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Default Extension="emf" ContentType="image/x-emf"/>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tags/tag17.xml" ContentType="application/vnd.openxmlformats-officedocument.presentationml.tags+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13.xml" ContentType="application/vnd.openxmlformats-officedocument.presentationml.tags+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tags/tag19.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7"/>
  </p:notesMasterIdLst>
  <p:handoutMasterIdLst>
    <p:handoutMasterId r:id="rId78"/>
  </p:handoutMasterIdLst>
  <p:sldIdLst>
    <p:sldId id="2020" r:id="rId2"/>
    <p:sldId id="2021" r:id="rId3"/>
    <p:sldId id="1942" r:id="rId4"/>
    <p:sldId id="1869" r:id="rId5"/>
    <p:sldId id="1870" r:id="rId6"/>
    <p:sldId id="1871" r:id="rId7"/>
    <p:sldId id="1872" r:id="rId8"/>
    <p:sldId id="1873" r:id="rId9"/>
    <p:sldId id="2019" r:id="rId10"/>
    <p:sldId id="1874" r:id="rId11"/>
    <p:sldId id="1875" r:id="rId12"/>
    <p:sldId id="1876" r:id="rId13"/>
    <p:sldId id="1878" r:id="rId14"/>
    <p:sldId id="1879" r:id="rId15"/>
    <p:sldId id="1880" r:id="rId16"/>
    <p:sldId id="1881" r:id="rId17"/>
    <p:sldId id="1882" r:id="rId18"/>
    <p:sldId id="1883" r:id="rId19"/>
    <p:sldId id="1884" r:id="rId20"/>
    <p:sldId id="1885" r:id="rId21"/>
    <p:sldId id="1886" r:id="rId22"/>
    <p:sldId id="1888" r:id="rId23"/>
    <p:sldId id="1889" r:id="rId24"/>
    <p:sldId id="1890" r:id="rId25"/>
    <p:sldId id="1891" r:id="rId26"/>
    <p:sldId id="1892" r:id="rId27"/>
    <p:sldId id="2022" r:id="rId28"/>
    <p:sldId id="1691" r:id="rId29"/>
    <p:sldId id="1743" r:id="rId30"/>
    <p:sldId id="1841" r:id="rId31"/>
    <p:sldId id="1840" r:id="rId32"/>
    <p:sldId id="1850" r:id="rId33"/>
    <p:sldId id="1845" r:id="rId34"/>
    <p:sldId id="1846" r:id="rId35"/>
    <p:sldId id="1847" r:id="rId36"/>
    <p:sldId id="1848" r:id="rId37"/>
    <p:sldId id="1859" r:id="rId38"/>
    <p:sldId id="1754" r:id="rId39"/>
    <p:sldId id="1764" r:id="rId40"/>
    <p:sldId id="1765" r:id="rId41"/>
    <p:sldId id="1766" r:id="rId42"/>
    <p:sldId id="1767" r:id="rId43"/>
    <p:sldId id="1768" r:id="rId44"/>
    <p:sldId id="1769" r:id="rId45"/>
    <p:sldId id="1770" r:id="rId46"/>
    <p:sldId id="1771" r:id="rId47"/>
    <p:sldId id="1772" r:id="rId48"/>
    <p:sldId id="1773" r:id="rId49"/>
    <p:sldId id="1774" r:id="rId50"/>
    <p:sldId id="1775" r:id="rId51"/>
    <p:sldId id="1776" r:id="rId52"/>
    <p:sldId id="1777" r:id="rId53"/>
    <p:sldId id="1778" r:id="rId54"/>
    <p:sldId id="1779" r:id="rId55"/>
    <p:sldId id="1780" r:id="rId56"/>
    <p:sldId id="1781" r:id="rId57"/>
    <p:sldId id="1782" r:id="rId58"/>
    <p:sldId id="1783" r:id="rId59"/>
    <p:sldId id="1784" r:id="rId60"/>
    <p:sldId id="1785" r:id="rId61"/>
    <p:sldId id="1786" r:id="rId62"/>
    <p:sldId id="1787" r:id="rId63"/>
    <p:sldId id="1788" r:id="rId64"/>
    <p:sldId id="1789" r:id="rId65"/>
    <p:sldId id="1790" r:id="rId66"/>
    <p:sldId id="1791" r:id="rId67"/>
    <p:sldId id="1792" r:id="rId68"/>
    <p:sldId id="1793" r:id="rId69"/>
    <p:sldId id="1794" r:id="rId70"/>
    <p:sldId id="1860" r:id="rId71"/>
    <p:sldId id="1849" r:id="rId72"/>
    <p:sldId id="1852" r:id="rId73"/>
    <p:sldId id="1855" r:id="rId74"/>
    <p:sldId id="1856" r:id="rId75"/>
    <p:sldId id="1858" r:id="rId76"/>
  </p:sldIdLst>
  <p:sldSz cx="12196763" cy="6858000"/>
  <p:notesSz cx="6858000" cy="9144000"/>
  <p:custDataLst>
    <p:tags r:id="rId79"/>
  </p:custData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E60000"/>
    <a:srgbClr val="DD3B44"/>
    <a:srgbClr val="F6F6F6"/>
    <a:srgbClr val="EBEBEB"/>
    <a:srgbClr val="565656"/>
    <a:srgbClr val="A41C22"/>
    <a:srgbClr val="DB3139"/>
    <a:srgbClr val="B71F26"/>
    <a:srgbClr val="D2242C"/>
    <a:srgbClr val="E2585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1824" autoAdjust="0"/>
    <p:restoredTop sz="96210" autoAdjust="0"/>
  </p:normalViewPr>
  <p:slideViewPr>
    <p:cSldViewPr snapToObjects="1">
      <p:cViewPr varScale="1">
        <p:scale>
          <a:sx n="70" d="100"/>
          <a:sy n="70" d="100"/>
        </p:scale>
        <p:origin x="-858" y="-108"/>
      </p:cViewPr>
      <p:guideLst>
        <p:guide orient="horz" pos="2090"/>
        <p:guide pos="380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208"/>
    </p:cViewPr>
  </p:sorterViewPr>
  <p:notesViewPr>
    <p:cSldViewPr snapToObjects="1">
      <p:cViewPr varScale="1">
        <p:scale>
          <a:sx n="69" d="100"/>
          <a:sy n="69" d="100"/>
        </p:scale>
        <p:origin x="-2838" y="-90"/>
      </p:cViewPr>
      <p:guideLst>
        <p:guide orient="horz" pos="2786"/>
        <p:guide pos="2139"/>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610686-844B-4A1B-87C8-BB90DB4BAB84}" type="slidenum">
              <a:rPr lang="zh-CN" altLang="en-US" smtClean="0"/>
              <a:pPr/>
              <a:t>‹#›</a:t>
            </a:fld>
            <a:endParaRPr lang="zh-CN" altLang="en-US"/>
          </a:p>
        </p:txBody>
      </p:sp>
    </p:spTree>
    <p:extLst>
      <p:ext uri="{BB962C8B-B14F-4D97-AF65-F5344CB8AC3E}">
        <p14:creationId xmlns="" xmlns:p14="http://schemas.microsoft.com/office/powerpoint/2010/main" val="3429367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a:lvl1pPr>
          </a:lstStyle>
          <a:p>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a:lvl1pPr>
          </a:lstStyle>
          <a:p>
            <a:fld id="{B9EEDA17-7CE7-49CA-897E-A1888A19DA62}" type="datetimeFigureOut">
              <a:rPr lang="zh-CN" altLang="en-US"/>
              <a:pPr/>
              <a:t>2019-9-26</a:t>
            </a:fld>
            <a:endParaRPr lang="en-US"/>
          </a:p>
        </p:txBody>
      </p:sp>
      <p:sp>
        <p:nvSpPr>
          <p:cNvPr id="3076" name="Rectangle 4"/>
          <p:cNvSpPr>
            <a:spLocks noGrp="1" noRot="1" noChangeAspect="1" noChangeArrowheads="1"/>
          </p:cNvSpPr>
          <p:nvPr>
            <p:ph type="sldImg" idx="2"/>
          </p:nvPr>
        </p:nvSpPr>
        <p:spPr bwMode="auto">
          <a:xfrm>
            <a:off x="1143000" y="685800"/>
            <a:ext cx="4572000" cy="3429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a:lvl1pPr>
          </a:lstStyle>
          <a:p>
            <a:fld id="{CE1689F0-D8FB-450F-A36F-553F26501FEE}" type="slidenum">
              <a:rPr lang="zh-CN" altLang="en-US"/>
              <a:pPr/>
              <a:t>‹#›</a:t>
            </a:fld>
            <a:endParaRPr lang="en-US"/>
          </a:p>
        </p:txBody>
      </p:sp>
    </p:spTree>
    <p:extLst>
      <p:ext uri="{BB962C8B-B14F-4D97-AF65-F5344CB8AC3E}">
        <p14:creationId xmlns="" xmlns:p14="http://schemas.microsoft.com/office/powerpoint/2010/main" val="10657733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B464F7-2CE9-4148-B28E-3C2D3E882D91}"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11</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12</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13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14</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15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16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17</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18</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19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B464F7-2CE9-4148-B28E-3C2D3E882D91}"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20</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21</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22</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23</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24</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25</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26</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27</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28</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29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3</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30</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31</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32</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33</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34</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35</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36</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37</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38</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39</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4</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40</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41</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42</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43</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44</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45</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46</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47</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48</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49</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5</a:t>
            </a:fld>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50</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51</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52</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53</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54</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55</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56</a:t>
            </a:fld>
            <a:endParaRPr 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57</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58</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59</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6</a:t>
            </a:fld>
            <a:endParaRPr lang="en-U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60</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61</a:t>
            </a:fld>
            <a:endParaRPr 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62</a:t>
            </a:fld>
            <a:endParaRPr 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63</a:t>
            </a:fld>
            <a:endParaRPr 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64</a:t>
            </a:fld>
            <a:endParaRPr 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65</a:t>
            </a:fld>
            <a:endParaRPr 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66</a:t>
            </a:fld>
            <a:endParaRPr 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67</a:t>
            </a:fld>
            <a:endParaRPr lang="en-US">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68</a:t>
            </a:fld>
            <a:endParaRPr 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69</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7</a:t>
            </a:fld>
            <a:endParaRPr lang="en-US">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70</a:t>
            </a:fld>
            <a:endParaRPr lang="en-US">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71</a:t>
            </a:fld>
            <a:endParaRPr lang="en-US">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72</a:t>
            </a:fld>
            <a:endParaRPr lang="en-US">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73</a:t>
            </a:fld>
            <a:endParaRPr lang="en-US">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74</a:t>
            </a:fld>
            <a:endParaRPr lang="en-US">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75</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8</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advTm="380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cSld>
  <p:clrMapOvr>
    <a:masterClrMapping/>
  </p:clrMapOvr>
  <p:transition advTm="380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cSld>
  <p:clrMapOvr>
    <a:masterClrMapping/>
  </p:clrMapOvr>
  <p:transition advTm="380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Picture 2" descr="PPECLOGO-eff-0-1"/>
          <p:cNvPicPr>
            <a:picLocks noChangeAspect="1" noChangeArrowheads="1"/>
          </p:cNvPicPr>
          <p:nvPr userDrawn="1"/>
        </p:nvPicPr>
        <p:blipFill>
          <a:blip r:embed="rId2" cstate="screen"/>
          <a:srcRect/>
          <a:stretch>
            <a:fillRect/>
          </a:stretch>
        </p:blipFill>
        <p:spPr bwMode="auto">
          <a:xfrm>
            <a:off x="4146913" y="2886609"/>
            <a:ext cx="1060349" cy="79878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 descr="PPECLOGO-eff-0-2"/>
          <p:cNvPicPr>
            <a:picLocks noChangeAspect="1" noChangeArrowheads="1"/>
          </p:cNvPicPr>
          <p:nvPr userDrawn="1"/>
        </p:nvPicPr>
        <p:blipFill>
          <a:blip r:embed="rId3" cstate="screen"/>
          <a:srcRect/>
          <a:stretch>
            <a:fillRect/>
          </a:stretch>
        </p:blipFill>
        <p:spPr bwMode="auto">
          <a:xfrm>
            <a:off x="8430462" y="2758265"/>
            <a:ext cx="1096814" cy="83893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PPECLOGO-eff-0-3"/>
          <p:cNvPicPr>
            <a:picLocks noChangeAspect="1" noChangeArrowheads="1"/>
          </p:cNvPicPr>
          <p:nvPr userDrawn="1"/>
        </p:nvPicPr>
        <p:blipFill>
          <a:blip r:embed="rId4" cstate="print"/>
          <a:srcRect/>
          <a:stretch>
            <a:fillRect/>
          </a:stretch>
        </p:blipFill>
        <p:spPr bwMode="auto">
          <a:xfrm>
            <a:off x="1040451" y="1447779"/>
            <a:ext cx="3013731" cy="237621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5" descr="PPECLOGO-eff-0-1"/>
          <p:cNvPicPr>
            <a:picLocks noChangeAspect="1" noChangeArrowheads="1"/>
          </p:cNvPicPr>
          <p:nvPr userDrawn="1"/>
        </p:nvPicPr>
        <p:blipFill>
          <a:blip r:embed="rId5" cstate="screen"/>
          <a:srcRect/>
          <a:stretch>
            <a:fillRect/>
          </a:stretch>
        </p:blipFill>
        <p:spPr bwMode="auto">
          <a:xfrm>
            <a:off x="4467436" y="3771071"/>
            <a:ext cx="524127" cy="395616"/>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6" descr="PPECLOGO-eff-0-1"/>
          <p:cNvPicPr>
            <a:picLocks noChangeAspect="1" noChangeArrowheads="1"/>
          </p:cNvPicPr>
          <p:nvPr userDrawn="1"/>
        </p:nvPicPr>
        <p:blipFill>
          <a:blip r:embed="rId6" cstate="screen"/>
          <a:srcRect/>
          <a:stretch>
            <a:fillRect/>
          </a:stretch>
        </p:blipFill>
        <p:spPr bwMode="auto">
          <a:xfrm>
            <a:off x="7376340" y="2904246"/>
            <a:ext cx="401158" cy="302381"/>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PPECLOGO-eff-0-2"/>
          <p:cNvPicPr>
            <a:picLocks noChangeAspect="1" noChangeArrowheads="1"/>
          </p:cNvPicPr>
          <p:nvPr userDrawn="1"/>
        </p:nvPicPr>
        <p:blipFill>
          <a:blip r:embed="rId7" cstate="screen"/>
          <a:srcRect/>
          <a:stretch>
            <a:fillRect/>
          </a:stretch>
        </p:blipFill>
        <p:spPr bwMode="auto">
          <a:xfrm>
            <a:off x="5277817" y="2574149"/>
            <a:ext cx="981731" cy="750913"/>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descr="PPECLOGO-eff-5-4"/>
          <p:cNvPicPr>
            <a:picLocks noChangeAspect="1" noChangeArrowheads="1"/>
          </p:cNvPicPr>
          <p:nvPr userDrawn="1"/>
        </p:nvPicPr>
        <p:blipFill>
          <a:blip r:embed="rId8" cstate="print"/>
          <a:srcRect/>
          <a:stretch>
            <a:fillRect/>
          </a:stretch>
        </p:blipFill>
        <p:spPr bwMode="auto">
          <a:xfrm>
            <a:off x="3261942" y="3206628"/>
            <a:ext cx="1477636" cy="1123849"/>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descr="PPECLOGO-eff-5-2"/>
          <p:cNvPicPr>
            <a:picLocks noChangeAspect="1" noChangeArrowheads="1"/>
          </p:cNvPicPr>
          <p:nvPr userDrawn="1"/>
        </p:nvPicPr>
        <p:blipFill>
          <a:blip r:embed="rId9" cstate="print"/>
          <a:srcRect/>
          <a:stretch>
            <a:fillRect/>
          </a:stretch>
        </p:blipFill>
        <p:spPr bwMode="auto">
          <a:xfrm>
            <a:off x="5352404" y="3446014"/>
            <a:ext cx="1834444" cy="1436309"/>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descr="PPECLOGO-eff-5-4"/>
          <p:cNvPicPr>
            <a:picLocks noChangeAspect="1" noChangeArrowheads="1"/>
          </p:cNvPicPr>
          <p:nvPr userDrawn="1"/>
        </p:nvPicPr>
        <p:blipFill>
          <a:blip r:embed="rId10" cstate="screen"/>
          <a:srcRect/>
          <a:stretch>
            <a:fillRect/>
          </a:stretch>
        </p:blipFill>
        <p:spPr bwMode="auto">
          <a:xfrm>
            <a:off x="9886102" y="2725338"/>
            <a:ext cx="1116794" cy="851707"/>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PPECLOGO-eff-0-1"/>
          <p:cNvPicPr>
            <a:picLocks noChangeAspect="1" noChangeArrowheads="1"/>
          </p:cNvPicPr>
          <p:nvPr userDrawn="1"/>
        </p:nvPicPr>
        <p:blipFill>
          <a:blip r:embed="rId11" cstate="screen"/>
          <a:srcRect/>
          <a:stretch>
            <a:fillRect/>
          </a:stretch>
        </p:blipFill>
        <p:spPr bwMode="auto">
          <a:xfrm>
            <a:off x="7942800" y="3624920"/>
            <a:ext cx="522112" cy="393095"/>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descr="PPECLOGO-eff-0-1"/>
          <p:cNvPicPr>
            <a:picLocks noChangeAspect="1" noChangeArrowheads="1"/>
          </p:cNvPicPr>
          <p:nvPr userDrawn="1"/>
        </p:nvPicPr>
        <p:blipFill>
          <a:blip r:embed="rId11" cstate="screen"/>
          <a:srcRect/>
          <a:stretch>
            <a:fillRect/>
          </a:stretch>
        </p:blipFill>
        <p:spPr bwMode="auto">
          <a:xfrm>
            <a:off x="11254880" y="2365000"/>
            <a:ext cx="522110" cy="393095"/>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descr="PPECLOGO-eff2-1-2"/>
          <p:cNvPicPr>
            <a:picLocks noChangeAspect="1" noChangeArrowheads="1"/>
          </p:cNvPicPr>
          <p:nvPr userDrawn="1"/>
        </p:nvPicPr>
        <p:blipFill>
          <a:blip r:embed="rId12" cstate="print"/>
          <a:srcRect/>
          <a:stretch>
            <a:fillRect/>
          </a:stretch>
        </p:blipFill>
        <p:spPr bwMode="auto">
          <a:xfrm>
            <a:off x="2054437" y="2795894"/>
            <a:ext cx="1697365" cy="1428749"/>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5" descr="PPECLOGO-eff2-1-3"/>
          <p:cNvPicPr>
            <a:picLocks noChangeAspect="1" noChangeArrowheads="1"/>
          </p:cNvPicPr>
          <p:nvPr userDrawn="1"/>
        </p:nvPicPr>
        <p:blipFill>
          <a:blip r:embed="rId13" cstate="print"/>
          <a:srcRect/>
          <a:stretch>
            <a:fillRect/>
          </a:stretch>
        </p:blipFill>
        <p:spPr bwMode="auto">
          <a:xfrm>
            <a:off x="3983626" y="2785815"/>
            <a:ext cx="437445" cy="365376"/>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6" descr="PPECLOGO-eff2-1-4"/>
          <p:cNvPicPr>
            <a:picLocks noChangeAspect="1" noChangeArrowheads="1"/>
          </p:cNvPicPr>
          <p:nvPr userDrawn="1"/>
        </p:nvPicPr>
        <p:blipFill>
          <a:blip r:embed="rId14" cstate="print"/>
          <a:srcRect/>
          <a:stretch>
            <a:fillRect/>
          </a:stretch>
        </p:blipFill>
        <p:spPr bwMode="auto">
          <a:xfrm>
            <a:off x="8519340" y="3325061"/>
            <a:ext cx="703540" cy="587123"/>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7" descr="PPECLOGO-eff2-1-3"/>
          <p:cNvPicPr>
            <a:picLocks noChangeAspect="1" noChangeArrowheads="1"/>
          </p:cNvPicPr>
          <p:nvPr userDrawn="1"/>
        </p:nvPicPr>
        <p:blipFill>
          <a:blip r:embed="rId13" cstate="print"/>
          <a:srcRect/>
          <a:stretch>
            <a:fillRect/>
          </a:stretch>
        </p:blipFill>
        <p:spPr bwMode="auto">
          <a:xfrm>
            <a:off x="9239008" y="2909285"/>
            <a:ext cx="360841" cy="302381"/>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8" descr="PPECLOGO-eff2-1-3"/>
          <p:cNvPicPr>
            <a:picLocks noChangeAspect="1" noChangeArrowheads="1"/>
          </p:cNvPicPr>
          <p:nvPr userDrawn="1"/>
        </p:nvPicPr>
        <p:blipFill>
          <a:blip r:embed="rId13" cstate="print"/>
          <a:srcRect/>
          <a:stretch>
            <a:fillRect/>
          </a:stretch>
        </p:blipFill>
        <p:spPr bwMode="auto">
          <a:xfrm>
            <a:off x="9744990" y="3446013"/>
            <a:ext cx="282222" cy="23686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advTm="3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35" presetClass="path" presetSubtype="0" fill="hold" nodeType="withEffect">
                                  <p:stCondLst>
                                    <p:cond delay="0"/>
                                  </p:stCondLst>
                                  <p:childTnLst>
                                    <p:animMotion origin="layout" path="M 0 0  L -0.25 0  E" pathEditMode="relative" rAng="0" ptsTypes="">
                                      <p:cBhvr>
                                        <p:cTn id="39" dur="3000" fill="hold"/>
                                        <p:tgtEl>
                                          <p:spTgt spid="12"/>
                                        </p:tgtEl>
                                        <p:attrNameLst>
                                          <p:attrName>ppt_x</p:attrName>
                                          <p:attrName>ppt_y</p:attrName>
                                        </p:attrNameLst>
                                      </p:cBhvr>
                                      <p:rCtr x="0" y="0"/>
                                    </p:animMotion>
                                  </p:childTnLst>
                                </p:cTn>
                              </p:par>
                              <p:par>
                                <p:cTn id="40" presetID="35" presetClass="path" presetSubtype="0" fill="hold" nodeType="withEffect">
                                  <p:stCondLst>
                                    <p:cond delay="0"/>
                                  </p:stCondLst>
                                  <p:childTnLst>
                                    <p:animMotion origin="layout" path="M 4.16667E-6 3.33333E-6 L -0.31632 3.33333E-6 " pathEditMode="relative" rAng="0" ptsTypes="AA">
                                      <p:cBhvr>
                                        <p:cTn id="41" dur="3000" fill="hold"/>
                                        <p:tgtEl>
                                          <p:spTgt spid="5"/>
                                        </p:tgtEl>
                                        <p:attrNameLst>
                                          <p:attrName>ppt_x</p:attrName>
                                          <p:attrName>ppt_y</p:attrName>
                                        </p:attrNameLst>
                                      </p:cBhvr>
                                      <p:rCtr x="-15816" y="0"/>
                                    </p:animMotion>
                                  </p:childTnLst>
                                </p:cTn>
                              </p:par>
                              <p:par>
                                <p:cTn id="42" presetID="35" presetClass="path" presetSubtype="0" fill="hold" nodeType="withEffect">
                                  <p:stCondLst>
                                    <p:cond delay="0"/>
                                  </p:stCondLst>
                                  <p:childTnLst>
                                    <p:animMotion origin="layout" path="M 0.00504 -1.85185E-6 L -0.46684 -1.85185E-6 " pathEditMode="relative" rAng="0" ptsTypes="AA">
                                      <p:cBhvr>
                                        <p:cTn id="43" dur="3000" fill="hold"/>
                                        <p:tgtEl>
                                          <p:spTgt spid="8"/>
                                        </p:tgtEl>
                                        <p:attrNameLst>
                                          <p:attrName>ppt_x</p:attrName>
                                          <p:attrName>ppt_y</p:attrName>
                                        </p:attrNameLst>
                                      </p:cBhvr>
                                      <p:rCtr x="-23594" y="0"/>
                                    </p:animMotion>
                                  </p:childTnLst>
                                </p:cTn>
                              </p:par>
                              <p:par>
                                <p:cTn id="44" presetID="35" presetClass="path" presetSubtype="0" fill="hold" nodeType="withEffect">
                                  <p:stCondLst>
                                    <p:cond delay="0"/>
                                  </p:stCondLst>
                                  <p:childTnLst>
                                    <p:animMotion origin="layout" path="M -3.05556E-6 1.11111E-6 L -0.19531 1.11111E-6 " pathEditMode="relative" rAng="0" ptsTypes="AA">
                                      <p:cBhvr>
                                        <p:cTn id="45" dur="3000" fill="hold"/>
                                        <p:tgtEl>
                                          <p:spTgt spid="9"/>
                                        </p:tgtEl>
                                        <p:attrNameLst>
                                          <p:attrName>ppt_x</p:attrName>
                                          <p:attrName>ppt_y</p:attrName>
                                        </p:attrNameLst>
                                      </p:cBhvr>
                                      <p:rCtr x="-9774" y="0"/>
                                    </p:animMotion>
                                  </p:childTnLst>
                                </p:cTn>
                              </p:par>
                              <p:par>
                                <p:cTn id="46" presetID="35" presetClass="path" presetSubtype="0" fill="hold" nodeType="withEffect">
                                  <p:stCondLst>
                                    <p:cond delay="0"/>
                                  </p:stCondLst>
                                  <p:childTnLst>
                                    <p:animMotion origin="layout" path="M 5.55556E-7 2.59259E-6 L -0.43594 2.59259E-6 " pathEditMode="relative" rAng="0" ptsTypes="AA">
                                      <p:cBhvr>
                                        <p:cTn id="47" dur="3000" fill="hold"/>
                                        <p:tgtEl>
                                          <p:spTgt spid="7"/>
                                        </p:tgtEl>
                                        <p:attrNameLst>
                                          <p:attrName>ppt_x</p:attrName>
                                          <p:attrName>ppt_y</p:attrName>
                                        </p:attrNameLst>
                                      </p:cBhvr>
                                      <p:rCtr x="-21806" y="0"/>
                                    </p:animMotion>
                                  </p:childTnLst>
                                </p:cTn>
                              </p:par>
                              <p:par>
                                <p:cTn id="48" presetID="35" presetClass="path" presetSubtype="0" fill="hold" nodeType="withEffect">
                                  <p:stCondLst>
                                    <p:cond delay="0"/>
                                  </p:stCondLst>
                                  <p:childTnLst>
                                    <p:animMotion origin="layout" path="M 3.05556E-6 -1.85185E-6 L -0.33577 -1.85185E-6 " pathEditMode="relative" rAng="0" ptsTypes="AA">
                                      <p:cBhvr>
                                        <p:cTn id="49" dur="3000" fill="hold"/>
                                        <p:tgtEl>
                                          <p:spTgt spid="4"/>
                                        </p:tgtEl>
                                        <p:attrNameLst>
                                          <p:attrName>ppt_x</p:attrName>
                                          <p:attrName>ppt_y</p:attrName>
                                        </p:attrNameLst>
                                      </p:cBhvr>
                                      <p:rCtr x="-16788" y="0"/>
                                    </p:animMotion>
                                  </p:childTnLst>
                                </p:cTn>
                              </p:par>
                              <p:par>
                                <p:cTn id="50" presetID="35" presetClass="path" presetSubtype="0" fill="hold" nodeType="withEffect">
                                  <p:stCondLst>
                                    <p:cond delay="0"/>
                                  </p:stCondLst>
                                  <p:childTnLst>
                                    <p:animMotion origin="layout" path="M 1.66667E-6 -1.85185E-6 L -0.57188 -1.85185E-6 " pathEditMode="relative" rAng="0" ptsTypes="AA">
                                      <p:cBhvr>
                                        <p:cTn id="51" dur="3000" fill="hold"/>
                                        <p:tgtEl>
                                          <p:spTgt spid="13"/>
                                        </p:tgtEl>
                                        <p:attrNameLst>
                                          <p:attrName>ppt_x</p:attrName>
                                          <p:attrName>ppt_y</p:attrName>
                                        </p:attrNameLst>
                                      </p:cBhvr>
                                      <p:rCtr x="-28594" y="0"/>
                                    </p:animMotion>
                                  </p:childTnLst>
                                </p:cTn>
                              </p:par>
                              <p:par>
                                <p:cTn id="52" presetID="35" presetClass="path" presetSubtype="0" fill="hold" nodeType="withEffect">
                                  <p:stCondLst>
                                    <p:cond delay="0"/>
                                  </p:stCondLst>
                                  <p:childTnLst>
                                    <p:animMotion origin="layout" path="M 1.66667E-6 -1.85185E-6 L -0.57188 -1.85185E-6 " pathEditMode="relative" rAng="0" ptsTypes="AA">
                                      <p:cBhvr>
                                        <p:cTn id="53" dur="3000" fill="hold"/>
                                        <p:tgtEl>
                                          <p:spTgt spid="14"/>
                                        </p:tgtEl>
                                        <p:attrNameLst>
                                          <p:attrName>ppt_x</p:attrName>
                                          <p:attrName>ppt_y</p:attrName>
                                        </p:attrNameLst>
                                      </p:cBhvr>
                                      <p:rCtr x="-28594" y="0"/>
                                    </p:animMotion>
                                  </p:childTnLst>
                                </p:cTn>
                              </p:par>
                              <p:par>
                                <p:cTn id="54" presetID="63" presetClass="path" presetSubtype="0" fill="hold" nodeType="withEffect">
                                  <p:stCondLst>
                                    <p:cond delay="0"/>
                                  </p:stCondLst>
                                  <p:childTnLst>
                                    <p:animMotion origin="layout" path="M 5.55556E-7 2.59259E-6 L 0.43906 2.59259E-6 " pathEditMode="relative" rAng="0" ptsTypes="AA">
                                      <p:cBhvr>
                                        <p:cTn id="55" dur="3000" fill="hold"/>
                                        <p:tgtEl>
                                          <p:spTgt spid="11"/>
                                        </p:tgtEl>
                                        <p:attrNameLst>
                                          <p:attrName>ppt_x</p:attrName>
                                          <p:attrName>ppt_y</p:attrName>
                                        </p:attrNameLst>
                                      </p:cBhvr>
                                      <p:rCtr x="21944" y="0"/>
                                    </p:animMotion>
                                  </p:childTnLst>
                                </p:cTn>
                              </p:par>
                              <p:par>
                                <p:cTn id="56" presetID="63" presetClass="path" presetSubtype="0" fill="hold" nodeType="withEffect">
                                  <p:stCondLst>
                                    <p:cond delay="0"/>
                                  </p:stCondLst>
                                  <p:childTnLst>
                                    <p:animMotion origin="layout" path="M -1.38889E-6 2.96296E-6 L 0.62813 2.96296E-6 " pathEditMode="relative" rAng="0" ptsTypes="AA">
                                      <p:cBhvr>
                                        <p:cTn id="57" dur="3000" fill="hold"/>
                                        <p:tgtEl>
                                          <p:spTgt spid="10"/>
                                        </p:tgtEl>
                                        <p:attrNameLst>
                                          <p:attrName>ppt_x</p:attrName>
                                          <p:attrName>ppt_y</p:attrName>
                                        </p:attrNameLst>
                                      </p:cBhvr>
                                      <p:rCtr x="31406" y="0"/>
                                    </p:animMotion>
                                  </p:childTnLst>
                                </p:cTn>
                              </p:par>
                              <p:par>
                                <p:cTn id="58" presetID="63" presetClass="path" presetSubtype="0" fill="hold" nodeType="withEffect">
                                  <p:stCondLst>
                                    <p:cond delay="0"/>
                                  </p:stCondLst>
                                  <p:childTnLst>
                                    <p:animMotion origin="layout" path="M 2.77778E-6 -2.96296E-6 L 0.42465 -2.96296E-6 " pathEditMode="relative" rAng="0" ptsTypes="AA">
                                      <p:cBhvr>
                                        <p:cTn id="59" dur="3000" fill="hold"/>
                                        <p:tgtEl>
                                          <p:spTgt spid="6"/>
                                        </p:tgtEl>
                                        <p:attrNameLst>
                                          <p:attrName>ppt_x</p:attrName>
                                          <p:attrName>ppt_y</p:attrName>
                                        </p:attrNameLst>
                                      </p:cBhvr>
                                      <p:rCtr x="21233" y="0"/>
                                    </p:animMotion>
                                  </p:childTnLst>
                                </p:cTn>
                              </p:par>
                              <p:par>
                                <p:cTn id="60" presetID="10" presetClass="exit" presetSubtype="0" fill="hold" nodeType="withEffect">
                                  <p:stCondLst>
                                    <p:cond delay="250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nodeType="withEffect">
                                  <p:stCondLst>
                                    <p:cond delay="250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nodeType="withEffect">
                                  <p:stCondLst>
                                    <p:cond delay="2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250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nodeType="withEffect">
                                  <p:stCondLst>
                                    <p:cond delay="250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nodeType="withEffect">
                                  <p:stCondLst>
                                    <p:cond delay="2500"/>
                                  </p:stCondLst>
                                  <p:childTnLst>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par>
                                <p:cTn id="78" presetID="10" presetClass="exit" presetSubtype="0" fill="hold" nodeType="withEffect">
                                  <p:stCondLst>
                                    <p:cond delay="250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nodeType="withEffect">
                                  <p:stCondLst>
                                    <p:cond delay="250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10" presetClass="exit" presetSubtype="0" fill="hold" nodeType="withEffect">
                                  <p:stCondLst>
                                    <p:cond delay="2500"/>
                                  </p:stCondLst>
                                  <p:childTnLst>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0" presetClass="exit" presetSubtype="0" fill="hold" nodeType="withEffect">
                                  <p:stCondLst>
                                    <p:cond delay="2500"/>
                                  </p:stCondLst>
                                  <p:childTnLst>
                                    <p:animEffect transition="out" filter="fade">
                                      <p:cBhvr>
                                        <p:cTn id="88" dur="500"/>
                                        <p:tgtEl>
                                          <p:spTgt spid="4"/>
                                        </p:tgtEl>
                                      </p:cBhvr>
                                    </p:animEffect>
                                    <p:set>
                                      <p:cBhvr>
                                        <p:cTn id="89" dur="1" fill="hold">
                                          <p:stCondLst>
                                            <p:cond delay="499"/>
                                          </p:stCondLst>
                                        </p:cTn>
                                        <p:tgtEl>
                                          <p:spTgt spid="4"/>
                                        </p:tgtEl>
                                        <p:attrNameLst>
                                          <p:attrName>style.visibility</p:attrName>
                                        </p:attrNameLst>
                                      </p:cBhvr>
                                      <p:to>
                                        <p:strVal val="hidden"/>
                                      </p:to>
                                    </p:set>
                                  </p:childTnLst>
                                </p:cTn>
                              </p:par>
                              <p:par>
                                <p:cTn id="90" presetID="10" presetClass="exit" presetSubtype="0" fill="hold" nodeType="withEffect">
                                  <p:stCondLst>
                                    <p:cond delay="2500"/>
                                  </p:stCondLst>
                                  <p:childTnLst>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100"/>
                                        <p:tgtEl>
                                          <p:spTgt spid="15"/>
                                        </p:tgtEl>
                                      </p:cBhvr>
                                    </p:animEffect>
                                  </p:childTnLst>
                                </p:cTn>
                              </p:par>
                              <p:par>
                                <p:cTn id="96" presetID="10" presetClass="entr" presetSubtype="0" fill="hold" nodeType="withEffect">
                                  <p:stCondLst>
                                    <p:cond delay="60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100"/>
                                        <p:tgtEl>
                                          <p:spTgt spid="16"/>
                                        </p:tgtEl>
                                      </p:cBhvr>
                                    </p:animEffect>
                                  </p:childTnLst>
                                </p:cTn>
                              </p:par>
                              <p:par>
                                <p:cTn id="99" presetID="10" presetClass="entr" presetSubtype="0" fill="hold" nodeType="withEffect">
                                  <p:stCondLst>
                                    <p:cond delay="20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100"/>
                                        <p:tgtEl>
                                          <p:spTgt spid="17"/>
                                        </p:tgtEl>
                                      </p:cBhvr>
                                    </p:animEffect>
                                  </p:childTnLst>
                                </p:cTn>
                              </p:par>
                              <p:par>
                                <p:cTn id="102" presetID="10" presetClass="entr" presetSubtype="0" fill="hold" nodeType="withEffect">
                                  <p:stCondLst>
                                    <p:cond delay="1800"/>
                                  </p:stCondLst>
                                  <p:childTnLst>
                                    <p:set>
                                      <p:cBhvr>
                                        <p:cTn id="103" dur="1" fill="hold">
                                          <p:stCondLst>
                                            <p:cond delay="0"/>
                                          </p:stCondLst>
                                        </p:cTn>
                                        <p:tgtEl>
                                          <p:spTgt spid="18"/>
                                        </p:tgtEl>
                                        <p:attrNameLst>
                                          <p:attrName>style.visibility</p:attrName>
                                        </p:attrNameLst>
                                      </p:cBhvr>
                                      <p:to>
                                        <p:strVal val="visible"/>
                                      </p:to>
                                    </p:set>
                                    <p:animEffect transition="in" filter="fade">
                                      <p:cBhvr>
                                        <p:cTn id="104" dur="100"/>
                                        <p:tgtEl>
                                          <p:spTgt spid="18"/>
                                        </p:tgtEl>
                                      </p:cBhvr>
                                    </p:animEffect>
                                  </p:childTnLst>
                                </p:cTn>
                              </p:par>
                              <p:par>
                                <p:cTn id="105" presetID="10" presetClass="entr" presetSubtype="0" fill="hold" nodeType="withEffect">
                                  <p:stCondLst>
                                    <p:cond delay="220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
                                        <p:tgtEl>
                                          <p:spTgt spid="19"/>
                                        </p:tgtEl>
                                      </p:cBhvr>
                                    </p:animEffect>
                                  </p:childTnLst>
                                </p:cTn>
                              </p:par>
                              <p:par>
                                <p:cTn id="108" presetID="53" presetClass="exit" presetSubtype="16" fill="hold" nodeType="withEffect">
                                  <p:stCondLst>
                                    <p:cond delay="100"/>
                                  </p:stCondLst>
                                  <p:childTnLst>
                                    <p:anim calcmode="lin" valueType="num">
                                      <p:cBhvr>
                                        <p:cTn id="109" dur="1000"/>
                                        <p:tgtEl>
                                          <p:spTgt spid="15"/>
                                        </p:tgtEl>
                                        <p:attrNameLst>
                                          <p:attrName>ppt_w</p:attrName>
                                        </p:attrNameLst>
                                      </p:cBhvr>
                                      <p:tavLst>
                                        <p:tav tm="0">
                                          <p:val>
                                            <p:strVal val="ppt_w"/>
                                          </p:val>
                                        </p:tav>
                                        <p:tav tm="100000">
                                          <p:val>
                                            <p:fltVal val="0"/>
                                          </p:val>
                                        </p:tav>
                                      </p:tavLst>
                                    </p:anim>
                                    <p:anim calcmode="lin" valueType="num">
                                      <p:cBhvr>
                                        <p:cTn id="110" dur="1000"/>
                                        <p:tgtEl>
                                          <p:spTgt spid="15"/>
                                        </p:tgtEl>
                                        <p:attrNameLst>
                                          <p:attrName>ppt_h</p:attrName>
                                        </p:attrNameLst>
                                      </p:cBhvr>
                                      <p:tavLst>
                                        <p:tav tm="0">
                                          <p:val>
                                            <p:strVal val="ppt_h"/>
                                          </p:val>
                                        </p:tav>
                                        <p:tav tm="100000">
                                          <p:val>
                                            <p:fltVal val="0"/>
                                          </p:val>
                                        </p:tav>
                                      </p:tavLst>
                                    </p:anim>
                                    <p:animEffect transition="out" filter="fade">
                                      <p:cBhvr>
                                        <p:cTn id="111" dur="1000"/>
                                        <p:tgtEl>
                                          <p:spTgt spid="15"/>
                                        </p:tgtEl>
                                      </p:cBhvr>
                                    </p:animEffect>
                                    <p:set>
                                      <p:cBhvr>
                                        <p:cTn id="112" dur="1" fill="hold">
                                          <p:stCondLst>
                                            <p:cond delay="999"/>
                                          </p:stCondLst>
                                        </p:cTn>
                                        <p:tgtEl>
                                          <p:spTgt spid="15"/>
                                        </p:tgtEl>
                                        <p:attrNameLst>
                                          <p:attrName>style.visibility</p:attrName>
                                        </p:attrNameLst>
                                      </p:cBhvr>
                                      <p:to>
                                        <p:strVal val="hidden"/>
                                      </p:to>
                                    </p:set>
                                  </p:childTnLst>
                                </p:cTn>
                              </p:par>
                              <p:par>
                                <p:cTn id="113" presetID="53" presetClass="exit" presetSubtype="16" fill="hold" nodeType="withEffect">
                                  <p:stCondLst>
                                    <p:cond delay="700"/>
                                  </p:stCondLst>
                                  <p:childTnLst>
                                    <p:anim calcmode="lin" valueType="num">
                                      <p:cBhvr>
                                        <p:cTn id="114" dur="500"/>
                                        <p:tgtEl>
                                          <p:spTgt spid="16"/>
                                        </p:tgtEl>
                                        <p:attrNameLst>
                                          <p:attrName>ppt_w</p:attrName>
                                        </p:attrNameLst>
                                      </p:cBhvr>
                                      <p:tavLst>
                                        <p:tav tm="0">
                                          <p:val>
                                            <p:strVal val="ppt_w"/>
                                          </p:val>
                                        </p:tav>
                                        <p:tav tm="100000">
                                          <p:val>
                                            <p:fltVal val="0"/>
                                          </p:val>
                                        </p:tav>
                                      </p:tavLst>
                                    </p:anim>
                                    <p:anim calcmode="lin" valueType="num">
                                      <p:cBhvr>
                                        <p:cTn id="115" dur="500"/>
                                        <p:tgtEl>
                                          <p:spTgt spid="16"/>
                                        </p:tgtEl>
                                        <p:attrNameLst>
                                          <p:attrName>ppt_h</p:attrName>
                                        </p:attrNameLst>
                                      </p:cBhvr>
                                      <p:tavLst>
                                        <p:tav tm="0">
                                          <p:val>
                                            <p:strVal val="ppt_h"/>
                                          </p:val>
                                        </p:tav>
                                        <p:tav tm="100000">
                                          <p:val>
                                            <p:fltVal val="0"/>
                                          </p:val>
                                        </p:tav>
                                      </p:tavLst>
                                    </p:anim>
                                    <p:animEffect transition="out" filter="fade">
                                      <p:cBhvr>
                                        <p:cTn id="116" dur="500"/>
                                        <p:tgtEl>
                                          <p:spTgt spid="16"/>
                                        </p:tgtEl>
                                      </p:cBhvr>
                                    </p:animEffect>
                                    <p:set>
                                      <p:cBhvr>
                                        <p:cTn id="117" dur="1" fill="hold">
                                          <p:stCondLst>
                                            <p:cond delay="499"/>
                                          </p:stCondLst>
                                        </p:cTn>
                                        <p:tgtEl>
                                          <p:spTgt spid="16"/>
                                        </p:tgtEl>
                                        <p:attrNameLst>
                                          <p:attrName>style.visibility</p:attrName>
                                        </p:attrNameLst>
                                      </p:cBhvr>
                                      <p:to>
                                        <p:strVal val="hidden"/>
                                      </p:to>
                                    </p:set>
                                  </p:childTnLst>
                                </p:cTn>
                              </p:par>
                              <p:par>
                                <p:cTn id="118" presetID="53" presetClass="exit" presetSubtype="16" fill="hold" nodeType="withEffect">
                                  <p:stCondLst>
                                    <p:cond delay="300"/>
                                  </p:stCondLst>
                                  <p:childTnLst>
                                    <p:anim calcmode="lin" valueType="num">
                                      <p:cBhvr>
                                        <p:cTn id="119" dur="500"/>
                                        <p:tgtEl>
                                          <p:spTgt spid="17"/>
                                        </p:tgtEl>
                                        <p:attrNameLst>
                                          <p:attrName>ppt_w</p:attrName>
                                        </p:attrNameLst>
                                      </p:cBhvr>
                                      <p:tavLst>
                                        <p:tav tm="0">
                                          <p:val>
                                            <p:strVal val="ppt_w"/>
                                          </p:val>
                                        </p:tav>
                                        <p:tav tm="100000">
                                          <p:val>
                                            <p:fltVal val="0"/>
                                          </p:val>
                                        </p:tav>
                                      </p:tavLst>
                                    </p:anim>
                                    <p:anim calcmode="lin" valueType="num">
                                      <p:cBhvr>
                                        <p:cTn id="120" dur="500"/>
                                        <p:tgtEl>
                                          <p:spTgt spid="17"/>
                                        </p:tgtEl>
                                        <p:attrNameLst>
                                          <p:attrName>ppt_h</p:attrName>
                                        </p:attrNameLst>
                                      </p:cBhvr>
                                      <p:tavLst>
                                        <p:tav tm="0">
                                          <p:val>
                                            <p:strVal val="ppt_h"/>
                                          </p:val>
                                        </p:tav>
                                        <p:tav tm="100000">
                                          <p:val>
                                            <p:fltVal val="0"/>
                                          </p:val>
                                        </p:tav>
                                      </p:tavLst>
                                    </p:anim>
                                    <p:animEffect transition="out" filter="fade">
                                      <p:cBhvr>
                                        <p:cTn id="121" dur="500"/>
                                        <p:tgtEl>
                                          <p:spTgt spid="17"/>
                                        </p:tgtEl>
                                      </p:cBhvr>
                                    </p:animEffect>
                                    <p:set>
                                      <p:cBhvr>
                                        <p:cTn id="122" dur="1" fill="hold">
                                          <p:stCondLst>
                                            <p:cond delay="499"/>
                                          </p:stCondLst>
                                        </p:cTn>
                                        <p:tgtEl>
                                          <p:spTgt spid="17"/>
                                        </p:tgtEl>
                                        <p:attrNameLst>
                                          <p:attrName>style.visibility</p:attrName>
                                        </p:attrNameLst>
                                      </p:cBhvr>
                                      <p:to>
                                        <p:strVal val="hidden"/>
                                      </p:to>
                                    </p:set>
                                  </p:childTnLst>
                                </p:cTn>
                              </p:par>
                              <p:par>
                                <p:cTn id="123" presetID="53" presetClass="exit" presetSubtype="16" fill="hold" nodeType="withEffect">
                                  <p:stCondLst>
                                    <p:cond delay="1900"/>
                                  </p:stCondLst>
                                  <p:childTnLst>
                                    <p:anim calcmode="lin" valueType="num">
                                      <p:cBhvr>
                                        <p:cTn id="124" dur="500"/>
                                        <p:tgtEl>
                                          <p:spTgt spid="18"/>
                                        </p:tgtEl>
                                        <p:attrNameLst>
                                          <p:attrName>ppt_w</p:attrName>
                                        </p:attrNameLst>
                                      </p:cBhvr>
                                      <p:tavLst>
                                        <p:tav tm="0">
                                          <p:val>
                                            <p:strVal val="ppt_w"/>
                                          </p:val>
                                        </p:tav>
                                        <p:tav tm="100000">
                                          <p:val>
                                            <p:fltVal val="0"/>
                                          </p:val>
                                        </p:tav>
                                      </p:tavLst>
                                    </p:anim>
                                    <p:anim calcmode="lin" valueType="num">
                                      <p:cBhvr>
                                        <p:cTn id="125" dur="500"/>
                                        <p:tgtEl>
                                          <p:spTgt spid="18"/>
                                        </p:tgtEl>
                                        <p:attrNameLst>
                                          <p:attrName>ppt_h</p:attrName>
                                        </p:attrNameLst>
                                      </p:cBhvr>
                                      <p:tavLst>
                                        <p:tav tm="0">
                                          <p:val>
                                            <p:strVal val="ppt_h"/>
                                          </p:val>
                                        </p:tav>
                                        <p:tav tm="100000">
                                          <p:val>
                                            <p:fltVal val="0"/>
                                          </p:val>
                                        </p:tav>
                                      </p:tavLst>
                                    </p:anim>
                                    <p:animEffect transition="out" filter="fade">
                                      <p:cBhvr>
                                        <p:cTn id="126" dur="500"/>
                                        <p:tgtEl>
                                          <p:spTgt spid="18"/>
                                        </p:tgtEl>
                                      </p:cBhvr>
                                    </p:animEffect>
                                    <p:set>
                                      <p:cBhvr>
                                        <p:cTn id="127" dur="1" fill="hold">
                                          <p:stCondLst>
                                            <p:cond delay="499"/>
                                          </p:stCondLst>
                                        </p:cTn>
                                        <p:tgtEl>
                                          <p:spTgt spid="18"/>
                                        </p:tgtEl>
                                        <p:attrNameLst>
                                          <p:attrName>style.visibility</p:attrName>
                                        </p:attrNameLst>
                                      </p:cBhvr>
                                      <p:to>
                                        <p:strVal val="hidden"/>
                                      </p:to>
                                    </p:set>
                                  </p:childTnLst>
                                </p:cTn>
                              </p:par>
                              <p:par>
                                <p:cTn id="128" presetID="53" presetClass="exit" presetSubtype="16" fill="hold" nodeType="withEffect">
                                  <p:stCondLst>
                                    <p:cond delay="2300"/>
                                  </p:stCondLst>
                                  <p:childTnLst>
                                    <p:anim calcmode="lin" valueType="num">
                                      <p:cBhvr>
                                        <p:cTn id="129" dur="500"/>
                                        <p:tgtEl>
                                          <p:spTgt spid="19"/>
                                        </p:tgtEl>
                                        <p:attrNameLst>
                                          <p:attrName>ppt_w</p:attrName>
                                        </p:attrNameLst>
                                      </p:cBhvr>
                                      <p:tavLst>
                                        <p:tav tm="0">
                                          <p:val>
                                            <p:strVal val="ppt_w"/>
                                          </p:val>
                                        </p:tav>
                                        <p:tav tm="100000">
                                          <p:val>
                                            <p:fltVal val="0"/>
                                          </p:val>
                                        </p:tav>
                                      </p:tavLst>
                                    </p:anim>
                                    <p:anim calcmode="lin" valueType="num">
                                      <p:cBhvr>
                                        <p:cTn id="130" dur="500"/>
                                        <p:tgtEl>
                                          <p:spTgt spid="19"/>
                                        </p:tgtEl>
                                        <p:attrNameLst>
                                          <p:attrName>ppt_h</p:attrName>
                                        </p:attrNameLst>
                                      </p:cBhvr>
                                      <p:tavLst>
                                        <p:tav tm="0">
                                          <p:val>
                                            <p:strVal val="ppt_h"/>
                                          </p:val>
                                        </p:tav>
                                        <p:tav tm="100000">
                                          <p:val>
                                            <p:fltVal val="0"/>
                                          </p:val>
                                        </p:tav>
                                      </p:tavLst>
                                    </p:anim>
                                    <p:animEffect transition="out" filter="fade">
                                      <p:cBhvr>
                                        <p:cTn id="131" dur="500"/>
                                        <p:tgtEl>
                                          <p:spTgt spid="19"/>
                                        </p:tgtEl>
                                      </p:cBhvr>
                                    </p:animEffect>
                                    <p:set>
                                      <p:cBhvr>
                                        <p:cTn id="1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advTm="380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transition advTm="380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0" name="Freeform 5"/>
          <p:cNvSpPr/>
          <p:nvPr userDrawn="1"/>
        </p:nvSpPr>
        <p:spPr bwMode="auto">
          <a:xfrm>
            <a:off x="0" y="-27384"/>
            <a:ext cx="1042988" cy="590596"/>
          </a:xfrm>
          <a:custGeom>
            <a:avLst/>
            <a:gdLst>
              <a:gd name="T0" fmla="*/ 1318 w 1369"/>
              <a:gd name="T1" fmla="*/ 0 h 920"/>
              <a:gd name="T2" fmla="*/ 0 w 1369"/>
              <a:gd name="T3" fmla="*/ 0 h 920"/>
              <a:gd name="T4" fmla="*/ 0 w 1369"/>
              <a:gd name="T5" fmla="*/ 920 h 920"/>
              <a:gd name="T6" fmla="*/ 1318 w 1369"/>
              <a:gd name="T7" fmla="*/ 920 h 920"/>
              <a:gd name="T8" fmla="*/ 1369 w 1369"/>
              <a:gd name="T9" fmla="*/ 869 h 920"/>
              <a:gd name="T10" fmla="*/ 1369 w 1369"/>
              <a:gd name="T11" fmla="*/ 51 h 920"/>
              <a:gd name="T12" fmla="*/ 1318 w 1369"/>
              <a:gd name="T13" fmla="*/ 0 h 920"/>
            </a:gdLst>
            <a:ahLst/>
            <a:cxnLst>
              <a:cxn ang="0">
                <a:pos x="T0" y="T1"/>
              </a:cxn>
              <a:cxn ang="0">
                <a:pos x="T2" y="T3"/>
              </a:cxn>
              <a:cxn ang="0">
                <a:pos x="T4" y="T5"/>
              </a:cxn>
              <a:cxn ang="0">
                <a:pos x="T6" y="T7"/>
              </a:cxn>
              <a:cxn ang="0">
                <a:pos x="T8" y="T9"/>
              </a:cxn>
              <a:cxn ang="0">
                <a:pos x="T10" y="T11"/>
              </a:cxn>
              <a:cxn ang="0">
                <a:pos x="T12" y="T13"/>
              </a:cxn>
            </a:cxnLst>
            <a:rect l="0" t="0" r="r" b="b"/>
            <a:pathLst>
              <a:path w="1369" h="920">
                <a:moveTo>
                  <a:pt x="1318" y="0"/>
                </a:moveTo>
                <a:lnTo>
                  <a:pt x="0" y="0"/>
                </a:lnTo>
                <a:lnTo>
                  <a:pt x="0" y="920"/>
                </a:lnTo>
                <a:lnTo>
                  <a:pt x="1318" y="920"/>
                </a:lnTo>
                <a:cubicBezTo>
                  <a:pt x="1346" y="920"/>
                  <a:pt x="1369" y="897"/>
                  <a:pt x="1369" y="869"/>
                </a:cubicBezTo>
                <a:lnTo>
                  <a:pt x="1369" y="51"/>
                </a:lnTo>
                <a:cubicBezTo>
                  <a:pt x="1369" y="23"/>
                  <a:pt x="1346" y="0"/>
                  <a:pt x="1318" y="0"/>
                </a:cubicBezTo>
                <a:close/>
              </a:path>
            </a:pathLst>
          </a:custGeom>
          <a:solidFill>
            <a:schemeClr val="accent2"/>
          </a:solidFill>
          <a:ln>
            <a:noFill/>
          </a:ln>
        </p:spPr>
        <p:txBody>
          <a:bodyPr vert="horz" wrap="square" lIns="91440" tIns="45720" rIns="91440" bIns="45720" numCol="1" anchor="t" anchorCtr="0" compatLnSpc="1"/>
          <a:lstStyle/>
          <a:p>
            <a:endParaRPr lang="zh-CN" altLang="en-US">
              <a:latin typeface="Noto Sans CJK Regular" panose="020B0500000000000000" pitchFamily="34" charset="-122"/>
            </a:endParaRPr>
          </a:p>
        </p:txBody>
      </p:sp>
      <p:sp>
        <p:nvSpPr>
          <p:cNvPr id="11" name="Freeform 6"/>
          <p:cNvSpPr/>
          <p:nvPr userDrawn="1"/>
        </p:nvSpPr>
        <p:spPr bwMode="auto">
          <a:xfrm>
            <a:off x="1112838" y="-27384"/>
            <a:ext cx="11083925" cy="590596"/>
          </a:xfrm>
          <a:custGeom>
            <a:avLst/>
            <a:gdLst>
              <a:gd name="T0" fmla="*/ 51 w 14540"/>
              <a:gd name="T1" fmla="*/ 0 h 920"/>
              <a:gd name="T2" fmla="*/ 14540 w 14540"/>
              <a:gd name="T3" fmla="*/ 0 h 920"/>
              <a:gd name="T4" fmla="*/ 14540 w 14540"/>
              <a:gd name="T5" fmla="*/ 920 h 920"/>
              <a:gd name="T6" fmla="*/ 51 w 14540"/>
              <a:gd name="T7" fmla="*/ 920 h 920"/>
              <a:gd name="T8" fmla="*/ 0 w 14540"/>
              <a:gd name="T9" fmla="*/ 869 h 920"/>
              <a:gd name="T10" fmla="*/ 0 w 14540"/>
              <a:gd name="T11" fmla="*/ 51 h 920"/>
              <a:gd name="T12" fmla="*/ 51 w 14540"/>
              <a:gd name="T13" fmla="*/ 0 h 920"/>
            </a:gdLst>
            <a:ahLst/>
            <a:cxnLst>
              <a:cxn ang="0">
                <a:pos x="T0" y="T1"/>
              </a:cxn>
              <a:cxn ang="0">
                <a:pos x="T2" y="T3"/>
              </a:cxn>
              <a:cxn ang="0">
                <a:pos x="T4" y="T5"/>
              </a:cxn>
              <a:cxn ang="0">
                <a:pos x="T6" y="T7"/>
              </a:cxn>
              <a:cxn ang="0">
                <a:pos x="T8" y="T9"/>
              </a:cxn>
              <a:cxn ang="0">
                <a:pos x="T10" y="T11"/>
              </a:cxn>
              <a:cxn ang="0">
                <a:pos x="T12" y="T13"/>
              </a:cxn>
            </a:cxnLst>
            <a:rect l="0" t="0" r="r" b="b"/>
            <a:pathLst>
              <a:path w="14540" h="920">
                <a:moveTo>
                  <a:pt x="51" y="0"/>
                </a:moveTo>
                <a:lnTo>
                  <a:pt x="14540" y="0"/>
                </a:lnTo>
                <a:lnTo>
                  <a:pt x="14540" y="920"/>
                </a:lnTo>
                <a:lnTo>
                  <a:pt x="51" y="920"/>
                </a:lnTo>
                <a:cubicBezTo>
                  <a:pt x="23" y="920"/>
                  <a:pt x="0" y="897"/>
                  <a:pt x="0" y="869"/>
                </a:cubicBezTo>
                <a:lnTo>
                  <a:pt x="0" y="51"/>
                </a:lnTo>
                <a:cubicBezTo>
                  <a:pt x="0" y="23"/>
                  <a:pt x="23" y="0"/>
                  <a:pt x="51" y="0"/>
                </a:cubicBezTo>
                <a:close/>
              </a:path>
            </a:pathLst>
          </a:custGeom>
          <a:solidFill>
            <a:srgbClr val="DD3B44"/>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lvl="0"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userDrawn="1"/>
        </p:nvSpPr>
        <p:spPr>
          <a:xfrm>
            <a:off x="11486619" y="71494"/>
            <a:ext cx="582211" cy="338554"/>
          </a:xfrm>
          <a:prstGeom prst="rect">
            <a:avLst/>
          </a:prstGeom>
          <a:noFill/>
        </p:spPr>
        <p:txBody>
          <a:bodyPr wrap="none" rtlCol="0">
            <a:spAutoFit/>
          </a:bodyPr>
          <a:lstStyle/>
          <a:p>
            <a:r>
              <a:rPr lang="en-US" altLang="zh-CN" sz="1600" dirty="0">
                <a:solidFill>
                  <a:schemeClr val="tx1"/>
                </a:solidFill>
                <a:latin typeface="Noto Sans CJK Regular" panose="020B0500000000000000" pitchFamily="34" charset="-122"/>
              </a:rPr>
              <a:t>-</a:t>
            </a:r>
            <a:fld id="{41E62255-863C-42BB-A53B-68CDF1327B91}" type="slidenum">
              <a:rPr lang="zh-CN" altLang="en-US" sz="1600" dirty="0" smtClean="0">
                <a:solidFill>
                  <a:schemeClr val="tx1"/>
                </a:solidFill>
                <a:latin typeface="Noto Sans CJK Regular" panose="020B0500000000000000" pitchFamily="34" charset="-122"/>
              </a:rPr>
              <a:pPr/>
              <a:t>‹#›</a:t>
            </a:fld>
            <a:r>
              <a:rPr lang="en-US" altLang="zh-CN" sz="1600" dirty="0">
                <a:solidFill>
                  <a:schemeClr val="tx1"/>
                </a:solidFill>
                <a:latin typeface="Noto Sans CJK Regular" panose="020B0500000000000000" pitchFamily="34" charset="-122"/>
              </a:rPr>
              <a:t>-</a:t>
            </a:r>
            <a:endParaRPr lang="zh-CN" altLang="en-US" sz="1600" dirty="0">
              <a:solidFill>
                <a:schemeClr val="tx1"/>
              </a:solidFill>
              <a:latin typeface="Noto Sans CJK Regular" panose="020B0500000000000000" pitchFamily="34" charset="-122"/>
            </a:endParaRPr>
          </a:p>
        </p:txBody>
      </p:sp>
      <p:cxnSp>
        <p:nvCxnSpPr>
          <p:cNvPr id="14" name="直接连接符 13"/>
          <p:cNvCxnSpPr/>
          <p:nvPr userDrawn="1"/>
        </p:nvCxnSpPr>
        <p:spPr bwMode="auto">
          <a:xfrm>
            <a:off x="11344022" y="17241"/>
            <a:ext cx="0" cy="459431"/>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7" name="Freeform 5"/>
          <p:cNvSpPr>
            <a:spLocks noChangeAspect="1"/>
          </p:cNvSpPr>
          <p:nvPr userDrawn="1"/>
        </p:nvSpPr>
        <p:spPr bwMode="auto">
          <a:xfrm>
            <a:off x="325074" y="44352"/>
            <a:ext cx="392840" cy="392839"/>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chemeClr val="bg1"/>
          </a:solidFill>
          <a:ln>
            <a:noFill/>
          </a:ln>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7"/>
          <p:cNvSpPr/>
          <p:nvPr userDrawn="1"/>
        </p:nvSpPr>
        <p:spPr bwMode="auto">
          <a:xfrm>
            <a:off x="0" y="6786000"/>
            <a:ext cx="12196763" cy="72000"/>
          </a:xfrm>
          <a:prstGeom prst="rect">
            <a:avLst/>
          </a:prstGeom>
          <a:solidFill>
            <a:srgbClr val="E6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93A3F"/>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advTm="3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transition advTm="380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p:transition advTm="380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transition advTm="38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Tm="380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p:transition advTm="380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cSld>
  <p:clrMapOvr>
    <a:masterClrMapping/>
  </p:clrMapOvr>
  <p:transition advTm="38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advTm="3800"/>
  <p:txStyles>
    <p:titleStyle>
      <a:lvl1pPr algn="l" rtl="0" eaLnBrk="1" fontAlgn="base" hangingPunct="1">
        <a:spcBef>
          <a:spcPct val="0"/>
        </a:spcBef>
        <a:spcAft>
          <a:spcPct val="0"/>
        </a:spcAft>
        <a:defRPr sz="2400">
          <a:solidFill>
            <a:schemeClr val="accent1"/>
          </a:solidFill>
          <a:latin typeface="+mj-lt"/>
          <a:ea typeface="+mj-ea"/>
          <a:cs typeface="+mj-cs"/>
        </a:defRPr>
      </a:lvl1pPr>
      <a:lvl2pPr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342900" indent="-342900" algn="l" rtl="0" eaLnBrk="1" fontAlgn="base" hangingPunct="1">
        <a:spcBef>
          <a:spcPct val="20000"/>
        </a:spcBef>
        <a:spcAft>
          <a:spcPct val="0"/>
        </a:spcAft>
        <a:buChar char="•"/>
        <a:defRPr sz="2000">
          <a:solidFill>
            <a:schemeClr val="accent1"/>
          </a:solidFill>
          <a:latin typeface="+mn-lt"/>
          <a:ea typeface="+mn-ea"/>
          <a:cs typeface="+mn-cs"/>
        </a:defRPr>
      </a:lvl1pPr>
      <a:lvl2pPr marL="742950" indent="-285750" algn="l" rtl="0" eaLnBrk="1" fontAlgn="base" hangingPunct="1">
        <a:spcBef>
          <a:spcPct val="20000"/>
        </a:spcBef>
        <a:spcAft>
          <a:spcPct val="0"/>
        </a:spcAft>
        <a:buChar char="–"/>
        <a:defRPr sz="2000">
          <a:solidFill>
            <a:schemeClr val="accent1"/>
          </a:solidFill>
          <a:latin typeface="+mn-lt"/>
          <a:ea typeface="仿宋_GB2312" pitchFamily="49" charset="-122"/>
        </a:defRPr>
      </a:lvl2pPr>
      <a:lvl3pPr marL="1143000" indent="-228600" algn="l" rtl="0" eaLnBrk="1" fontAlgn="base" hangingPunct="1">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9.pn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microsoft.com/office/2007/relationships/hdphoto" Target="../media/hdphoto3.wdp"/></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52.png"/><Relationship Id="rId5" Type="http://schemas.microsoft.com/office/2007/relationships/hdphoto" Target="../media/hdphoto4.wdp"/><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9.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9709" y="-10514"/>
            <a:ext cx="12196762" cy="6858000"/>
          </a:xfrm>
          <a:prstGeom prst="rect">
            <a:avLst/>
          </a:prstGeom>
        </p:spPr>
      </p:pic>
      <p:pic>
        <p:nvPicPr>
          <p:cNvPr id="3" name="图片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 y="-10514"/>
            <a:ext cx="5648609" cy="1829796"/>
          </a:xfrm>
          <a:prstGeom prst="rect">
            <a:avLst/>
          </a:prstGeom>
        </p:spPr>
      </p:pic>
      <p:pic>
        <p:nvPicPr>
          <p:cNvPr id="5" name="图片 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9390118" y="5008113"/>
            <a:ext cx="3071095" cy="2032000"/>
          </a:xfrm>
          <a:prstGeom prst="rect">
            <a:avLst/>
          </a:prstGeom>
        </p:spPr>
      </p:pic>
      <p:pic>
        <p:nvPicPr>
          <p:cNvPr id="6" name="图片 5"/>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9428042" y="501478"/>
            <a:ext cx="2725622" cy="2476871"/>
          </a:xfrm>
          <a:prstGeom prst="rect">
            <a:avLst/>
          </a:prstGeom>
        </p:spPr>
      </p:pic>
      <p:grpSp>
        <p:nvGrpSpPr>
          <p:cNvPr id="7" name="组合 14"/>
          <p:cNvGrpSpPr/>
          <p:nvPr/>
        </p:nvGrpSpPr>
        <p:grpSpPr>
          <a:xfrm>
            <a:off x="5241125" y="285728"/>
            <a:ext cx="1806285" cy="1805581"/>
            <a:chOff x="3851920" y="107991"/>
            <a:chExt cx="1792566" cy="1792567"/>
          </a:xfrm>
        </p:grpSpPr>
        <p:sp>
          <p:nvSpPr>
            <p:cNvPr id="16"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E600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 name="任意多边形 16"/>
            <p:cNvSpPr/>
            <p:nvPr/>
          </p:nvSpPr>
          <p:spPr>
            <a:xfrm>
              <a:off x="3851920"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5" name="文本框 19"/>
          <p:cNvSpPr txBox="1">
            <a:spLocks noChangeArrowheads="1"/>
          </p:cNvSpPr>
          <p:nvPr>
            <p:custDataLst>
              <p:tags r:id="rId1"/>
            </p:custDataLst>
          </p:nvPr>
        </p:nvSpPr>
        <p:spPr bwMode="auto">
          <a:xfrm>
            <a:off x="49709" y="2188220"/>
            <a:ext cx="12147054" cy="2669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lnSpc>
                <a:spcPct val="150000"/>
              </a:lnSpc>
              <a:defRPr/>
            </a:pPr>
            <a:r>
              <a:rPr lang="zh-CN" altLang="en-US" sz="3600" b="1" dirty="0" smtClean="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加强党员教育</a:t>
            </a:r>
            <a:r>
              <a:rPr lang="zh-CN" altLang="en-US" sz="3600" b="1" dirty="0" smtClean="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管理    提高</a:t>
            </a:r>
            <a:r>
              <a:rPr lang="zh-CN" altLang="en-US" sz="3600" b="1" dirty="0" smtClean="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队伍建设质量</a:t>
            </a:r>
          </a:p>
          <a:p>
            <a:pPr lvl="0" algn="ctr">
              <a:lnSpc>
                <a:spcPct val="150000"/>
              </a:lnSpc>
              <a:defRPr/>
            </a:pPr>
            <a:r>
              <a:rPr lang="en-US" altLang="zh-CN" sz="3200" b="1" dirty="0" smtClean="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3200" b="1" dirty="0" smtClean="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习近平总书记近期有关重要讲话精神和</a:t>
            </a:r>
          </a:p>
          <a:p>
            <a:pPr algn="ctr">
              <a:lnSpc>
                <a:spcPct val="150000"/>
              </a:lnSpc>
              <a:defRPr/>
            </a:pPr>
            <a:r>
              <a:rPr lang="zh-CN" altLang="en-US" sz="3200" b="1" dirty="0" smtClean="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《中国共产党党员教育管理条例》学习解读</a:t>
            </a:r>
            <a:endParaRPr lang="zh-CN" altLang="en-US" sz="3200" b="1" dirty="0" smtClean="0">
              <a:solidFill>
                <a:schemeClr val="accent1"/>
              </a:solidFill>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cs typeface="+mn-ea"/>
              <a:sym typeface="+mn-lt"/>
            </a:endParaRPr>
          </a:p>
          <a:p>
            <a:pPr lvl="0" algn="ctr">
              <a:lnSpc>
                <a:spcPct val="150000"/>
              </a:lnSpc>
              <a:defRPr/>
            </a:pPr>
            <a:endParaRPr lang="en-US" altLang="zh-CN" sz="3200" b="1" dirty="0">
              <a:solidFill>
                <a:schemeClr val="accent1"/>
              </a:solidFill>
              <a:latin typeface="微软雅黑" panose="020B0503020204020204" pitchFamily="34" charset="-122"/>
              <a:ea typeface="微软雅黑" panose="020B0503020204020204" pitchFamily="34" charset="-122"/>
            </a:endParaRPr>
          </a:p>
        </p:txBody>
      </p:sp>
      <p:sp>
        <p:nvSpPr>
          <p:cNvPr id="19" name="文本框 1"/>
          <p:cNvSpPr txBox="1"/>
          <p:nvPr/>
        </p:nvSpPr>
        <p:spPr>
          <a:xfrm>
            <a:off x="3744912" y="4663859"/>
            <a:ext cx="4657725" cy="954107"/>
          </a:xfrm>
          <a:prstGeom prst="rect">
            <a:avLst/>
          </a:prstGeom>
          <a:noFill/>
        </p:spPr>
        <p:txBody>
          <a:bodyPr wrap="square" rtlCol="0">
            <a:spAutoFit/>
          </a:bodyPr>
          <a:lstStyle/>
          <a:p>
            <a:pPr algn="ctr"/>
            <a:r>
              <a:rPr lang="zh-CN" altLang="en-US" sz="2800" b="1" dirty="0" smtClean="0">
                <a:solidFill>
                  <a:schemeClr val="accent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河海大学教务处党支部</a:t>
            </a:r>
          </a:p>
          <a:p>
            <a:pPr algn="ctr"/>
            <a:r>
              <a:rPr lang="zh-CN" altLang="en-US" sz="2800" b="1" dirty="0" smtClean="0">
                <a:solidFill>
                  <a:schemeClr val="accent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二○一九年九月</a:t>
            </a:r>
          </a:p>
        </p:txBody>
      </p:sp>
    </p:spTree>
  </p:cSld>
  <p:clrMapOvr>
    <a:masterClrMapping/>
  </p:clrMapOvr>
  <p:transition spd="med" advTm="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smtClean="0">
                <a:solidFill>
                  <a:schemeClr val="bg1"/>
                </a:solidFill>
                <a:latin typeface="微软雅黑" panose="020B0503020204020204" pitchFamily="34" charset="-122"/>
                <a:ea typeface="微软雅黑" panose="020B0503020204020204" pitchFamily="34" charset="-122"/>
              </a:rPr>
              <a:t>不忘初心，牢记使命</a:t>
            </a:r>
            <a:endPar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sp>
        <p:nvSpPr>
          <p:cNvPr id="3" name="矩形 2"/>
          <p:cNvSpPr/>
          <p:nvPr/>
        </p:nvSpPr>
        <p:spPr bwMode="auto">
          <a:xfrm>
            <a:off x="1627505" y="1421765"/>
            <a:ext cx="8575040" cy="4284980"/>
          </a:xfrm>
          <a:prstGeom prst="rect">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lstStyle/>
          <a:p>
            <a:pPr>
              <a:lnSpc>
                <a:spcPct val="150000"/>
              </a:lnSpc>
            </a:pPr>
            <a:endParaRPr lang="en-US" altLang="zh-CN" b="1" dirty="0" smtClean="0">
              <a:latin typeface="黑体" panose="02010609060101010101" pitchFamily="49" charset="-122"/>
              <a:ea typeface="黑体" panose="02010609060101010101" pitchFamily="49" charset="-122"/>
            </a:endParaRPr>
          </a:p>
          <a:p>
            <a:pPr marL="342900" indent="-342900">
              <a:lnSpc>
                <a:spcPct val="180000"/>
              </a:lnSpc>
              <a:buFont typeface="Wingdings" panose="05000000000000000000" charset="0"/>
              <a:buChar char="p"/>
            </a:pPr>
            <a:r>
              <a:rPr lang="zh-CN" altLang="en-US" sz="2000" b="1" dirty="0" smtClean="0">
                <a:latin typeface="微软雅黑" panose="020B0503020204020204" pitchFamily="34" charset="-122"/>
                <a:ea typeface="微软雅黑" panose="020B0503020204020204" pitchFamily="34" charset="-122"/>
              </a:rPr>
              <a:t> 各地区各部门各单位要结合实际，创造性开展工作，把学习教育、调查研究、检视问题、整改落实贯穿主题教育全过程，努力取得最好成效。</a:t>
            </a:r>
          </a:p>
          <a:p>
            <a:pPr marL="342900" indent="-342900">
              <a:lnSpc>
                <a:spcPct val="180000"/>
              </a:lnSpc>
              <a:buFont typeface="Wingdings" panose="05000000000000000000" charset="0"/>
              <a:buChar char="p"/>
            </a:pPr>
            <a:r>
              <a:rPr lang="zh-CN" altLang="en-US" sz="2000" b="1" dirty="0" smtClean="0">
                <a:latin typeface="微软雅黑" panose="020B0503020204020204" pitchFamily="34" charset="-122"/>
                <a:ea typeface="微软雅黑" panose="020B0503020204020204" pitchFamily="34" charset="-122"/>
              </a:rPr>
              <a:t>  </a:t>
            </a:r>
            <a:r>
              <a:rPr lang="zh-CN" altLang="zh-CN" sz="2000" b="1" dirty="0" smtClean="0">
                <a:latin typeface="微软雅黑" panose="020B0503020204020204" pitchFamily="34" charset="-122"/>
                <a:ea typeface="微软雅黑" panose="020B0503020204020204" pitchFamily="34" charset="-122"/>
              </a:rPr>
              <a:t>各地区各部门各单位要坚持围绕中心、服务大局，把开展主题教育同完成改革发展稳定各项任务结合起来，使党员干部焕发出来的热情转化为攻坚克难、干事创业的实际成果。主题教育本身要注重实际效果，解决实质问题。</a:t>
            </a:r>
          </a:p>
          <a:p>
            <a:pPr>
              <a:lnSpc>
                <a:spcPct val="180000"/>
              </a:lnSpc>
            </a:pPr>
            <a:endParaRPr lang="en-US" altLang="zh-CN" sz="2000" b="1" dirty="0" smtClean="0">
              <a:latin typeface="微软雅黑" panose="020B0503020204020204" pitchFamily="34" charset="-122"/>
              <a:ea typeface="微软雅黑" panose="020B0503020204020204" pitchFamily="34" charset="-122"/>
            </a:endParaRPr>
          </a:p>
          <a:p>
            <a:endParaRPr lang="zh-CN" altLang="en-US" sz="2000" b="1" dirty="0">
              <a:latin typeface="微软雅黑" panose="020B0503020204020204" pitchFamily="34" charset="-122"/>
              <a:ea typeface="微软雅黑" panose="020B0503020204020204" pitchFamily="34" charset="-122"/>
            </a:endParaRPr>
          </a:p>
        </p:txBody>
      </p:sp>
      <p:sp>
        <p:nvSpPr>
          <p:cNvPr id="4" name="矩形: 圆角 40"/>
          <p:cNvSpPr/>
          <p:nvPr/>
        </p:nvSpPr>
        <p:spPr bwMode="auto">
          <a:xfrm>
            <a:off x="1633885" y="1196752"/>
            <a:ext cx="3459090" cy="481611"/>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怎么开展</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38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smtClean="0">
                <a:solidFill>
                  <a:schemeClr val="bg1"/>
                </a:solidFill>
                <a:latin typeface="微软雅黑" panose="020B0503020204020204" pitchFamily="34" charset="-122"/>
                <a:ea typeface="微软雅黑" panose="020B0503020204020204" pitchFamily="34" charset="-122"/>
              </a:rPr>
              <a:t>不忘初心，牢记使命</a:t>
            </a:r>
            <a:endPar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2641997" y="836712"/>
            <a:ext cx="6840760" cy="5472609"/>
          </a:xfrm>
          <a:prstGeom prst="rect">
            <a:avLst/>
          </a:prstGeom>
          <a:noFill/>
          <a:ln w="9525">
            <a:noFill/>
            <a:miter lim="800000"/>
            <a:headEnd/>
            <a:tailEnd/>
          </a:ln>
        </p:spPr>
      </p:pic>
    </p:spTree>
  </p:cSld>
  <p:clrMapOvr>
    <a:masterClrMapping/>
  </p:clrMapOvr>
  <p:transition advTm="38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0"/>
          <p:cNvGrpSpPr/>
          <p:nvPr/>
        </p:nvGrpSpPr>
        <p:grpSpPr>
          <a:xfrm>
            <a:off x="-12511" y="1541458"/>
            <a:ext cx="12209771" cy="3834273"/>
            <a:chOff x="-12511" y="1160807"/>
            <a:chExt cx="12209771" cy="3834273"/>
          </a:xfrm>
          <a:solidFill>
            <a:srgbClr val="E60000"/>
          </a:solidFill>
        </p:grpSpPr>
        <p:pic>
          <p:nvPicPr>
            <p:cNvPr id="22" name="图片 21"/>
            <p:cNvPicPr>
              <a:picLocks noChangeAspect="1"/>
            </p:cNvPicPr>
            <p:nvPr/>
          </p:nvPicPr>
          <p:blipFill rotWithShape="1">
            <a:blip r:embed="rId4" cstate="print">
              <a:extLst>
                <a:ext uri="{28A0092B-C50C-407E-A947-70E740481C1C}">
                  <a14:useLocalDpi xmlns="" xmlns:a14="http://schemas.microsoft.com/office/drawing/2010/main" val="0"/>
                </a:ext>
              </a:extLst>
            </a:blip>
            <a:srcRect t="3176" b="25171"/>
            <a:stretch>
              <a:fillRect/>
            </a:stretch>
          </p:blipFill>
          <p:spPr>
            <a:xfrm>
              <a:off x="0" y="1160807"/>
              <a:ext cx="12197260" cy="3832298"/>
            </a:xfrm>
            <a:prstGeom prst="rect">
              <a:avLst/>
            </a:prstGeom>
            <a:grpFill/>
          </p:spPr>
        </p:pic>
        <p:sp>
          <p:nvSpPr>
            <p:cNvPr id="23" name="矩形 22"/>
            <p:cNvSpPr/>
            <p:nvPr/>
          </p:nvSpPr>
          <p:spPr bwMode="auto">
            <a:xfrm>
              <a:off x="-12511" y="1160807"/>
              <a:ext cx="12196763" cy="3834273"/>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sp>
        <p:nvSpPr>
          <p:cNvPr id="61" name="文本框 19"/>
          <p:cNvSpPr txBox="1">
            <a:spLocks noChangeArrowheads="1"/>
          </p:cNvSpPr>
          <p:nvPr>
            <p:custDataLst>
              <p:tags r:id="rId1"/>
            </p:custDataLst>
          </p:nvPr>
        </p:nvSpPr>
        <p:spPr bwMode="auto">
          <a:xfrm>
            <a:off x="3579175" y="2896602"/>
            <a:ext cx="7343742" cy="941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a:defRPr/>
            </a:pPr>
            <a:r>
              <a:rPr lang="zh-CN" altLang="en-US" sz="3000" b="1" dirty="0" smtClean="0">
                <a:solidFill>
                  <a:schemeClr val="bg1"/>
                </a:solidFill>
                <a:latin typeface="微软雅黑" panose="020B0503020204020204" pitchFamily="34" charset="-122"/>
                <a:ea typeface="微软雅黑" panose="020B0503020204020204" pitchFamily="34" charset="-122"/>
              </a:rPr>
              <a:t>习近平总书记在纪念五四运动</a:t>
            </a:r>
            <a:r>
              <a:rPr lang="en-US" altLang="zh-CN" sz="3000" b="1" dirty="0" smtClean="0">
                <a:solidFill>
                  <a:schemeClr val="bg1"/>
                </a:solidFill>
                <a:latin typeface="微软雅黑" panose="020B0503020204020204" pitchFamily="34" charset="-122"/>
                <a:ea typeface="微软雅黑" panose="020B0503020204020204" pitchFamily="34" charset="-122"/>
              </a:rPr>
              <a:t>100</a:t>
            </a:r>
            <a:r>
              <a:rPr lang="zh-CN" altLang="en-US" sz="3000" b="1" dirty="0" smtClean="0">
                <a:solidFill>
                  <a:schemeClr val="bg1"/>
                </a:solidFill>
                <a:latin typeface="微软雅黑" panose="020B0503020204020204" pitchFamily="34" charset="-122"/>
                <a:ea typeface="微软雅黑" panose="020B0503020204020204" pitchFamily="34" charset="-122"/>
              </a:rPr>
              <a:t>周年大会上的重要讲话精神</a:t>
            </a:r>
            <a:endParaRPr lang="en-US" altLang="zh-CN" sz="3000" b="1" dirty="0">
              <a:solidFill>
                <a:schemeClr val="bg1"/>
              </a:solidFill>
              <a:latin typeface="微软雅黑" panose="020B0503020204020204" pitchFamily="34" charset="-122"/>
              <a:ea typeface="微软雅黑" panose="020B0503020204020204" pitchFamily="34" charset="-122"/>
            </a:endParaRPr>
          </a:p>
        </p:txBody>
      </p:sp>
      <p:grpSp>
        <p:nvGrpSpPr>
          <p:cNvPr id="3" name="组合 69"/>
          <p:cNvGrpSpPr/>
          <p:nvPr/>
        </p:nvGrpSpPr>
        <p:grpSpPr>
          <a:xfrm>
            <a:off x="1421072" y="2526510"/>
            <a:ext cx="1955732" cy="1955730"/>
            <a:chOff x="915021" y="7825305"/>
            <a:chExt cx="2911954" cy="2911954"/>
          </a:xfrm>
        </p:grpSpPr>
        <p:sp>
          <p:nvSpPr>
            <p:cNvPr id="71" name="椭圆 70"/>
            <p:cNvSpPr/>
            <p:nvPr/>
          </p:nvSpPr>
          <p:spPr>
            <a:xfrm>
              <a:off x="915021" y="7825305"/>
              <a:ext cx="2911954" cy="2911954"/>
            </a:xfrm>
            <a:prstGeom prst="ellipse">
              <a:avLst/>
            </a:prstGeom>
            <a:gradFill>
              <a:gsLst>
                <a:gs pos="100000">
                  <a:srgbClr val="FFFFFF"/>
                </a:gs>
                <a:gs pos="0">
                  <a:srgbClr val="E6E6E6"/>
                </a:gs>
              </a:gsLst>
              <a:lin ang="2700000" scaled="1"/>
            </a:gradFill>
            <a:ln w="19050">
              <a:gradFill flip="none" rotWithShape="1">
                <a:gsLst>
                  <a:gs pos="0">
                    <a:srgbClr val="FFFFFF"/>
                  </a:gs>
                  <a:gs pos="100000">
                    <a:srgbClr val="E6E6E6"/>
                  </a:gs>
                </a:gsLst>
                <a:lin ang="2700000" scaled="1"/>
                <a:tileRect/>
              </a:gradFill>
            </a:ln>
            <a:effectLst>
              <a:outerShdw blurRad="2540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Arial" panose="020B0604020202020204"/>
                <a:ea typeface="微软雅黑" panose="020B0503020204020204" pitchFamily="34" charset="-122"/>
                <a:cs typeface="+mn-cs"/>
              </a:endParaRPr>
            </a:p>
          </p:txBody>
        </p:sp>
        <p:sp>
          <p:nvSpPr>
            <p:cNvPr id="72" name="椭圆 71"/>
            <p:cNvSpPr/>
            <p:nvPr/>
          </p:nvSpPr>
          <p:spPr>
            <a:xfrm>
              <a:off x="1107524" y="8017811"/>
              <a:ext cx="2526950" cy="2526946"/>
            </a:xfrm>
            <a:prstGeom prst="ellipse">
              <a:avLst/>
            </a:prstGeom>
            <a:solidFill>
              <a:schemeClr val="accent2"/>
            </a:solidFill>
            <a:ln w="22225">
              <a:gradFill flip="none" rotWithShape="1">
                <a:gsLst>
                  <a:gs pos="0">
                    <a:srgbClr val="D9D9D9"/>
                  </a:gs>
                  <a:gs pos="100000">
                    <a:srgbClr val="FFFFFF"/>
                  </a:gs>
                </a:gsLst>
                <a:lin ang="2700000" scaled="1"/>
                <a:tileRect/>
              </a:gradFill>
            </a:ln>
            <a:effectLst>
              <a:innerShdw blurRad="127000" dist="63500" dir="13500000">
                <a:schemeClr val="accent2">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6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grpSp>
      <p:sp>
        <p:nvSpPr>
          <p:cNvPr id="73" name="文本框 72"/>
          <p:cNvSpPr txBox="1"/>
          <p:nvPr/>
        </p:nvSpPr>
        <p:spPr>
          <a:xfrm>
            <a:off x="1562092" y="2492896"/>
            <a:ext cx="1595310" cy="178510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Impact" panose="020B0806030902050204" pitchFamily="34" charset="0"/>
                <a:ea typeface="DFKai-SB" panose="03000509000000000000" pitchFamily="65" charset="-120"/>
                <a:cs typeface="+mn-cs"/>
              </a:rPr>
              <a:t>二</a:t>
            </a:r>
            <a:endParaRPr kumimoji="0" lang="zh-CN" altLang="en-US" sz="11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Impact" panose="020B0806030902050204" pitchFamily="34" charset="0"/>
              <a:ea typeface="DFKai-SB" panose="03000509000000000000" pitchFamily="65" charset="-120"/>
              <a:cs typeface="+mn-cs"/>
            </a:endParaRPr>
          </a:p>
        </p:txBody>
      </p:sp>
    </p:spTree>
  </p:cSld>
  <p:clrMapOvr>
    <a:masterClrMapping/>
  </p:clrMapOvr>
  <p:transition advTm="38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纪念五四运动</a:t>
            </a:r>
            <a:r>
              <a:rPr lang="en-US" altLang="zh-CN"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100</a:t>
            </a: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周年</a:t>
            </a:r>
            <a:endPar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pic>
        <p:nvPicPr>
          <p:cNvPr id="14337" name="Picture 1"/>
          <p:cNvPicPr>
            <a:picLocks noChangeAspect="1" noChangeArrowheads="1"/>
          </p:cNvPicPr>
          <p:nvPr/>
        </p:nvPicPr>
        <p:blipFill>
          <a:blip r:embed="rId3" cstate="print"/>
          <a:srcRect/>
          <a:stretch>
            <a:fillRect/>
          </a:stretch>
        </p:blipFill>
        <p:spPr bwMode="auto">
          <a:xfrm>
            <a:off x="1633885" y="764704"/>
            <a:ext cx="9073008" cy="5532060"/>
          </a:xfrm>
          <a:prstGeom prst="rect">
            <a:avLst/>
          </a:prstGeom>
          <a:ln>
            <a:noFill/>
          </a:ln>
          <a:effectLst>
            <a:softEdge rad="112500"/>
          </a:effectLst>
        </p:spPr>
      </p:pic>
    </p:spTree>
  </p:cSld>
  <p:clrMapOvr>
    <a:masterClrMapping/>
  </p:clrMapOvr>
  <p:transition advTm="38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纪念五四运动</a:t>
            </a:r>
            <a:r>
              <a:rPr lang="en-US" altLang="zh-CN"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100</a:t>
            </a: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周年</a:t>
            </a:r>
            <a:endPar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pic>
        <p:nvPicPr>
          <p:cNvPr id="12289" name="Picture 1"/>
          <p:cNvPicPr>
            <a:picLocks noChangeAspect="1" noChangeArrowheads="1"/>
          </p:cNvPicPr>
          <p:nvPr/>
        </p:nvPicPr>
        <p:blipFill>
          <a:blip r:embed="rId3" cstate="print"/>
          <a:srcRect/>
          <a:stretch>
            <a:fillRect/>
          </a:stretch>
        </p:blipFill>
        <p:spPr bwMode="auto">
          <a:xfrm>
            <a:off x="2137941" y="620688"/>
            <a:ext cx="8208911" cy="6048672"/>
          </a:xfrm>
          <a:prstGeom prst="rect">
            <a:avLst/>
          </a:prstGeom>
          <a:ln>
            <a:noFill/>
          </a:ln>
          <a:effectLst>
            <a:softEdge rad="112500"/>
          </a:effectLst>
        </p:spPr>
      </p:pic>
    </p:spTree>
  </p:cSld>
  <p:clrMapOvr>
    <a:masterClrMapping/>
  </p:clrMapOvr>
  <p:transition advTm="38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纪念五四运动</a:t>
            </a:r>
            <a:r>
              <a:rPr lang="en-US" altLang="zh-CN"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100</a:t>
            </a: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周年</a:t>
            </a:r>
            <a:endPar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pic>
        <p:nvPicPr>
          <p:cNvPr id="10241" name="Picture 1"/>
          <p:cNvPicPr>
            <a:picLocks noChangeAspect="1" noChangeArrowheads="1"/>
          </p:cNvPicPr>
          <p:nvPr/>
        </p:nvPicPr>
        <p:blipFill>
          <a:blip r:embed="rId3" cstate="print"/>
          <a:srcRect/>
          <a:stretch>
            <a:fillRect/>
          </a:stretch>
        </p:blipFill>
        <p:spPr bwMode="auto">
          <a:xfrm>
            <a:off x="1993925" y="692696"/>
            <a:ext cx="8208912" cy="5924176"/>
          </a:xfrm>
          <a:prstGeom prst="rect">
            <a:avLst/>
          </a:prstGeom>
          <a:ln>
            <a:noFill/>
          </a:ln>
          <a:effectLst>
            <a:softEdge rad="112500"/>
          </a:effectLst>
        </p:spPr>
      </p:pic>
    </p:spTree>
  </p:cSld>
  <p:clrMapOvr>
    <a:masterClrMapping/>
  </p:clrMapOvr>
  <p:transition advTm="38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纪念五四运动</a:t>
            </a:r>
            <a:r>
              <a:rPr lang="en-US" altLang="zh-CN"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100</a:t>
            </a: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周年</a:t>
            </a:r>
            <a:endPar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pic>
        <p:nvPicPr>
          <p:cNvPr id="8193" name="Picture 1"/>
          <p:cNvPicPr>
            <a:picLocks noChangeAspect="1" noChangeArrowheads="1"/>
          </p:cNvPicPr>
          <p:nvPr/>
        </p:nvPicPr>
        <p:blipFill>
          <a:blip r:embed="rId3" cstate="print"/>
          <a:srcRect/>
          <a:stretch>
            <a:fillRect/>
          </a:stretch>
        </p:blipFill>
        <p:spPr bwMode="auto">
          <a:xfrm>
            <a:off x="1489869" y="1772816"/>
            <a:ext cx="9498429" cy="3712815"/>
          </a:xfrm>
          <a:prstGeom prst="rect">
            <a:avLst/>
          </a:prstGeom>
          <a:ln>
            <a:noFill/>
          </a:ln>
          <a:effectLst>
            <a:softEdge rad="112500"/>
          </a:effectLst>
        </p:spPr>
      </p:pic>
    </p:spTree>
  </p:cSld>
  <p:clrMapOvr>
    <a:masterClrMapping/>
  </p:clrMapOvr>
  <p:transition advTm="38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纪念五四运动</a:t>
            </a:r>
            <a:r>
              <a:rPr lang="en-US" altLang="zh-CN"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100</a:t>
            </a: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周年</a:t>
            </a:r>
            <a:endPar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sp>
        <p:nvSpPr>
          <p:cNvPr id="16" name="矩形 15"/>
          <p:cNvSpPr/>
          <p:nvPr/>
        </p:nvSpPr>
        <p:spPr bwMode="auto">
          <a:xfrm>
            <a:off x="4768847" y="2883676"/>
            <a:ext cx="2452344" cy="3195175"/>
          </a:xfrm>
          <a:prstGeom prst="rect">
            <a:avLst/>
          </a:prstGeom>
          <a:solidFill>
            <a:schemeClr val="bg1"/>
          </a:solidFill>
          <a:ln w="9525" cap="flat" cmpd="sng" algn="ctr">
            <a:solidFill>
              <a:schemeClr val="tx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7" name="TextBox 46"/>
          <p:cNvSpPr txBox="1">
            <a:spLocks noChangeArrowheads="1"/>
          </p:cNvSpPr>
          <p:nvPr/>
        </p:nvSpPr>
        <p:spPr bwMode="auto">
          <a:xfrm>
            <a:off x="4856373" y="3414555"/>
            <a:ext cx="2235554" cy="2585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sz="1600">
                <a:latin typeface="微软雅黑" panose="020B0503020204020204" pitchFamily="34" charset="-122"/>
                <a:ea typeface="微软雅黑" panose="020B0503020204020204" pitchFamily="34" charset="-122"/>
              </a:defRPr>
            </a:lvl1pPr>
          </a:lstStyle>
          <a:p>
            <a:pPr>
              <a:lnSpc>
                <a:spcPct val="130000"/>
              </a:lnSpc>
            </a:pPr>
            <a:r>
              <a:rPr lang="zh-CN" altLang="en-US" sz="1400" b="1" dirty="0" smtClean="0"/>
              <a:t>新时代中国青年要听党话、跟党走，胸怀忧国忧民之心、爱国爱民之情，不断奉献祖国、奉献人民，以一生的真情投入、一辈子的顽强奋斗来体现爱国主义情怀，让爱国主义的伟大旗帜始终在心中高高飘扬！</a:t>
            </a:r>
            <a:endParaRPr lang="zh-CN" altLang="zh-CN" sz="1400" b="1" dirty="0" smtClean="0">
              <a:sym typeface="+mn-lt"/>
            </a:endParaRPr>
          </a:p>
        </p:txBody>
      </p:sp>
      <p:sp>
        <p:nvSpPr>
          <p:cNvPr id="18" name="矩形 17"/>
          <p:cNvSpPr/>
          <p:nvPr/>
        </p:nvSpPr>
        <p:spPr bwMode="auto">
          <a:xfrm>
            <a:off x="7383710" y="2883676"/>
            <a:ext cx="2452344" cy="3195175"/>
          </a:xfrm>
          <a:prstGeom prst="rect">
            <a:avLst/>
          </a:prstGeom>
          <a:solidFill>
            <a:schemeClr val="bg1"/>
          </a:solidFill>
          <a:ln w="9525" cap="flat" cmpd="sng" algn="ctr">
            <a:solidFill>
              <a:schemeClr val="tx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1" name="矩形 20"/>
          <p:cNvSpPr/>
          <p:nvPr/>
        </p:nvSpPr>
        <p:spPr bwMode="auto">
          <a:xfrm>
            <a:off x="2137941" y="2883676"/>
            <a:ext cx="2452344" cy="3195175"/>
          </a:xfrm>
          <a:prstGeom prst="rect">
            <a:avLst/>
          </a:prstGeom>
          <a:solidFill>
            <a:schemeClr val="bg1"/>
          </a:solidFill>
          <a:ln w="9525" cap="flat" cmpd="sng" algn="ctr">
            <a:solidFill>
              <a:schemeClr val="tx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2" name="波形 21"/>
          <p:cNvSpPr/>
          <p:nvPr/>
        </p:nvSpPr>
        <p:spPr bwMode="auto">
          <a:xfrm>
            <a:off x="2375483" y="2276872"/>
            <a:ext cx="2163912" cy="1154152"/>
          </a:xfrm>
          <a:prstGeom prst="wave">
            <a:avLst>
              <a:gd name="adj1" fmla="val 6180"/>
              <a:gd name="adj2" fmla="val -10000"/>
            </a:avLst>
          </a:prstGeom>
          <a:gradFill>
            <a:gsLst>
              <a:gs pos="100000">
                <a:srgbClr val="E04B53">
                  <a:lumMod val="90000"/>
                  <a:lumOff val="10000"/>
                </a:srgbClr>
              </a:gs>
              <a:gs pos="29000">
                <a:schemeClr val="accent2">
                  <a:lumMod val="90000"/>
                  <a:lumOff val="10000"/>
                </a:schemeClr>
              </a:gs>
              <a:gs pos="0">
                <a:schemeClr val="accent2">
                  <a:lumMod val="90000"/>
                </a:schemeClr>
              </a:gs>
              <a:gs pos="76000">
                <a:schemeClr val="accent2">
                  <a:lumMod val="85000"/>
                </a:schemeClr>
              </a:gs>
            </a:gsLst>
            <a:lin ang="900000" scaled="0"/>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000" b="1" dirty="0" smtClean="0">
                <a:solidFill>
                  <a:srgbClr val="FFFF00"/>
                </a:solidFill>
                <a:latin typeface="微软雅黑" panose="020B0503020204020204" pitchFamily="34" charset="-122"/>
                <a:ea typeface="微软雅黑" panose="020B0503020204020204" pitchFamily="34" charset="-122"/>
              </a:rPr>
              <a:t>要树立</a:t>
            </a:r>
            <a:endParaRPr lang="en-US" altLang="zh-CN" sz="2000" b="1" dirty="0" smtClean="0">
              <a:solidFill>
                <a:srgbClr val="FFFF00"/>
              </a:solidFill>
              <a:latin typeface="微软雅黑" panose="020B0503020204020204" pitchFamily="34" charset="-122"/>
              <a:ea typeface="微软雅黑" panose="020B0503020204020204" pitchFamily="34" charset="-122"/>
            </a:endParaRPr>
          </a:p>
          <a:p>
            <a:pPr algn="ctr"/>
            <a:r>
              <a:rPr lang="zh-CN" altLang="en-US" sz="2000" b="1" dirty="0" smtClean="0">
                <a:solidFill>
                  <a:srgbClr val="FFFF00"/>
                </a:solidFill>
                <a:latin typeface="微软雅黑" panose="020B0503020204020204" pitchFamily="34" charset="-122"/>
                <a:ea typeface="微软雅黑" panose="020B0503020204020204" pitchFamily="34" charset="-122"/>
              </a:rPr>
              <a:t>远大理想</a:t>
            </a:r>
            <a:endParaRPr lang="zh-CN" altLang="en-US" sz="2000" b="1" dirty="0">
              <a:solidFill>
                <a:srgbClr val="FFFF00"/>
              </a:solidFill>
              <a:latin typeface="微软雅黑" panose="020B0503020204020204" pitchFamily="34" charset="-122"/>
              <a:ea typeface="微软雅黑" panose="020B0503020204020204" pitchFamily="34" charset="-122"/>
            </a:endParaRPr>
          </a:p>
        </p:txBody>
      </p:sp>
      <p:sp>
        <p:nvSpPr>
          <p:cNvPr id="23" name="波形 22"/>
          <p:cNvSpPr/>
          <p:nvPr/>
        </p:nvSpPr>
        <p:spPr bwMode="auto">
          <a:xfrm>
            <a:off x="5008374" y="2276872"/>
            <a:ext cx="2163912" cy="1154152"/>
          </a:xfrm>
          <a:prstGeom prst="wave">
            <a:avLst>
              <a:gd name="adj1" fmla="val 6180"/>
              <a:gd name="adj2" fmla="val -10000"/>
            </a:avLst>
          </a:prstGeom>
          <a:gradFill>
            <a:gsLst>
              <a:gs pos="100000">
                <a:srgbClr val="E04B53">
                  <a:lumMod val="90000"/>
                  <a:lumOff val="10000"/>
                </a:srgbClr>
              </a:gs>
              <a:gs pos="29000">
                <a:schemeClr val="accent2">
                  <a:lumMod val="90000"/>
                  <a:lumOff val="10000"/>
                </a:schemeClr>
              </a:gs>
              <a:gs pos="0">
                <a:schemeClr val="accent2">
                  <a:lumMod val="90000"/>
                </a:schemeClr>
              </a:gs>
              <a:gs pos="76000">
                <a:schemeClr val="accent2">
                  <a:lumMod val="85000"/>
                </a:schemeClr>
              </a:gs>
            </a:gsLst>
            <a:lin ang="900000" scaled="0"/>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000" b="1" dirty="0" smtClean="0">
                <a:solidFill>
                  <a:srgbClr val="FFFF00"/>
                </a:solidFill>
                <a:latin typeface="微软雅黑" panose="020B0503020204020204" pitchFamily="34" charset="-122"/>
                <a:ea typeface="微软雅黑" panose="020B0503020204020204" pitchFamily="34" charset="-122"/>
              </a:rPr>
              <a:t>要热爱</a:t>
            </a:r>
            <a:endParaRPr lang="en-US" altLang="zh-CN" sz="2000" b="1" dirty="0" smtClean="0">
              <a:solidFill>
                <a:srgbClr val="FFFF00"/>
              </a:solidFill>
              <a:latin typeface="微软雅黑" panose="020B0503020204020204" pitchFamily="34" charset="-122"/>
              <a:ea typeface="微软雅黑" panose="020B0503020204020204" pitchFamily="34" charset="-122"/>
            </a:endParaRPr>
          </a:p>
          <a:p>
            <a:pPr algn="ctr"/>
            <a:r>
              <a:rPr lang="zh-CN" altLang="en-US" sz="2000" b="1" dirty="0" smtClean="0">
                <a:solidFill>
                  <a:srgbClr val="FFFF00"/>
                </a:solidFill>
                <a:latin typeface="微软雅黑" panose="020B0503020204020204" pitchFamily="34" charset="-122"/>
                <a:ea typeface="微软雅黑" panose="020B0503020204020204" pitchFamily="34" charset="-122"/>
              </a:rPr>
              <a:t>伟大祖国</a:t>
            </a:r>
            <a:endParaRPr lang="zh-CN" altLang="en-US" sz="2000" b="1" dirty="0">
              <a:solidFill>
                <a:srgbClr val="FFFF00"/>
              </a:solidFill>
              <a:latin typeface="微软雅黑" panose="020B0503020204020204" pitchFamily="34" charset="-122"/>
              <a:ea typeface="微软雅黑" panose="020B0503020204020204" pitchFamily="34" charset="-122"/>
            </a:endParaRPr>
          </a:p>
        </p:txBody>
      </p:sp>
      <p:sp>
        <p:nvSpPr>
          <p:cNvPr id="24" name="波形 23"/>
          <p:cNvSpPr/>
          <p:nvPr/>
        </p:nvSpPr>
        <p:spPr bwMode="auto">
          <a:xfrm>
            <a:off x="7641265" y="2276872"/>
            <a:ext cx="2163912" cy="1154152"/>
          </a:xfrm>
          <a:prstGeom prst="wave">
            <a:avLst>
              <a:gd name="adj1" fmla="val 6180"/>
              <a:gd name="adj2" fmla="val -10000"/>
            </a:avLst>
          </a:prstGeom>
          <a:gradFill>
            <a:gsLst>
              <a:gs pos="100000">
                <a:srgbClr val="E04B53">
                  <a:lumMod val="90000"/>
                  <a:lumOff val="10000"/>
                </a:srgbClr>
              </a:gs>
              <a:gs pos="29000">
                <a:schemeClr val="accent2">
                  <a:lumMod val="90000"/>
                  <a:lumOff val="10000"/>
                </a:schemeClr>
              </a:gs>
              <a:gs pos="0">
                <a:schemeClr val="accent2">
                  <a:lumMod val="90000"/>
                </a:schemeClr>
              </a:gs>
              <a:gs pos="76000">
                <a:schemeClr val="accent2">
                  <a:lumMod val="85000"/>
                </a:schemeClr>
              </a:gs>
            </a:gsLst>
            <a:lin ang="900000" scaled="0"/>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000" b="1" dirty="0" smtClean="0">
                <a:solidFill>
                  <a:srgbClr val="FFFF00"/>
                </a:solidFill>
                <a:latin typeface="微软雅黑" panose="020B0503020204020204" pitchFamily="34" charset="-122"/>
                <a:ea typeface="微软雅黑" panose="020B0503020204020204" pitchFamily="34" charset="-122"/>
              </a:rPr>
              <a:t>要担当</a:t>
            </a:r>
            <a:endParaRPr lang="en-US" altLang="zh-CN" sz="2000" b="1" dirty="0" smtClean="0">
              <a:solidFill>
                <a:srgbClr val="FFFF00"/>
              </a:solidFill>
              <a:latin typeface="微软雅黑" panose="020B0503020204020204" pitchFamily="34" charset="-122"/>
              <a:ea typeface="微软雅黑" panose="020B0503020204020204" pitchFamily="34" charset="-122"/>
            </a:endParaRPr>
          </a:p>
          <a:p>
            <a:pPr algn="ctr"/>
            <a:r>
              <a:rPr lang="zh-CN" altLang="en-US" sz="2000" b="1" dirty="0" smtClean="0">
                <a:solidFill>
                  <a:srgbClr val="FFFF00"/>
                </a:solidFill>
                <a:latin typeface="微软雅黑" panose="020B0503020204020204" pitchFamily="34" charset="-122"/>
                <a:ea typeface="微软雅黑" panose="020B0503020204020204" pitchFamily="34" charset="-122"/>
              </a:rPr>
              <a:t>时代责任</a:t>
            </a:r>
            <a:endParaRPr lang="zh-CN" altLang="en-US" sz="2000" b="1" dirty="0">
              <a:solidFill>
                <a:srgbClr val="FFFF00"/>
              </a:solidFill>
              <a:latin typeface="微软雅黑" panose="020B0503020204020204" pitchFamily="34" charset="-122"/>
              <a:ea typeface="微软雅黑" panose="020B0503020204020204" pitchFamily="34" charset="-122"/>
            </a:endParaRPr>
          </a:p>
        </p:txBody>
      </p:sp>
      <p:sp>
        <p:nvSpPr>
          <p:cNvPr id="26" name="TextBox 46"/>
          <p:cNvSpPr txBox="1">
            <a:spLocks noChangeArrowheads="1"/>
          </p:cNvSpPr>
          <p:nvPr/>
        </p:nvSpPr>
        <p:spPr bwMode="auto">
          <a:xfrm>
            <a:off x="2251502" y="3465632"/>
            <a:ext cx="2235554" cy="2397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sz="1600">
                <a:latin typeface="微软雅黑" panose="020B0503020204020204" pitchFamily="34" charset="-122"/>
                <a:ea typeface="微软雅黑" panose="020B0503020204020204" pitchFamily="34" charset="-122"/>
              </a:defRPr>
            </a:lvl1pPr>
          </a:lstStyle>
          <a:p>
            <a:r>
              <a:rPr lang="zh-CN" altLang="en-US" sz="1400" b="1" dirty="0" smtClean="0"/>
              <a:t>新时代中国青年要树立对马克思主义的信仰、对中国特色社会主义的信念、对中华民族伟大复兴中国梦的信心，到人民群众中去，到新时代新天地中去，让理想信念在创业奋斗中升华，让青春在创新创造中闪光！</a:t>
            </a:r>
            <a:endParaRPr lang="zh-CN" altLang="zh-CN" sz="1400" b="1" dirty="0" smtClean="0">
              <a:sym typeface="+mn-lt"/>
            </a:endParaRPr>
          </a:p>
        </p:txBody>
      </p:sp>
      <p:sp>
        <p:nvSpPr>
          <p:cNvPr id="27" name="TextBox 46"/>
          <p:cNvSpPr txBox="1">
            <a:spLocks noChangeArrowheads="1"/>
          </p:cNvSpPr>
          <p:nvPr/>
        </p:nvSpPr>
        <p:spPr bwMode="auto">
          <a:xfrm>
            <a:off x="7517363" y="3342547"/>
            <a:ext cx="2235554" cy="2655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sz="1600">
                <a:latin typeface="微软雅黑" panose="020B0503020204020204" pitchFamily="34" charset="-122"/>
                <a:ea typeface="微软雅黑" panose="020B0503020204020204" pitchFamily="34" charset="-122"/>
              </a:defRPr>
            </a:lvl1pPr>
          </a:lstStyle>
          <a:p>
            <a:r>
              <a:rPr lang="zh-CN" altLang="en-US" sz="1400" b="1" dirty="0" smtClean="0"/>
              <a:t>新时代中国青年要珍惜这个时代、担负时代使命，在担当中历练，在尽责中成长，让青春在新时代改革开放的广阔天地中绽放，让人生在实现中国梦的奋进追逐中展现出勇敢奔跑的英姿，努力成为德智体美劳全面发展的社会主义建设者和接班人！</a:t>
            </a:r>
            <a:endParaRPr lang="zh-CN" altLang="en-US" sz="1400" b="1" dirty="0"/>
          </a:p>
        </p:txBody>
      </p:sp>
      <p:sp>
        <p:nvSpPr>
          <p:cNvPr id="28" name="矩形 27"/>
          <p:cNvSpPr/>
          <p:nvPr/>
        </p:nvSpPr>
        <p:spPr bwMode="auto">
          <a:xfrm>
            <a:off x="1123747" y="1156362"/>
            <a:ext cx="10519250" cy="976494"/>
          </a:xfrm>
          <a:prstGeom prst="rect">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ltLang="zh-CN" sz="1600" b="1" dirty="0" smtClean="0">
              <a:latin typeface="微软雅黑" panose="020B0503020204020204" pitchFamily="34" charset="-122"/>
              <a:ea typeface="微软雅黑" panose="020B0503020204020204" pitchFamily="34" charset="-122"/>
            </a:endParaRPr>
          </a:p>
          <a:p>
            <a:r>
              <a:rPr lang="zh-CN" altLang="en-US" sz="1600" b="1" dirty="0" smtClean="0">
                <a:latin typeface="微软雅黑" panose="020B0503020204020204" pitchFamily="34" charset="-122"/>
                <a:ea typeface="微软雅黑" panose="020B0503020204020204" pitchFamily="34" charset="-122"/>
              </a:rPr>
              <a:t>       新时代中国青年运动的主题，新时代中国青年运动的方向，新时代中国青年的使命，就是坚持中国共产党领导，同人民一道，为实现“两个一百年”奋斗目标、实现中华民族伟大复兴的中国梦而奋斗。</a:t>
            </a:r>
          </a:p>
        </p:txBody>
      </p:sp>
      <p:sp>
        <p:nvSpPr>
          <p:cNvPr id="30" name="矩形: 圆角 40"/>
          <p:cNvSpPr/>
          <p:nvPr/>
        </p:nvSpPr>
        <p:spPr bwMode="auto">
          <a:xfrm>
            <a:off x="1129829" y="931165"/>
            <a:ext cx="4968552" cy="481611"/>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en-US" altLang="zh-CN" sz="2000" b="1" dirty="0" smtClean="0">
                <a:solidFill>
                  <a:schemeClr val="bg1"/>
                </a:solidFill>
                <a:latin typeface="微软雅黑" panose="020B0503020204020204" pitchFamily="34" charset="-122"/>
                <a:ea typeface="微软雅黑" panose="020B0503020204020204" pitchFamily="34" charset="-122"/>
              </a:rPr>
              <a:t>6</a:t>
            </a:r>
            <a:r>
              <a:rPr lang="zh-CN" altLang="en-US" sz="2000" b="1" dirty="0" smtClean="0">
                <a:solidFill>
                  <a:schemeClr val="bg1"/>
                </a:solidFill>
                <a:latin typeface="微软雅黑" panose="020B0503020204020204" pitchFamily="34" charset="-122"/>
                <a:ea typeface="微软雅黑" panose="020B0503020204020204" pitchFamily="34" charset="-122"/>
              </a:rPr>
              <a:t>个“要”，勉励新时代中国青年建功立业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38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纪念五四运动</a:t>
            </a:r>
            <a:r>
              <a:rPr lang="en-US" altLang="zh-CN"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100</a:t>
            </a: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周年</a:t>
            </a:r>
            <a:endPar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sp>
        <p:nvSpPr>
          <p:cNvPr id="4" name="矩形 3"/>
          <p:cNvSpPr/>
          <p:nvPr/>
        </p:nvSpPr>
        <p:spPr bwMode="auto">
          <a:xfrm>
            <a:off x="4768847" y="1803556"/>
            <a:ext cx="2812384" cy="3713676"/>
          </a:xfrm>
          <a:prstGeom prst="rect">
            <a:avLst/>
          </a:prstGeom>
          <a:solidFill>
            <a:schemeClr val="bg1"/>
          </a:solidFill>
          <a:ln w="9525" cap="flat" cmpd="sng" algn="ctr">
            <a:solidFill>
              <a:schemeClr val="tx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 name="TextBox 46"/>
          <p:cNvSpPr txBox="1">
            <a:spLocks noChangeArrowheads="1"/>
          </p:cNvSpPr>
          <p:nvPr/>
        </p:nvSpPr>
        <p:spPr bwMode="auto">
          <a:xfrm>
            <a:off x="4856372" y="2519293"/>
            <a:ext cx="2655923" cy="2781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sz="1600">
                <a:latin typeface="微软雅黑" panose="020B0503020204020204" pitchFamily="34" charset="-122"/>
                <a:ea typeface="微软雅黑" panose="020B0503020204020204" pitchFamily="34" charset="-122"/>
              </a:defRPr>
            </a:lvl1pPr>
          </a:lstStyle>
          <a:p>
            <a:pPr>
              <a:lnSpc>
                <a:spcPct val="110000"/>
              </a:lnSpc>
            </a:pPr>
            <a:r>
              <a:rPr lang="zh-CN" altLang="en-US" b="1" dirty="0" smtClean="0"/>
              <a:t>新时代中国青年要增强学习紧迫感，如饥似渴、孜孜不倦学习，努力学习马克思主义立场观点方法，努力掌握科学文化知识和专业技能，努力提高人文素养，在学习中增长知识、锤炼品格，在工作中增长才干、练就本领，以真才实学服务人民，以创新创造贡献国家！</a:t>
            </a:r>
            <a:endParaRPr lang="zh-CN" altLang="zh-CN" b="1" dirty="0" smtClean="0">
              <a:sym typeface="+mn-lt"/>
            </a:endParaRPr>
          </a:p>
        </p:txBody>
      </p:sp>
      <p:sp>
        <p:nvSpPr>
          <p:cNvPr id="6" name="矩形 5"/>
          <p:cNvSpPr/>
          <p:nvPr/>
        </p:nvSpPr>
        <p:spPr bwMode="auto">
          <a:xfrm>
            <a:off x="7966517" y="1803556"/>
            <a:ext cx="2812384" cy="3713676"/>
          </a:xfrm>
          <a:prstGeom prst="rect">
            <a:avLst/>
          </a:prstGeom>
          <a:solidFill>
            <a:schemeClr val="bg1"/>
          </a:solidFill>
          <a:ln w="9525" cap="flat" cmpd="sng" algn="ctr">
            <a:solidFill>
              <a:schemeClr val="tx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 name="矩形 6"/>
          <p:cNvSpPr/>
          <p:nvPr/>
        </p:nvSpPr>
        <p:spPr bwMode="auto">
          <a:xfrm>
            <a:off x="1561877" y="1803556"/>
            <a:ext cx="2812384" cy="3713676"/>
          </a:xfrm>
          <a:prstGeom prst="rect">
            <a:avLst/>
          </a:prstGeom>
          <a:solidFill>
            <a:schemeClr val="bg1"/>
          </a:solidFill>
          <a:ln w="9525" cap="flat" cmpd="sng" algn="ctr">
            <a:solidFill>
              <a:schemeClr val="tx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8" name="波形 7"/>
          <p:cNvSpPr/>
          <p:nvPr/>
        </p:nvSpPr>
        <p:spPr bwMode="auto">
          <a:xfrm>
            <a:off x="1799419" y="1196751"/>
            <a:ext cx="2481606" cy="1341443"/>
          </a:xfrm>
          <a:prstGeom prst="wave">
            <a:avLst>
              <a:gd name="adj1" fmla="val 6180"/>
              <a:gd name="adj2" fmla="val -10000"/>
            </a:avLst>
          </a:prstGeom>
          <a:gradFill>
            <a:gsLst>
              <a:gs pos="100000">
                <a:srgbClr val="E04B53">
                  <a:lumMod val="90000"/>
                  <a:lumOff val="10000"/>
                </a:srgbClr>
              </a:gs>
              <a:gs pos="29000">
                <a:schemeClr val="accent2">
                  <a:lumMod val="90000"/>
                  <a:lumOff val="10000"/>
                </a:schemeClr>
              </a:gs>
              <a:gs pos="0">
                <a:schemeClr val="accent2">
                  <a:lumMod val="90000"/>
                </a:schemeClr>
              </a:gs>
              <a:gs pos="76000">
                <a:schemeClr val="accent2">
                  <a:lumMod val="85000"/>
                </a:schemeClr>
              </a:gs>
            </a:gsLst>
            <a:lin ang="900000" scaled="0"/>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000" b="1" dirty="0" smtClean="0">
                <a:solidFill>
                  <a:srgbClr val="FFFF00"/>
                </a:solidFill>
                <a:latin typeface="微软雅黑" panose="020B0503020204020204" pitchFamily="34" charset="-122"/>
                <a:ea typeface="微软雅黑" panose="020B0503020204020204" pitchFamily="34" charset="-122"/>
              </a:rPr>
              <a:t>要勇于</a:t>
            </a:r>
            <a:endParaRPr lang="en-US" altLang="zh-CN" sz="2000" b="1" dirty="0" smtClean="0">
              <a:solidFill>
                <a:srgbClr val="FFFF00"/>
              </a:solidFill>
              <a:latin typeface="微软雅黑" panose="020B0503020204020204" pitchFamily="34" charset="-122"/>
              <a:ea typeface="微软雅黑" panose="020B0503020204020204" pitchFamily="34" charset="-122"/>
            </a:endParaRPr>
          </a:p>
          <a:p>
            <a:pPr algn="ctr"/>
            <a:r>
              <a:rPr lang="zh-CN" altLang="en-US" sz="2000" b="1" dirty="0" smtClean="0">
                <a:solidFill>
                  <a:srgbClr val="FFFF00"/>
                </a:solidFill>
                <a:latin typeface="微软雅黑" panose="020B0503020204020204" pitchFamily="34" charset="-122"/>
                <a:ea typeface="微软雅黑" panose="020B0503020204020204" pitchFamily="34" charset="-122"/>
              </a:rPr>
              <a:t>砥砺奋斗</a:t>
            </a:r>
            <a:endParaRPr lang="zh-CN" altLang="en-US" sz="2000" b="1" dirty="0">
              <a:solidFill>
                <a:srgbClr val="FFFF00"/>
              </a:solidFill>
              <a:latin typeface="微软雅黑" panose="020B0503020204020204" pitchFamily="34" charset="-122"/>
              <a:ea typeface="微软雅黑" panose="020B0503020204020204" pitchFamily="34" charset="-122"/>
            </a:endParaRPr>
          </a:p>
        </p:txBody>
      </p:sp>
      <p:sp>
        <p:nvSpPr>
          <p:cNvPr id="9" name="波形 8"/>
          <p:cNvSpPr/>
          <p:nvPr/>
        </p:nvSpPr>
        <p:spPr bwMode="auto">
          <a:xfrm>
            <a:off x="5008374" y="1196751"/>
            <a:ext cx="2481606" cy="1341443"/>
          </a:xfrm>
          <a:prstGeom prst="wave">
            <a:avLst>
              <a:gd name="adj1" fmla="val 6180"/>
              <a:gd name="adj2" fmla="val -10000"/>
            </a:avLst>
          </a:prstGeom>
          <a:gradFill>
            <a:gsLst>
              <a:gs pos="100000">
                <a:srgbClr val="E04B53">
                  <a:lumMod val="90000"/>
                  <a:lumOff val="10000"/>
                </a:srgbClr>
              </a:gs>
              <a:gs pos="29000">
                <a:schemeClr val="accent2">
                  <a:lumMod val="90000"/>
                  <a:lumOff val="10000"/>
                </a:schemeClr>
              </a:gs>
              <a:gs pos="0">
                <a:schemeClr val="accent2">
                  <a:lumMod val="90000"/>
                </a:schemeClr>
              </a:gs>
              <a:gs pos="76000">
                <a:schemeClr val="accent2">
                  <a:lumMod val="85000"/>
                </a:schemeClr>
              </a:gs>
            </a:gsLst>
            <a:lin ang="900000" scaled="0"/>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000" b="1" dirty="0" smtClean="0">
                <a:solidFill>
                  <a:srgbClr val="FFFF00"/>
                </a:solidFill>
                <a:latin typeface="微软雅黑" panose="020B0503020204020204" pitchFamily="34" charset="-122"/>
                <a:ea typeface="微软雅黑" panose="020B0503020204020204" pitchFamily="34" charset="-122"/>
              </a:rPr>
              <a:t>要练就</a:t>
            </a:r>
            <a:endParaRPr lang="en-US" altLang="zh-CN" sz="2000" b="1" dirty="0" smtClean="0">
              <a:solidFill>
                <a:srgbClr val="FFFF00"/>
              </a:solidFill>
              <a:latin typeface="微软雅黑" panose="020B0503020204020204" pitchFamily="34" charset="-122"/>
              <a:ea typeface="微软雅黑" panose="020B0503020204020204" pitchFamily="34" charset="-122"/>
            </a:endParaRPr>
          </a:p>
          <a:p>
            <a:pPr algn="ctr"/>
            <a:r>
              <a:rPr lang="zh-CN" altLang="en-US" sz="2000" b="1" dirty="0" smtClean="0">
                <a:solidFill>
                  <a:srgbClr val="FFFF00"/>
                </a:solidFill>
                <a:latin typeface="微软雅黑" panose="020B0503020204020204" pitchFamily="34" charset="-122"/>
                <a:ea typeface="微软雅黑" panose="020B0503020204020204" pitchFamily="34" charset="-122"/>
              </a:rPr>
              <a:t>过硬本领</a:t>
            </a:r>
            <a:endParaRPr lang="zh-CN" altLang="en-US" sz="2000" b="1" dirty="0">
              <a:solidFill>
                <a:srgbClr val="FFFF00"/>
              </a:solidFill>
              <a:latin typeface="微软雅黑" panose="020B0503020204020204" pitchFamily="34" charset="-122"/>
              <a:ea typeface="微软雅黑" panose="020B0503020204020204" pitchFamily="34" charset="-122"/>
            </a:endParaRPr>
          </a:p>
        </p:txBody>
      </p:sp>
      <p:sp>
        <p:nvSpPr>
          <p:cNvPr id="10" name="波形 9"/>
          <p:cNvSpPr/>
          <p:nvPr/>
        </p:nvSpPr>
        <p:spPr bwMode="auto">
          <a:xfrm>
            <a:off x="8224072" y="1196751"/>
            <a:ext cx="2481606" cy="1341443"/>
          </a:xfrm>
          <a:prstGeom prst="wave">
            <a:avLst>
              <a:gd name="adj1" fmla="val 6180"/>
              <a:gd name="adj2" fmla="val -10000"/>
            </a:avLst>
          </a:prstGeom>
          <a:gradFill>
            <a:gsLst>
              <a:gs pos="100000">
                <a:srgbClr val="E04B53">
                  <a:lumMod val="90000"/>
                  <a:lumOff val="10000"/>
                </a:srgbClr>
              </a:gs>
              <a:gs pos="29000">
                <a:schemeClr val="accent2">
                  <a:lumMod val="90000"/>
                  <a:lumOff val="10000"/>
                </a:schemeClr>
              </a:gs>
              <a:gs pos="0">
                <a:schemeClr val="accent2">
                  <a:lumMod val="90000"/>
                </a:schemeClr>
              </a:gs>
              <a:gs pos="76000">
                <a:schemeClr val="accent2">
                  <a:lumMod val="85000"/>
                </a:schemeClr>
              </a:gs>
            </a:gsLst>
            <a:lin ang="900000" scaled="0"/>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000" b="1" dirty="0" smtClean="0">
                <a:solidFill>
                  <a:srgbClr val="FFFF00"/>
                </a:solidFill>
                <a:latin typeface="微软雅黑" panose="020B0503020204020204" pitchFamily="34" charset="-122"/>
                <a:ea typeface="微软雅黑" panose="020B0503020204020204" pitchFamily="34" charset="-122"/>
              </a:rPr>
              <a:t>要锤炼</a:t>
            </a:r>
            <a:endParaRPr lang="en-US" altLang="zh-CN" sz="2000" b="1" dirty="0" smtClean="0">
              <a:solidFill>
                <a:srgbClr val="FFFF00"/>
              </a:solidFill>
              <a:latin typeface="微软雅黑" panose="020B0503020204020204" pitchFamily="34" charset="-122"/>
              <a:ea typeface="微软雅黑" panose="020B0503020204020204" pitchFamily="34" charset="-122"/>
            </a:endParaRPr>
          </a:p>
          <a:p>
            <a:pPr algn="ctr"/>
            <a:r>
              <a:rPr lang="zh-CN" altLang="en-US" sz="2000" b="1" dirty="0" smtClean="0">
                <a:solidFill>
                  <a:srgbClr val="FFFF00"/>
                </a:solidFill>
                <a:latin typeface="微软雅黑" panose="020B0503020204020204" pitchFamily="34" charset="-122"/>
                <a:ea typeface="微软雅黑" panose="020B0503020204020204" pitchFamily="34" charset="-122"/>
              </a:rPr>
              <a:t>品德修为</a:t>
            </a:r>
            <a:endParaRPr lang="zh-CN" altLang="en-US" sz="2000" b="1" dirty="0">
              <a:solidFill>
                <a:srgbClr val="FFFF00"/>
              </a:solidFill>
              <a:latin typeface="微软雅黑" panose="020B0503020204020204" pitchFamily="34" charset="-122"/>
              <a:ea typeface="微软雅黑" panose="020B0503020204020204" pitchFamily="34" charset="-122"/>
            </a:endParaRPr>
          </a:p>
        </p:txBody>
      </p:sp>
      <p:sp>
        <p:nvSpPr>
          <p:cNvPr id="11" name="TextBox 46"/>
          <p:cNvSpPr txBox="1">
            <a:spLocks noChangeArrowheads="1"/>
          </p:cNvSpPr>
          <p:nvPr/>
        </p:nvSpPr>
        <p:spPr bwMode="auto">
          <a:xfrm>
            <a:off x="1675438" y="2636561"/>
            <a:ext cx="2563766" cy="2726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sz="1600">
                <a:latin typeface="微软雅黑" panose="020B0503020204020204" pitchFamily="34" charset="-122"/>
                <a:ea typeface="微软雅黑" panose="020B0503020204020204" pitchFamily="34" charset="-122"/>
              </a:defRPr>
            </a:lvl1pPr>
          </a:lstStyle>
          <a:p>
            <a:r>
              <a:rPr lang="zh-CN" altLang="en-US" b="1" dirty="0" smtClean="0"/>
              <a:t>新时代中国青年要勇做走在时代前列的奋进者、开拓者、奉献者，毫不畏惧面对一切艰难险阻，在劈波斩浪中开拓前进，在披荆斩棘中开辟天地，在攻坚克难中创造业绩，用青春和汗水创造出让世界刮目相看的新奇迹！</a:t>
            </a:r>
            <a:endParaRPr lang="zh-CN" altLang="zh-CN" b="1" dirty="0" smtClean="0">
              <a:sym typeface="+mn-lt"/>
            </a:endParaRPr>
          </a:p>
        </p:txBody>
      </p:sp>
      <p:sp>
        <p:nvSpPr>
          <p:cNvPr id="12" name="TextBox 46"/>
          <p:cNvSpPr txBox="1">
            <a:spLocks noChangeArrowheads="1"/>
          </p:cNvSpPr>
          <p:nvPr/>
        </p:nvSpPr>
        <p:spPr bwMode="auto">
          <a:xfrm>
            <a:off x="8042597" y="2454406"/>
            <a:ext cx="2659109" cy="3062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sz="1600">
                <a:latin typeface="微软雅黑" panose="020B0503020204020204" pitchFamily="34" charset="-122"/>
                <a:ea typeface="微软雅黑" panose="020B0503020204020204" pitchFamily="34" charset="-122"/>
              </a:defRPr>
            </a:lvl1pPr>
          </a:lstStyle>
          <a:p>
            <a:r>
              <a:rPr lang="zh-CN" altLang="en-US" sz="1350" b="1" dirty="0" smtClean="0"/>
              <a:t>新时代中国青年要自觉树立和践行社会主义核心价值观，善于从中华民族传统美德中汲取道德滋养，从英雄人物和时代楷模的身上感受道德风范，从自身内省中提升道德修为，明大德、守公德、严私德，自觉抵制拜金主义、享乐主义、极端个人主义、历史虚无主义等错误思想，追求更有高度、更有境界、更有品位的人生，让清风正气、蓬勃朝气遍布全社会！</a:t>
            </a:r>
          </a:p>
        </p:txBody>
      </p:sp>
    </p:spTree>
  </p:cSld>
  <p:clrMapOvr>
    <a:masterClrMapping/>
  </p:clrMapOvr>
  <p:transition advTm="38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纪念五四运动</a:t>
            </a:r>
            <a:r>
              <a:rPr lang="en-US" altLang="zh-CN"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100</a:t>
            </a: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周年</a:t>
            </a:r>
            <a:endPar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pic>
        <p:nvPicPr>
          <p:cNvPr id="151554" name="Picture 2"/>
          <p:cNvPicPr>
            <a:picLocks noChangeAspect="1" noChangeArrowheads="1"/>
          </p:cNvPicPr>
          <p:nvPr/>
        </p:nvPicPr>
        <p:blipFill>
          <a:blip r:embed="rId3" cstate="print"/>
          <a:srcRect/>
          <a:stretch>
            <a:fillRect/>
          </a:stretch>
        </p:blipFill>
        <p:spPr bwMode="auto">
          <a:xfrm>
            <a:off x="553765" y="908720"/>
            <a:ext cx="5256584" cy="5785410"/>
          </a:xfrm>
          <a:prstGeom prst="rect">
            <a:avLst/>
          </a:prstGeom>
          <a:ln>
            <a:noFill/>
          </a:ln>
          <a:effectLst>
            <a:softEdge rad="112500"/>
          </a:effectLst>
        </p:spPr>
      </p:pic>
      <p:sp>
        <p:nvSpPr>
          <p:cNvPr id="5" name="Text Box 18"/>
          <p:cNvSpPr txBox="1">
            <a:spLocks noChangeArrowheads="1"/>
          </p:cNvSpPr>
          <p:nvPr/>
        </p:nvSpPr>
        <p:spPr bwMode="auto">
          <a:xfrm>
            <a:off x="6470737" y="1810451"/>
            <a:ext cx="5460292" cy="867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a:latin typeface="微软雅黑" panose="020B0503020204020204" pitchFamily="34" charset="-122"/>
                <a:ea typeface="微软雅黑" panose="020B0503020204020204" pitchFamily="34" charset="-122"/>
              </a:defRPr>
            </a:lvl1pPr>
          </a:lstStyle>
          <a:p>
            <a:r>
              <a:rPr lang="zh-CN" altLang="en-US" sz="2100" b="1" dirty="0" smtClean="0"/>
              <a:t>要主动走近青年、倾听青年、做青年朋友的</a:t>
            </a:r>
            <a:r>
              <a:rPr lang="zh-CN" altLang="en-US" sz="2100" b="1" dirty="0" smtClean="0">
                <a:solidFill>
                  <a:schemeClr val="accent1"/>
                </a:solidFill>
              </a:rPr>
              <a:t>知心人</a:t>
            </a:r>
            <a:r>
              <a:rPr lang="zh-CN" altLang="en-US" sz="2100" b="1" dirty="0" smtClean="0"/>
              <a:t>。</a:t>
            </a:r>
            <a:endParaRPr lang="zh-CN" altLang="en-US" sz="2100" b="1" dirty="0"/>
          </a:p>
        </p:txBody>
      </p:sp>
      <p:sp>
        <p:nvSpPr>
          <p:cNvPr id="6" name="Text Box 18"/>
          <p:cNvSpPr txBox="1">
            <a:spLocks noChangeArrowheads="1"/>
          </p:cNvSpPr>
          <p:nvPr/>
        </p:nvSpPr>
        <p:spPr bwMode="auto">
          <a:xfrm>
            <a:off x="6470737" y="3199911"/>
            <a:ext cx="5460292" cy="867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a:latin typeface="微软雅黑" panose="020B0503020204020204" pitchFamily="34" charset="-122"/>
                <a:ea typeface="微软雅黑" panose="020B0503020204020204" pitchFamily="34" charset="-122"/>
              </a:defRPr>
            </a:lvl1pPr>
          </a:lstStyle>
          <a:p>
            <a:r>
              <a:rPr lang="zh-CN" altLang="en-US" sz="2100" b="1" dirty="0" smtClean="0"/>
              <a:t>要真情关心青年、关爱青年，做青年工作的</a:t>
            </a:r>
            <a:r>
              <a:rPr lang="zh-CN" altLang="en-US" sz="2100" b="1" dirty="0" smtClean="0">
                <a:solidFill>
                  <a:schemeClr val="accent1"/>
                </a:solidFill>
              </a:rPr>
              <a:t>热心人</a:t>
            </a:r>
            <a:r>
              <a:rPr lang="zh-CN" altLang="en-US" sz="2100" b="1" dirty="0" smtClean="0"/>
              <a:t>。</a:t>
            </a:r>
            <a:endParaRPr lang="zh-CN" altLang="en-US" sz="2100" b="1" dirty="0"/>
          </a:p>
        </p:txBody>
      </p:sp>
      <p:sp>
        <p:nvSpPr>
          <p:cNvPr id="7" name="椭圆 6"/>
          <p:cNvSpPr/>
          <p:nvPr/>
        </p:nvSpPr>
        <p:spPr bwMode="auto">
          <a:xfrm>
            <a:off x="5950677" y="1810451"/>
            <a:ext cx="481252" cy="481252"/>
          </a:xfrm>
          <a:prstGeom prst="ellipse">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en-US" altLang="zh-CN" sz="2000">
                <a:solidFill>
                  <a:schemeClr val="bg1"/>
                </a:solidFill>
                <a:latin typeface="微软雅黑" panose="020B0503020204020204" pitchFamily="34" charset="-122"/>
                <a:ea typeface="微软雅黑" panose="020B0503020204020204" pitchFamily="34" charset="-122"/>
              </a:rPr>
              <a:t>1</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8" name="椭圆 7"/>
          <p:cNvSpPr/>
          <p:nvPr/>
        </p:nvSpPr>
        <p:spPr bwMode="auto">
          <a:xfrm>
            <a:off x="5950677" y="3216308"/>
            <a:ext cx="481252" cy="481252"/>
          </a:xfrm>
          <a:prstGeom prst="ellipse">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en-US" altLang="zh-CN" sz="2000">
                <a:solidFill>
                  <a:schemeClr val="bg1"/>
                </a:solidFill>
                <a:latin typeface="微软雅黑" panose="020B0503020204020204" pitchFamily="34" charset="-122"/>
                <a:ea typeface="微软雅黑" panose="020B0503020204020204" pitchFamily="34" charset="-122"/>
              </a:rPr>
              <a:t>2</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9" name="Text Box 18"/>
          <p:cNvSpPr txBox="1">
            <a:spLocks noChangeArrowheads="1"/>
          </p:cNvSpPr>
          <p:nvPr/>
        </p:nvSpPr>
        <p:spPr bwMode="auto">
          <a:xfrm>
            <a:off x="6470737" y="4428210"/>
            <a:ext cx="5460292" cy="867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a:latin typeface="微软雅黑" panose="020B0503020204020204" pitchFamily="34" charset="-122"/>
                <a:ea typeface="微软雅黑" panose="020B0503020204020204" pitchFamily="34" charset="-122"/>
              </a:defRPr>
            </a:lvl1pPr>
          </a:lstStyle>
          <a:p>
            <a:r>
              <a:rPr lang="zh-CN" altLang="en-US" sz="2100" b="1" dirty="0" smtClean="0"/>
              <a:t>要悉心教育青年、引导青年，做青年群众的</a:t>
            </a:r>
            <a:r>
              <a:rPr lang="zh-CN" altLang="en-US" sz="2100" b="1" dirty="0" smtClean="0">
                <a:solidFill>
                  <a:schemeClr val="accent1"/>
                </a:solidFill>
              </a:rPr>
              <a:t>引路人</a:t>
            </a:r>
            <a:r>
              <a:rPr lang="zh-CN" altLang="en-US" sz="2100" b="1" dirty="0" smtClean="0"/>
              <a:t>。</a:t>
            </a:r>
            <a:endParaRPr lang="zh-CN" altLang="en-US" sz="2100" b="1" dirty="0"/>
          </a:p>
        </p:txBody>
      </p:sp>
      <p:sp>
        <p:nvSpPr>
          <p:cNvPr id="10" name="椭圆 9"/>
          <p:cNvSpPr/>
          <p:nvPr/>
        </p:nvSpPr>
        <p:spPr bwMode="auto">
          <a:xfrm>
            <a:off x="5950677" y="4444607"/>
            <a:ext cx="481252" cy="481252"/>
          </a:xfrm>
          <a:prstGeom prst="ellipse">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en-US" altLang="zh-CN" sz="2000">
                <a:solidFill>
                  <a:schemeClr val="bg1"/>
                </a:solidFill>
                <a:latin typeface="微软雅黑" panose="020B0503020204020204" pitchFamily="34" charset="-122"/>
                <a:ea typeface="微软雅黑" panose="020B0503020204020204" pitchFamily="34" charset="-122"/>
              </a:rPr>
              <a:t>3</a:t>
            </a:r>
            <a:endParaRPr lang="zh-CN" altLang="en-US" sz="20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38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文本框 8"/>
          <p:cNvSpPr txBox="1"/>
          <p:nvPr>
            <p:custDataLst>
              <p:tags r:id="rId1"/>
            </p:custDataLst>
          </p:nvPr>
        </p:nvSpPr>
        <p:spPr>
          <a:xfrm>
            <a:off x="337741" y="1700808"/>
            <a:ext cx="1724223" cy="707886"/>
          </a:xfrm>
          <a:prstGeom prst="rect">
            <a:avLst/>
          </a:prstGeom>
          <a:noFill/>
        </p:spPr>
        <p:txBody>
          <a:bodyPr wrap="square" rtlCol="0">
            <a:spAutoFit/>
            <a:scene3d>
              <a:camera prst="orthographicFront"/>
              <a:lightRig rig="threePt" dir="t"/>
            </a:scene3d>
            <a:sp3d contourW="12700"/>
          </a:bodyPr>
          <a:lstStyle/>
          <a:p>
            <a:pPr algn="ctr"/>
            <a:r>
              <a:rPr lang="zh-CN" altLang="en-US" sz="4000" b="1" dirty="0">
                <a:solidFill>
                  <a:schemeClr val="accent1"/>
                </a:solidFill>
                <a:latin typeface="思源黑体 CN Heavy" panose="020B0A00000000000000" pitchFamily="34" charset="-122"/>
                <a:ea typeface="思源黑体 CN Heavy" panose="020B0A00000000000000" pitchFamily="34" charset="-122"/>
                <a:cs typeface="+mn-ea"/>
              </a:rPr>
              <a:t>目录</a:t>
            </a:r>
          </a:p>
        </p:txBody>
      </p:sp>
      <p:grpSp>
        <p:nvGrpSpPr>
          <p:cNvPr id="6" name="组合 20"/>
          <p:cNvGrpSpPr/>
          <p:nvPr/>
        </p:nvGrpSpPr>
        <p:grpSpPr>
          <a:xfrm>
            <a:off x="2537790" y="1676267"/>
            <a:ext cx="8640083" cy="816630"/>
            <a:chOff x="2717800" y="1046253"/>
            <a:chExt cx="5670846" cy="612473"/>
          </a:xfrm>
        </p:grpSpPr>
        <p:sp>
          <p:nvSpPr>
            <p:cNvPr id="22" name="矩形 21"/>
            <p:cNvSpPr/>
            <p:nvPr/>
          </p:nvSpPr>
          <p:spPr>
            <a:xfrm>
              <a:off x="2717800" y="1046253"/>
              <a:ext cx="523875" cy="538669"/>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cs typeface="+mn-ea"/>
              </a:endParaRPr>
            </a:p>
          </p:txBody>
        </p:sp>
        <p:sp>
          <p:nvSpPr>
            <p:cNvPr id="23" name="矩形 22"/>
            <p:cNvSpPr/>
            <p:nvPr/>
          </p:nvSpPr>
          <p:spPr>
            <a:xfrm>
              <a:off x="3306076" y="1173978"/>
              <a:ext cx="5082570" cy="484748"/>
            </a:xfrm>
            <a:prstGeom prst="rect">
              <a:avLst/>
            </a:prstGeom>
          </p:spPr>
          <p:txBody>
            <a:bodyPr wrap="square">
              <a:spAutoFit/>
            </a:bodyPr>
            <a:lstStyle/>
            <a:p>
              <a:r>
                <a:rPr lang="zh-CN" altLang="en-US" b="1" dirty="0" smtClean="0">
                  <a:solidFill>
                    <a:schemeClr val="accent1"/>
                  </a:solidFill>
                  <a:latin typeface="微软雅黑" panose="020B0503020204020204" pitchFamily="34" charset="-122"/>
                  <a:ea typeface="微软雅黑" panose="020B0503020204020204" pitchFamily="34" charset="-122"/>
                </a:rPr>
                <a:t>习近平总书记在</a:t>
              </a:r>
              <a:r>
                <a:rPr lang="en-US" altLang="zh-CN" b="1" dirty="0" smtClean="0">
                  <a:solidFill>
                    <a:schemeClr val="accent1"/>
                  </a:solidFill>
                  <a:latin typeface="微软雅黑" panose="020B0503020204020204" pitchFamily="34" charset="-122"/>
                  <a:ea typeface="微软雅黑" panose="020B0503020204020204" pitchFamily="34" charset="-122"/>
                </a:rPr>
                <a:t>“</a:t>
              </a:r>
              <a:r>
                <a:rPr lang="zh-CN" altLang="en-US" b="1" dirty="0" smtClean="0">
                  <a:solidFill>
                    <a:schemeClr val="accent1"/>
                  </a:solidFill>
                  <a:latin typeface="微软雅黑" panose="020B0503020204020204" pitchFamily="34" charset="-122"/>
                  <a:ea typeface="微软雅黑" panose="020B0503020204020204" pitchFamily="34" charset="-122"/>
                </a:rPr>
                <a:t>不忘初心、牢记使命</a:t>
              </a:r>
              <a:r>
                <a:rPr lang="en-US" altLang="zh-CN" b="1" dirty="0" smtClean="0">
                  <a:solidFill>
                    <a:schemeClr val="accent1"/>
                  </a:solidFill>
                  <a:latin typeface="微软雅黑" panose="020B0503020204020204" pitchFamily="34" charset="-122"/>
                  <a:ea typeface="微软雅黑" panose="020B0503020204020204" pitchFamily="34" charset="-122"/>
                </a:rPr>
                <a:t>”</a:t>
              </a:r>
              <a:r>
                <a:rPr lang="zh-CN" altLang="en-US" b="1" dirty="0" smtClean="0">
                  <a:solidFill>
                    <a:schemeClr val="accent1"/>
                  </a:solidFill>
                  <a:latin typeface="微软雅黑" panose="020B0503020204020204" pitchFamily="34" charset="-122"/>
                  <a:ea typeface="微软雅黑" panose="020B0503020204020204" pitchFamily="34" charset="-122"/>
                </a:rPr>
                <a:t>主题教育工作会上的重要讲话精神</a:t>
              </a:r>
              <a:endParaRPr lang="en-US" altLang="zh-CN" dirty="0">
                <a:solidFill>
                  <a:schemeClr val="accent1"/>
                </a:solidFill>
                <a:latin typeface="思源黑体 CN Heavy" panose="020B0A00000000000000" pitchFamily="34" charset="-122"/>
                <a:ea typeface="思源黑体 CN Heavy" panose="020B0A00000000000000" pitchFamily="34" charset="-122"/>
                <a:cs typeface="+mn-ea"/>
              </a:endParaRPr>
            </a:p>
          </p:txBody>
        </p:sp>
        <p:sp>
          <p:nvSpPr>
            <p:cNvPr id="24" name="矩形 23"/>
            <p:cNvSpPr/>
            <p:nvPr/>
          </p:nvSpPr>
          <p:spPr>
            <a:xfrm>
              <a:off x="2841079" y="1129575"/>
              <a:ext cx="323211" cy="346249"/>
            </a:xfrm>
            <a:prstGeom prst="rect">
              <a:avLst/>
            </a:prstGeom>
          </p:spPr>
          <p:txBody>
            <a:bodyPr wrap="none">
              <a:spAutoFit/>
            </a:bodyPr>
            <a:lstStyle/>
            <a:p>
              <a:r>
                <a:rPr lang="zh-CN" altLang="en-US" sz="2400" b="1" dirty="0" smtClean="0">
                  <a:solidFill>
                    <a:schemeClr val="bg1"/>
                  </a:solidFill>
                  <a:latin typeface="思源黑体 CN Heavy" panose="020B0A00000000000000" pitchFamily="34" charset="-122"/>
                  <a:ea typeface="思源黑体 CN Heavy" panose="020B0A00000000000000" pitchFamily="34" charset="-122"/>
                  <a:cs typeface="+mn-ea"/>
                </a:rPr>
                <a:t>一</a:t>
              </a:r>
              <a:endParaRPr lang="zh-CN" altLang="en-US" sz="2400" b="1" dirty="0">
                <a:solidFill>
                  <a:schemeClr val="bg1"/>
                </a:solidFill>
                <a:latin typeface="思源黑体 CN Heavy" panose="020B0A00000000000000" pitchFamily="34" charset="-122"/>
                <a:ea typeface="思源黑体 CN Heavy" panose="020B0A00000000000000" pitchFamily="34" charset="-122"/>
                <a:cs typeface="+mn-ea"/>
              </a:endParaRPr>
            </a:p>
          </p:txBody>
        </p:sp>
      </p:grpSp>
      <p:grpSp>
        <p:nvGrpSpPr>
          <p:cNvPr id="7" name="组合 24"/>
          <p:cNvGrpSpPr/>
          <p:nvPr/>
        </p:nvGrpSpPr>
        <p:grpSpPr>
          <a:xfrm>
            <a:off x="2537790" y="2710775"/>
            <a:ext cx="8313119" cy="718225"/>
            <a:chOff x="2717800" y="1662882"/>
            <a:chExt cx="5576436" cy="538669"/>
          </a:xfrm>
        </p:grpSpPr>
        <p:sp>
          <p:nvSpPr>
            <p:cNvPr id="26" name="矩形 25"/>
            <p:cNvSpPr/>
            <p:nvPr/>
          </p:nvSpPr>
          <p:spPr>
            <a:xfrm>
              <a:off x="2717800" y="1662882"/>
              <a:ext cx="523876" cy="538669"/>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cs typeface="+mn-ea"/>
              </a:endParaRPr>
            </a:p>
          </p:txBody>
        </p:sp>
        <p:sp>
          <p:nvSpPr>
            <p:cNvPr id="27" name="矩形 26"/>
            <p:cNvSpPr/>
            <p:nvPr/>
          </p:nvSpPr>
          <p:spPr>
            <a:xfrm>
              <a:off x="3324545" y="1771439"/>
              <a:ext cx="4969691" cy="276999"/>
            </a:xfrm>
            <a:prstGeom prst="rect">
              <a:avLst/>
            </a:prstGeom>
          </p:spPr>
          <p:txBody>
            <a:bodyPr wrap="square">
              <a:spAutoFit/>
            </a:bodyPr>
            <a:lstStyle/>
            <a:p>
              <a:r>
                <a:rPr lang="zh-CN" altLang="en-US" b="1" dirty="0" smtClean="0">
                  <a:solidFill>
                    <a:schemeClr val="accent1"/>
                  </a:solidFill>
                  <a:latin typeface="微软雅黑" panose="020B0503020204020204" pitchFamily="34" charset="-122"/>
                  <a:ea typeface="微软雅黑" panose="020B0503020204020204" pitchFamily="34" charset="-122"/>
                </a:rPr>
                <a:t>习近平总书记在纪念五四运动</a:t>
              </a:r>
              <a:r>
                <a:rPr lang="en-US" altLang="zh-CN" b="1" dirty="0" smtClean="0">
                  <a:solidFill>
                    <a:schemeClr val="accent1"/>
                  </a:solidFill>
                  <a:latin typeface="微软雅黑" panose="020B0503020204020204" pitchFamily="34" charset="-122"/>
                  <a:ea typeface="微软雅黑" panose="020B0503020204020204" pitchFamily="34" charset="-122"/>
                </a:rPr>
                <a:t>100</a:t>
              </a:r>
              <a:r>
                <a:rPr lang="zh-CN" altLang="en-US" b="1" dirty="0" smtClean="0">
                  <a:solidFill>
                    <a:schemeClr val="accent1"/>
                  </a:solidFill>
                  <a:latin typeface="微软雅黑" panose="020B0503020204020204" pitchFamily="34" charset="-122"/>
                  <a:ea typeface="微软雅黑" panose="020B0503020204020204" pitchFamily="34" charset="-122"/>
                </a:rPr>
                <a:t>周年大会上的重要讲话精神</a:t>
              </a:r>
              <a:endParaRPr lang="zh-CN" altLang="en-US" b="1" dirty="0">
                <a:solidFill>
                  <a:schemeClr val="accent1"/>
                </a:solidFill>
                <a:latin typeface="思源黑体 CN Heavy" panose="020B0A00000000000000" pitchFamily="34" charset="-122"/>
                <a:ea typeface="思源黑体 CN Heavy" panose="020B0A00000000000000" pitchFamily="34" charset="-122"/>
                <a:cs typeface="+mn-ea"/>
              </a:endParaRPr>
            </a:p>
          </p:txBody>
        </p:sp>
        <p:sp>
          <p:nvSpPr>
            <p:cNvPr id="28" name="矩形 27"/>
            <p:cNvSpPr/>
            <p:nvPr/>
          </p:nvSpPr>
          <p:spPr>
            <a:xfrm>
              <a:off x="2843795" y="1754471"/>
              <a:ext cx="330331" cy="346249"/>
            </a:xfrm>
            <a:prstGeom prst="rect">
              <a:avLst/>
            </a:prstGeom>
          </p:spPr>
          <p:txBody>
            <a:bodyPr wrap="none">
              <a:spAutoFit/>
            </a:bodyPr>
            <a:lstStyle/>
            <a:p>
              <a:r>
                <a:rPr lang="zh-CN" altLang="en-US" sz="2400" b="1" dirty="0" smtClean="0">
                  <a:solidFill>
                    <a:schemeClr val="bg1"/>
                  </a:solidFill>
                  <a:latin typeface="思源黑体 CN Heavy" panose="020B0A00000000000000" pitchFamily="34" charset="-122"/>
                  <a:ea typeface="思源黑体 CN Heavy" panose="020B0A00000000000000" pitchFamily="34" charset="-122"/>
                  <a:cs typeface="+mn-ea"/>
                </a:rPr>
                <a:t>二</a:t>
              </a:r>
              <a:endParaRPr lang="zh-CN" altLang="en-US" sz="2400" b="1" dirty="0">
                <a:solidFill>
                  <a:schemeClr val="bg1"/>
                </a:solidFill>
                <a:latin typeface="思源黑体 CN Heavy" panose="020B0A00000000000000" pitchFamily="34" charset="-122"/>
                <a:ea typeface="思源黑体 CN Heavy" panose="020B0A00000000000000" pitchFamily="34" charset="-122"/>
                <a:cs typeface="+mn-ea"/>
              </a:endParaRPr>
            </a:p>
          </p:txBody>
        </p:sp>
      </p:grpSp>
      <p:grpSp>
        <p:nvGrpSpPr>
          <p:cNvPr id="8" name="组合 28"/>
          <p:cNvGrpSpPr/>
          <p:nvPr/>
        </p:nvGrpSpPr>
        <p:grpSpPr>
          <a:xfrm>
            <a:off x="2537791" y="3714752"/>
            <a:ext cx="8502686" cy="718225"/>
            <a:chOff x="2717801" y="2250483"/>
            <a:chExt cx="4672972" cy="538669"/>
          </a:xfrm>
        </p:grpSpPr>
        <p:sp>
          <p:nvSpPr>
            <p:cNvPr id="30" name="矩形 29"/>
            <p:cNvSpPr/>
            <p:nvPr/>
          </p:nvSpPr>
          <p:spPr>
            <a:xfrm>
              <a:off x="2717801" y="2250483"/>
              <a:ext cx="429213" cy="538669"/>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cs typeface="+mn-ea"/>
              </a:endParaRPr>
            </a:p>
          </p:txBody>
        </p:sp>
        <p:sp>
          <p:nvSpPr>
            <p:cNvPr id="31" name="矩形 30"/>
            <p:cNvSpPr/>
            <p:nvPr/>
          </p:nvSpPr>
          <p:spPr>
            <a:xfrm>
              <a:off x="3210393" y="2353834"/>
              <a:ext cx="4180380" cy="276999"/>
            </a:xfrm>
            <a:prstGeom prst="rect">
              <a:avLst/>
            </a:prstGeom>
          </p:spPr>
          <p:txBody>
            <a:bodyPr wrap="square">
              <a:spAutoFit/>
            </a:bodyPr>
            <a:lstStyle/>
            <a:p>
              <a:pPr defTabSz="1219200">
                <a:spcBef>
                  <a:spcPts val="1000"/>
                </a:spcBef>
              </a:pPr>
              <a:r>
                <a:rPr lang="zh-CN" altLang="en-US" b="1" dirty="0" smtClean="0">
                  <a:solidFill>
                    <a:schemeClr val="accent1"/>
                  </a:solidFill>
                  <a:latin typeface="微软雅黑" panose="020B0503020204020204" pitchFamily="34" charset="-122"/>
                  <a:ea typeface="微软雅黑" panose="020B0503020204020204" pitchFamily="34" charset="-122"/>
                </a:rPr>
                <a:t>习近平总书记在中央党校中青年干部培训班开班式上的重要讲话精神</a:t>
              </a:r>
              <a:endParaRPr lang="zh-CN" altLang="en-US" b="1" kern="0" dirty="0">
                <a:solidFill>
                  <a:schemeClr val="accent1"/>
                </a:solidFill>
                <a:latin typeface="思源黑体 CN Heavy" panose="020B0A00000000000000" pitchFamily="34" charset="-122"/>
                <a:ea typeface="思源黑体 CN Heavy" panose="020B0A00000000000000" pitchFamily="34" charset="-122"/>
                <a:cs typeface="宋体" panose="02010600030101010101" pitchFamily="2" charset="-122"/>
              </a:endParaRPr>
            </a:p>
          </p:txBody>
        </p:sp>
        <p:sp>
          <p:nvSpPr>
            <p:cNvPr id="32" name="矩形 31"/>
            <p:cNvSpPr/>
            <p:nvPr/>
          </p:nvSpPr>
          <p:spPr>
            <a:xfrm>
              <a:off x="2821028" y="2358233"/>
              <a:ext cx="270641" cy="346249"/>
            </a:xfrm>
            <a:prstGeom prst="rect">
              <a:avLst/>
            </a:prstGeom>
          </p:spPr>
          <p:txBody>
            <a:bodyPr wrap="none">
              <a:spAutoFit/>
            </a:bodyPr>
            <a:lstStyle/>
            <a:p>
              <a:r>
                <a:rPr lang="zh-CN" altLang="en-US" sz="2400" b="1" dirty="0" smtClean="0">
                  <a:solidFill>
                    <a:schemeClr val="bg1"/>
                  </a:solidFill>
                  <a:latin typeface="思源黑体 CN Heavy" panose="020B0A00000000000000" pitchFamily="34" charset="-122"/>
                  <a:ea typeface="思源黑体 CN Heavy" panose="020B0A00000000000000" pitchFamily="34" charset="-122"/>
                  <a:cs typeface="+mn-ea"/>
                </a:rPr>
                <a:t>三</a:t>
              </a:r>
              <a:endParaRPr lang="zh-CN" altLang="en-US" sz="2400" b="1" dirty="0">
                <a:solidFill>
                  <a:schemeClr val="bg1"/>
                </a:solidFill>
                <a:latin typeface="思源黑体 CN Heavy" panose="020B0A00000000000000" pitchFamily="34" charset="-122"/>
                <a:ea typeface="思源黑体 CN Heavy" panose="020B0A00000000000000" pitchFamily="34" charset="-122"/>
                <a:cs typeface="+mn-ea"/>
              </a:endParaRPr>
            </a:p>
          </p:txBody>
        </p:sp>
      </p:grpSp>
      <p:grpSp>
        <p:nvGrpSpPr>
          <p:cNvPr id="9" name="组合 32"/>
          <p:cNvGrpSpPr/>
          <p:nvPr/>
        </p:nvGrpSpPr>
        <p:grpSpPr>
          <a:xfrm>
            <a:off x="2537789" y="4782477"/>
            <a:ext cx="5394771" cy="718225"/>
            <a:chOff x="2717800" y="2848247"/>
            <a:chExt cx="3160559" cy="538669"/>
          </a:xfrm>
        </p:grpSpPr>
        <p:sp>
          <p:nvSpPr>
            <p:cNvPr id="34" name="矩形 33"/>
            <p:cNvSpPr/>
            <p:nvPr/>
          </p:nvSpPr>
          <p:spPr>
            <a:xfrm>
              <a:off x="2717800" y="2848247"/>
              <a:ext cx="457538" cy="538669"/>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cs typeface="+mn-ea"/>
              </a:endParaRPr>
            </a:p>
          </p:txBody>
        </p:sp>
        <p:sp>
          <p:nvSpPr>
            <p:cNvPr id="35" name="矩形 34"/>
            <p:cNvSpPr/>
            <p:nvPr/>
          </p:nvSpPr>
          <p:spPr>
            <a:xfrm>
              <a:off x="3200714" y="2932915"/>
              <a:ext cx="2677645" cy="276999"/>
            </a:xfrm>
            <a:prstGeom prst="rect">
              <a:avLst/>
            </a:prstGeom>
          </p:spPr>
          <p:txBody>
            <a:bodyPr wrap="none">
              <a:spAutoFit/>
            </a:bodyPr>
            <a:lstStyle/>
            <a:p>
              <a:pPr algn="ctr"/>
              <a:r>
                <a:rPr lang="zh-CN" altLang="en-US" b="1" dirty="0" smtClean="0">
                  <a:solidFill>
                    <a:schemeClr val="accent1"/>
                  </a:solidFill>
                  <a:latin typeface="微软雅黑" panose="020B0503020204020204" pitchFamily="34" charset="-122"/>
                  <a:ea typeface="微软雅黑" panose="020B0503020204020204" pitchFamily="34" charset="-122"/>
                </a:rPr>
                <a:t>《中国共产党党员教育管理条例》学习解读</a:t>
              </a:r>
              <a:endParaRPr lang="zh-CN" altLang="en-US" b="1" dirty="0">
                <a:solidFill>
                  <a:schemeClr val="accent1"/>
                </a:solidFill>
                <a:latin typeface="思源黑体 CN Heavy" panose="020B0A00000000000000" pitchFamily="34" charset="-122"/>
                <a:ea typeface="思源黑体 CN Heavy" panose="020B0A00000000000000" pitchFamily="34" charset="-122"/>
                <a:cs typeface="+mn-ea"/>
                <a:sym typeface="+mn-lt"/>
              </a:endParaRPr>
            </a:p>
          </p:txBody>
        </p:sp>
        <p:sp>
          <p:nvSpPr>
            <p:cNvPr id="36" name="矩形 35"/>
            <p:cNvSpPr/>
            <p:nvPr/>
          </p:nvSpPr>
          <p:spPr>
            <a:xfrm>
              <a:off x="2827841" y="2932915"/>
              <a:ext cx="288501" cy="346249"/>
            </a:xfrm>
            <a:prstGeom prst="rect">
              <a:avLst/>
            </a:prstGeom>
          </p:spPr>
          <p:txBody>
            <a:bodyPr wrap="none">
              <a:spAutoFit/>
            </a:bodyPr>
            <a:lstStyle/>
            <a:p>
              <a:r>
                <a:rPr lang="zh-CN" altLang="en-US" sz="2400" b="1" dirty="0" smtClean="0">
                  <a:solidFill>
                    <a:schemeClr val="bg1"/>
                  </a:solidFill>
                  <a:latin typeface="思源黑体 CN Heavy" panose="020B0A00000000000000" pitchFamily="34" charset="-122"/>
                  <a:ea typeface="思源黑体 CN Heavy" panose="020B0A00000000000000" pitchFamily="34" charset="-122"/>
                  <a:cs typeface="+mn-ea"/>
                </a:rPr>
                <a:t>四</a:t>
              </a:r>
              <a:endParaRPr lang="zh-CN" altLang="en-US" sz="2400" b="1" dirty="0">
                <a:solidFill>
                  <a:schemeClr val="bg1"/>
                </a:solidFill>
                <a:latin typeface="思源黑体 CN Heavy" panose="020B0A00000000000000" pitchFamily="34" charset="-122"/>
                <a:ea typeface="思源黑体 CN Heavy" panose="020B0A00000000000000" pitchFamily="34" charset="-122"/>
                <a:cs typeface="+mn-ea"/>
              </a:endParaRPr>
            </a:p>
          </p:txBody>
        </p:sp>
      </p:grpSp>
      <p:pic>
        <p:nvPicPr>
          <p:cNvPr id="46" name="图片 4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 y="-10514"/>
            <a:ext cx="5648609" cy="1829796"/>
          </a:xfrm>
          <a:prstGeom prst="rect">
            <a:avLst/>
          </a:prstGeom>
        </p:spPr>
      </p:pic>
    </p:spTree>
  </p:cSld>
  <p:clrMapOvr>
    <a:masterClrMapping/>
  </p:clrMapOvr>
  <p:transition spd="slow" advTm="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纪念五四运动</a:t>
            </a:r>
            <a:r>
              <a:rPr lang="en-US" altLang="zh-CN"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100</a:t>
            </a: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周年</a:t>
            </a:r>
            <a:endPar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pic>
        <p:nvPicPr>
          <p:cNvPr id="152580" name="Picture 4"/>
          <p:cNvPicPr>
            <a:picLocks noChangeAspect="1" noChangeArrowheads="1"/>
          </p:cNvPicPr>
          <p:nvPr/>
        </p:nvPicPr>
        <p:blipFill>
          <a:blip r:embed="rId3" cstate="print"/>
          <a:srcRect/>
          <a:stretch>
            <a:fillRect/>
          </a:stretch>
        </p:blipFill>
        <p:spPr bwMode="auto">
          <a:xfrm>
            <a:off x="1993925" y="904874"/>
            <a:ext cx="8374731" cy="5309339"/>
          </a:xfrm>
          <a:prstGeom prst="rect">
            <a:avLst/>
          </a:prstGeom>
          <a:ln>
            <a:noFill/>
          </a:ln>
          <a:effectLst>
            <a:softEdge rad="112500"/>
          </a:effectLst>
        </p:spPr>
      </p:pic>
    </p:spTree>
  </p:cSld>
  <p:clrMapOvr>
    <a:masterClrMapping/>
  </p:clrMapOvr>
  <p:transition advTm="38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纪念五四运动</a:t>
            </a:r>
            <a:r>
              <a:rPr lang="en-US" altLang="zh-CN"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100</a:t>
            </a: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周年</a:t>
            </a:r>
            <a:endPar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pic>
        <p:nvPicPr>
          <p:cNvPr id="153602" name="Picture 2"/>
          <p:cNvPicPr>
            <a:picLocks noChangeAspect="1" noChangeArrowheads="1"/>
          </p:cNvPicPr>
          <p:nvPr/>
        </p:nvPicPr>
        <p:blipFill>
          <a:blip r:embed="rId3" cstate="print"/>
          <a:srcRect/>
          <a:stretch>
            <a:fillRect/>
          </a:stretch>
        </p:blipFill>
        <p:spPr bwMode="auto">
          <a:xfrm>
            <a:off x="153670" y="658495"/>
            <a:ext cx="5821680" cy="5058410"/>
          </a:xfrm>
          <a:prstGeom prst="rect">
            <a:avLst/>
          </a:prstGeom>
          <a:ln>
            <a:noFill/>
          </a:ln>
          <a:effectLst>
            <a:softEdge rad="112500"/>
          </a:effectLst>
        </p:spPr>
      </p:pic>
      <p:pic>
        <p:nvPicPr>
          <p:cNvPr id="154626" name="Picture 2"/>
          <p:cNvPicPr>
            <a:picLocks noChangeAspect="1" noChangeArrowheads="1"/>
          </p:cNvPicPr>
          <p:nvPr/>
        </p:nvPicPr>
        <p:blipFill>
          <a:blip r:embed="rId4" cstate="print"/>
          <a:srcRect/>
          <a:stretch>
            <a:fillRect/>
          </a:stretch>
        </p:blipFill>
        <p:spPr bwMode="auto">
          <a:xfrm>
            <a:off x="6572250" y="1588135"/>
            <a:ext cx="5497195" cy="5011420"/>
          </a:xfrm>
          <a:prstGeom prst="rect">
            <a:avLst/>
          </a:prstGeom>
          <a:ln>
            <a:noFill/>
          </a:ln>
          <a:effectLst>
            <a:softEdge rad="112500"/>
          </a:effectLst>
        </p:spPr>
      </p:pic>
    </p:spTree>
  </p:cSld>
  <p:clrMapOvr>
    <a:masterClrMapping/>
  </p:clrMapOvr>
  <p:transition advTm="38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纪念五四运动</a:t>
            </a:r>
            <a:r>
              <a:rPr lang="en-US" altLang="zh-CN"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100</a:t>
            </a: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周年</a:t>
            </a:r>
            <a:endPar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pic>
        <p:nvPicPr>
          <p:cNvPr id="3" name="图片 2" descr="`%~DJ16CXIX_Q5S(KTG7VX0"/>
          <p:cNvPicPr>
            <a:picLocks noChangeAspect="1"/>
          </p:cNvPicPr>
          <p:nvPr/>
        </p:nvPicPr>
        <p:blipFill>
          <a:blip r:embed="rId3"/>
          <a:stretch>
            <a:fillRect/>
          </a:stretch>
        </p:blipFill>
        <p:spPr>
          <a:xfrm>
            <a:off x="2505710" y="814705"/>
            <a:ext cx="7780020" cy="5228590"/>
          </a:xfrm>
          <a:prstGeom prst="rect">
            <a:avLst/>
          </a:prstGeom>
        </p:spPr>
      </p:pic>
    </p:spTree>
  </p:cSld>
  <p:clrMapOvr>
    <a:masterClrMapping/>
  </p:clrMapOvr>
  <p:transition advTm="38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0"/>
          <p:cNvGrpSpPr/>
          <p:nvPr/>
        </p:nvGrpSpPr>
        <p:grpSpPr>
          <a:xfrm>
            <a:off x="-12511" y="1541458"/>
            <a:ext cx="12209771" cy="3834273"/>
            <a:chOff x="-12511" y="1160807"/>
            <a:chExt cx="12209771" cy="3834273"/>
          </a:xfrm>
          <a:solidFill>
            <a:srgbClr val="E60000"/>
          </a:solidFill>
        </p:grpSpPr>
        <p:pic>
          <p:nvPicPr>
            <p:cNvPr id="22" name="图片 21"/>
            <p:cNvPicPr>
              <a:picLocks noChangeAspect="1"/>
            </p:cNvPicPr>
            <p:nvPr/>
          </p:nvPicPr>
          <p:blipFill rotWithShape="1">
            <a:blip r:embed="rId4" cstate="print">
              <a:extLst>
                <a:ext uri="{28A0092B-C50C-407E-A947-70E740481C1C}">
                  <a14:useLocalDpi xmlns="" xmlns:a14="http://schemas.microsoft.com/office/drawing/2010/main" val="0"/>
                </a:ext>
              </a:extLst>
            </a:blip>
            <a:srcRect t="3176" b="25171"/>
            <a:stretch>
              <a:fillRect/>
            </a:stretch>
          </p:blipFill>
          <p:spPr>
            <a:xfrm>
              <a:off x="0" y="1160807"/>
              <a:ext cx="12197260" cy="3832298"/>
            </a:xfrm>
            <a:prstGeom prst="rect">
              <a:avLst/>
            </a:prstGeom>
            <a:grpFill/>
          </p:spPr>
        </p:pic>
        <p:sp>
          <p:nvSpPr>
            <p:cNvPr id="23" name="矩形 22"/>
            <p:cNvSpPr/>
            <p:nvPr/>
          </p:nvSpPr>
          <p:spPr bwMode="auto">
            <a:xfrm>
              <a:off x="-12511" y="1160807"/>
              <a:ext cx="12196763" cy="3834273"/>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sp>
        <p:nvSpPr>
          <p:cNvPr id="61" name="文本框 19"/>
          <p:cNvSpPr txBox="1">
            <a:spLocks noChangeArrowheads="1"/>
          </p:cNvSpPr>
          <p:nvPr>
            <p:custDataLst>
              <p:tags r:id="rId1"/>
            </p:custDataLst>
          </p:nvPr>
        </p:nvSpPr>
        <p:spPr bwMode="auto">
          <a:xfrm>
            <a:off x="3579175" y="2896602"/>
            <a:ext cx="7591304" cy="941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a:defRPr/>
            </a:pPr>
            <a:r>
              <a:rPr lang="zh-CN" altLang="en-US" sz="3000" b="1" dirty="0" smtClean="0">
                <a:solidFill>
                  <a:schemeClr val="bg1"/>
                </a:solidFill>
                <a:latin typeface="微软雅黑" panose="020B0503020204020204" pitchFamily="34" charset="-122"/>
                <a:ea typeface="微软雅黑" panose="020B0503020204020204" pitchFamily="34" charset="-122"/>
              </a:rPr>
              <a:t>习近平总书记在中央党校中青年干部培训班开班式上发表的重要讲话精神</a:t>
            </a:r>
            <a:endParaRPr lang="en-US" altLang="zh-CN" sz="3000" b="1" dirty="0">
              <a:solidFill>
                <a:schemeClr val="bg1"/>
              </a:solidFill>
              <a:latin typeface="微软雅黑" panose="020B0503020204020204" pitchFamily="34" charset="-122"/>
              <a:ea typeface="微软雅黑" panose="020B0503020204020204" pitchFamily="34" charset="-122"/>
            </a:endParaRPr>
          </a:p>
        </p:txBody>
      </p:sp>
      <p:grpSp>
        <p:nvGrpSpPr>
          <p:cNvPr id="3" name="组合 69"/>
          <p:cNvGrpSpPr/>
          <p:nvPr/>
        </p:nvGrpSpPr>
        <p:grpSpPr>
          <a:xfrm>
            <a:off x="1421072" y="2526510"/>
            <a:ext cx="1955732" cy="1955730"/>
            <a:chOff x="915021" y="7825305"/>
            <a:chExt cx="2911954" cy="2911954"/>
          </a:xfrm>
        </p:grpSpPr>
        <p:sp>
          <p:nvSpPr>
            <p:cNvPr id="71" name="椭圆 70"/>
            <p:cNvSpPr/>
            <p:nvPr/>
          </p:nvSpPr>
          <p:spPr>
            <a:xfrm>
              <a:off x="915021" y="7825305"/>
              <a:ext cx="2911954" cy="2911954"/>
            </a:xfrm>
            <a:prstGeom prst="ellipse">
              <a:avLst/>
            </a:prstGeom>
            <a:gradFill>
              <a:gsLst>
                <a:gs pos="100000">
                  <a:srgbClr val="FFFFFF"/>
                </a:gs>
                <a:gs pos="0">
                  <a:srgbClr val="E6E6E6"/>
                </a:gs>
              </a:gsLst>
              <a:lin ang="2700000" scaled="1"/>
            </a:gradFill>
            <a:ln w="19050">
              <a:gradFill flip="none" rotWithShape="1">
                <a:gsLst>
                  <a:gs pos="0">
                    <a:srgbClr val="FFFFFF"/>
                  </a:gs>
                  <a:gs pos="100000">
                    <a:srgbClr val="E6E6E6"/>
                  </a:gs>
                </a:gsLst>
                <a:lin ang="2700000" scaled="1"/>
                <a:tileRect/>
              </a:gradFill>
            </a:ln>
            <a:effectLst>
              <a:outerShdw blurRad="2540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Arial" panose="020B0604020202020204"/>
                <a:ea typeface="微软雅黑" panose="020B0503020204020204" pitchFamily="34" charset="-122"/>
                <a:cs typeface="+mn-cs"/>
              </a:endParaRPr>
            </a:p>
          </p:txBody>
        </p:sp>
        <p:sp>
          <p:nvSpPr>
            <p:cNvPr id="72" name="椭圆 71"/>
            <p:cNvSpPr/>
            <p:nvPr/>
          </p:nvSpPr>
          <p:spPr>
            <a:xfrm>
              <a:off x="1107524" y="8017811"/>
              <a:ext cx="2526950" cy="2526946"/>
            </a:xfrm>
            <a:prstGeom prst="ellipse">
              <a:avLst/>
            </a:prstGeom>
            <a:solidFill>
              <a:schemeClr val="accent2"/>
            </a:solidFill>
            <a:ln w="22225">
              <a:gradFill flip="none" rotWithShape="1">
                <a:gsLst>
                  <a:gs pos="0">
                    <a:srgbClr val="D9D9D9"/>
                  </a:gs>
                  <a:gs pos="100000">
                    <a:srgbClr val="FFFFFF"/>
                  </a:gs>
                </a:gsLst>
                <a:lin ang="2700000" scaled="1"/>
                <a:tileRect/>
              </a:gradFill>
            </a:ln>
            <a:effectLst>
              <a:innerShdw blurRad="127000" dist="63500" dir="13500000">
                <a:schemeClr val="accent2">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6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grpSp>
      <p:sp>
        <p:nvSpPr>
          <p:cNvPr id="73" name="文本框 72"/>
          <p:cNvSpPr txBox="1"/>
          <p:nvPr/>
        </p:nvSpPr>
        <p:spPr>
          <a:xfrm>
            <a:off x="1622751" y="2492896"/>
            <a:ext cx="1595310" cy="178510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Impact" panose="020B0806030902050204" pitchFamily="34" charset="0"/>
                <a:ea typeface="DFKai-SB" panose="03000509000000000000" pitchFamily="65" charset="-120"/>
                <a:cs typeface="+mn-cs"/>
              </a:rPr>
              <a:t>三</a:t>
            </a:r>
            <a:endParaRPr kumimoji="0" lang="zh-CN" altLang="en-US" sz="11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Impact" panose="020B0806030902050204" pitchFamily="34" charset="0"/>
              <a:ea typeface="DFKai-SB" panose="03000509000000000000" pitchFamily="65" charset="-120"/>
              <a:cs typeface="+mn-cs"/>
            </a:endParaRPr>
          </a:p>
        </p:txBody>
      </p:sp>
    </p:spTree>
  </p:cSld>
  <p:clrMapOvr>
    <a:masterClrMapping/>
  </p:clrMapOvr>
  <p:transition advTm="38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中央党校中青年干部培训开班式</a:t>
            </a:r>
            <a:endPar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grpSp>
        <p:nvGrpSpPr>
          <p:cNvPr id="4" name="组合 3"/>
          <p:cNvGrpSpPr/>
          <p:nvPr/>
        </p:nvGrpSpPr>
        <p:grpSpPr>
          <a:xfrm>
            <a:off x="4370309" y="980728"/>
            <a:ext cx="3273478" cy="711239"/>
            <a:chOff x="323936" y="2208195"/>
            <a:chExt cx="5286233" cy="1148557"/>
          </a:xfrm>
        </p:grpSpPr>
        <p:sp>
          <p:nvSpPr>
            <p:cNvPr id="5" name="Freeform 5"/>
            <p:cNvSpPr>
              <a:spLocks noEditPoints="1"/>
            </p:cNvSpPr>
            <p:nvPr/>
          </p:nvSpPr>
          <p:spPr bwMode="auto">
            <a:xfrm>
              <a:off x="323936" y="2208195"/>
              <a:ext cx="375948" cy="1148557"/>
            </a:xfrm>
            <a:custGeom>
              <a:avLst/>
              <a:gdLst>
                <a:gd name="T0" fmla="*/ 178 w 374"/>
                <a:gd name="T1" fmla="*/ 206 h 1121"/>
                <a:gd name="T2" fmla="*/ 303 w 374"/>
                <a:gd name="T3" fmla="*/ 140 h 1121"/>
                <a:gd name="T4" fmla="*/ 138 w 374"/>
                <a:gd name="T5" fmla="*/ 145 h 1121"/>
                <a:gd name="T6" fmla="*/ 197 w 374"/>
                <a:gd name="T7" fmla="*/ 140 h 1121"/>
                <a:gd name="T8" fmla="*/ 138 w 374"/>
                <a:gd name="T9" fmla="*/ 145 h 1121"/>
                <a:gd name="T10" fmla="*/ 126 w 374"/>
                <a:gd name="T11" fmla="*/ 316 h 1121"/>
                <a:gd name="T12" fmla="*/ 235 w 374"/>
                <a:gd name="T13" fmla="*/ 230 h 1121"/>
                <a:gd name="T14" fmla="*/ 75 w 374"/>
                <a:gd name="T15" fmla="*/ 263 h 1121"/>
                <a:gd name="T16" fmla="*/ 132 w 374"/>
                <a:gd name="T17" fmla="*/ 248 h 1121"/>
                <a:gd name="T18" fmla="*/ 75 w 374"/>
                <a:gd name="T19" fmla="*/ 263 h 1121"/>
                <a:gd name="T20" fmla="*/ 95 w 374"/>
                <a:gd name="T21" fmla="*/ 431 h 1121"/>
                <a:gd name="T22" fmla="*/ 187 w 374"/>
                <a:gd name="T23" fmla="*/ 329 h 1121"/>
                <a:gd name="T24" fmla="*/ 36 w 374"/>
                <a:gd name="T25" fmla="*/ 389 h 1121"/>
                <a:gd name="T26" fmla="*/ 89 w 374"/>
                <a:gd name="T27" fmla="*/ 364 h 1121"/>
                <a:gd name="T28" fmla="*/ 36 w 374"/>
                <a:gd name="T29" fmla="*/ 389 h 1121"/>
                <a:gd name="T30" fmla="*/ 86 w 374"/>
                <a:gd name="T31" fmla="*/ 550 h 1121"/>
                <a:gd name="T32" fmla="*/ 157 w 374"/>
                <a:gd name="T33" fmla="*/ 433 h 1121"/>
                <a:gd name="T34" fmla="*/ 20 w 374"/>
                <a:gd name="T35" fmla="*/ 519 h 1121"/>
                <a:gd name="T36" fmla="*/ 67 w 374"/>
                <a:gd name="T37" fmla="*/ 486 h 1121"/>
                <a:gd name="T38" fmla="*/ 20 w 374"/>
                <a:gd name="T39" fmla="*/ 519 h 1121"/>
                <a:gd name="T40" fmla="*/ 184 w 374"/>
                <a:gd name="T41" fmla="*/ 892 h 1121"/>
                <a:gd name="T42" fmla="*/ 185 w 374"/>
                <a:gd name="T43" fmla="*/ 753 h 1121"/>
                <a:gd name="T44" fmla="*/ 111 w 374"/>
                <a:gd name="T45" fmla="*/ 899 h 1121"/>
                <a:gd name="T46" fmla="*/ 134 w 374"/>
                <a:gd name="T47" fmla="*/ 845 h 1121"/>
                <a:gd name="T48" fmla="*/ 111 w 374"/>
                <a:gd name="T49" fmla="*/ 899 h 1121"/>
                <a:gd name="T50" fmla="*/ 130 w 374"/>
                <a:gd name="T51" fmla="*/ 783 h 1121"/>
                <a:gd name="T52" fmla="*/ 156 w 374"/>
                <a:gd name="T53" fmla="*/ 648 h 1121"/>
                <a:gd name="T54" fmla="*/ 57 w 374"/>
                <a:gd name="T55" fmla="*/ 778 h 1121"/>
                <a:gd name="T56" fmla="*/ 90 w 374"/>
                <a:gd name="T57" fmla="*/ 729 h 1121"/>
                <a:gd name="T58" fmla="*/ 57 w 374"/>
                <a:gd name="T59" fmla="*/ 778 h 1121"/>
                <a:gd name="T60" fmla="*/ 97 w 374"/>
                <a:gd name="T61" fmla="*/ 668 h 1121"/>
                <a:gd name="T62" fmla="*/ 147 w 374"/>
                <a:gd name="T63" fmla="*/ 541 h 1121"/>
                <a:gd name="T64" fmla="*/ 27 w 374"/>
                <a:gd name="T65" fmla="*/ 650 h 1121"/>
                <a:gd name="T66" fmla="*/ 68 w 374"/>
                <a:gd name="T67" fmla="*/ 608 h 1121"/>
                <a:gd name="T68" fmla="*/ 27 w 374"/>
                <a:gd name="T69" fmla="*/ 650 h 1121"/>
                <a:gd name="T70" fmla="*/ 259 w 374"/>
                <a:gd name="T71" fmla="*/ 991 h 1121"/>
                <a:gd name="T72" fmla="*/ 232 w 374"/>
                <a:gd name="T73" fmla="*/ 852 h 1121"/>
                <a:gd name="T74" fmla="*/ 188 w 374"/>
                <a:gd name="T75" fmla="*/ 1011 h 1121"/>
                <a:gd name="T76" fmla="*/ 201 w 374"/>
                <a:gd name="T77" fmla="*/ 953 h 1121"/>
                <a:gd name="T78" fmla="*/ 188 w 374"/>
                <a:gd name="T79" fmla="*/ 1011 h 1121"/>
                <a:gd name="T80" fmla="*/ 356 w 374"/>
                <a:gd name="T81" fmla="*/ 1077 h 1121"/>
                <a:gd name="T82" fmla="*/ 299 w 374"/>
                <a:gd name="T83" fmla="*/ 943 h 1121"/>
                <a:gd name="T84" fmla="*/ 289 w 374"/>
                <a:gd name="T85" fmla="*/ 1109 h 1121"/>
                <a:gd name="T86" fmla="*/ 289 w 374"/>
                <a:gd name="T87" fmla="*/ 1049 h 1121"/>
                <a:gd name="T88" fmla="*/ 289 w 374"/>
                <a:gd name="T89" fmla="*/ 1109 h 1121"/>
                <a:gd name="T90" fmla="*/ 232 w 374"/>
                <a:gd name="T91" fmla="*/ 112 h 1121"/>
                <a:gd name="T92" fmla="*/ 351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231" y="206"/>
                  </a:moveTo>
                  <a:cubicBezTo>
                    <a:pt x="203" y="222"/>
                    <a:pt x="182" y="216"/>
                    <a:pt x="178" y="206"/>
                  </a:cubicBezTo>
                  <a:cubicBezTo>
                    <a:pt x="173" y="196"/>
                    <a:pt x="183" y="168"/>
                    <a:pt x="213" y="152"/>
                  </a:cubicBezTo>
                  <a:cubicBezTo>
                    <a:pt x="254" y="129"/>
                    <a:pt x="303" y="140"/>
                    <a:pt x="303" y="140"/>
                  </a:cubicBezTo>
                  <a:cubicBezTo>
                    <a:pt x="302" y="140"/>
                    <a:pt x="268" y="184"/>
                    <a:pt x="231" y="206"/>
                  </a:cubicBezTo>
                  <a:close/>
                  <a:moveTo>
                    <a:pt x="138" y="145"/>
                  </a:moveTo>
                  <a:cubicBezTo>
                    <a:pt x="131" y="182"/>
                    <a:pt x="149" y="196"/>
                    <a:pt x="159" y="195"/>
                  </a:cubicBezTo>
                  <a:cubicBezTo>
                    <a:pt x="171" y="193"/>
                    <a:pt x="189" y="174"/>
                    <a:pt x="197" y="140"/>
                  </a:cubicBezTo>
                  <a:cubicBezTo>
                    <a:pt x="207" y="94"/>
                    <a:pt x="196" y="43"/>
                    <a:pt x="196" y="43"/>
                  </a:cubicBezTo>
                  <a:cubicBezTo>
                    <a:pt x="195" y="42"/>
                    <a:pt x="146" y="95"/>
                    <a:pt x="138" y="145"/>
                  </a:cubicBezTo>
                  <a:close/>
                  <a:moveTo>
                    <a:pt x="178" y="306"/>
                  </a:moveTo>
                  <a:cubicBezTo>
                    <a:pt x="153" y="327"/>
                    <a:pt x="132" y="324"/>
                    <a:pt x="126" y="316"/>
                  </a:cubicBezTo>
                  <a:cubicBezTo>
                    <a:pt x="120" y="306"/>
                    <a:pt x="124" y="278"/>
                    <a:pt x="150" y="257"/>
                  </a:cubicBezTo>
                  <a:cubicBezTo>
                    <a:pt x="186" y="227"/>
                    <a:pt x="236" y="230"/>
                    <a:pt x="235" y="230"/>
                  </a:cubicBezTo>
                  <a:cubicBezTo>
                    <a:pt x="235" y="230"/>
                    <a:pt x="209" y="278"/>
                    <a:pt x="178" y="306"/>
                  </a:cubicBezTo>
                  <a:close/>
                  <a:moveTo>
                    <a:pt x="75" y="263"/>
                  </a:moveTo>
                  <a:cubicBezTo>
                    <a:pt x="76" y="300"/>
                    <a:pt x="96" y="311"/>
                    <a:pt x="105" y="308"/>
                  </a:cubicBezTo>
                  <a:cubicBezTo>
                    <a:pt x="116" y="304"/>
                    <a:pt x="131" y="282"/>
                    <a:pt x="132" y="248"/>
                  </a:cubicBezTo>
                  <a:cubicBezTo>
                    <a:pt x="132" y="202"/>
                    <a:pt x="112" y="155"/>
                    <a:pt x="112" y="154"/>
                  </a:cubicBezTo>
                  <a:cubicBezTo>
                    <a:pt x="111" y="154"/>
                    <a:pt x="74" y="213"/>
                    <a:pt x="75" y="263"/>
                  </a:cubicBezTo>
                  <a:close/>
                  <a:moveTo>
                    <a:pt x="144" y="413"/>
                  </a:moveTo>
                  <a:cubicBezTo>
                    <a:pt x="124" y="437"/>
                    <a:pt x="102" y="439"/>
                    <a:pt x="95" y="431"/>
                  </a:cubicBezTo>
                  <a:cubicBezTo>
                    <a:pt x="87" y="423"/>
                    <a:pt x="86" y="395"/>
                    <a:pt x="108" y="370"/>
                  </a:cubicBezTo>
                  <a:cubicBezTo>
                    <a:pt x="138" y="335"/>
                    <a:pt x="187" y="329"/>
                    <a:pt x="187" y="329"/>
                  </a:cubicBezTo>
                  <a:cubicBezTo>
                    <a:pt x="186" y="329"/>
                    <a:pt x="170" y="380"/>
                    <a:pt x="144" y="413"/>
                  </a:cubicBezTo>
                  <a:close/>
                  <a:moveTo>
                    <a:pt x="36" y="389"/>
                  </a:moveTo>
                  <a:cubicBezTo>
                    <a:pt x="43" y="425"/>
                    <a:pt x="65" y="432"/>
                    <a:pt x="74" y="427"/>
                  </a:cubicBezTo>
                  <a:cubicBezTo>
                    <a:pt x="84" y="422"/>
                    <a:pt x="94" y="398"/>
                    <a:pt x="89" y="364"/>
                  </a:cubicBezTo>
                  <a:cubicBezTo>
                    <a:pt x="81" y="319"/>
                    <a:pt x="51" y="277"/>
                    <a:pt x="51" y="277"/>
                  </a:cubicBezTo>
                  <a:cubicBezTo>
                    <a:pt x="51" y="276"/>
                    <a:pt x="25" y="340"/>
                    <a:pt x="36" y="389"/>
                  </a:cubicBezTo>
                  <a:close/>
                  <a:moveTo>
                    <a:pt x="131" y="523"/>
                  </a:moveTo>
                  <a:cubicBezTo>
                    <a:pt x="115" y="551"/>
                    <a:pt x="94" y="556"/>
                    <a:pt x="86" y="550"/>
                  </a:cubicBezTo>
                  <a:cubicBezTo>
                    <a:pt x="77" y="543"/>
                    <a:pt x="70" y="516"/>
                    <a:pt x="87" y="487"/>
                  </a:cubicBezTo>
                  <a:cubicBezTo>
                    <a:pt x="110" y="448"/>
                    <a:pt x="158" y="433"/>
                    <a:pt x="157" y="433"/>
                  </a:cubicBezTo>
                  <a:cubicBezTo>
                    <a:pt x="157" y="434"/>
                    <a:pt x="151" y="486"/>
                    <a:pt x="131" y="523"/>
                  </a:cubicBezTo>
                  <a:close/>
                  <a:moveTo>
                    <a:pt x="20" y="519"/>
                  </a:moveTo>
                  <a:cubicBezTo>
                    <a:pt x="33" y="553"/>
                    <a:pt x="56" y="556"/>
                    <a:pt x="64" y="550"/>
                  </a:cubicBezTo>
                  <a:cubicBezTo>
                    <a:pt x="73" y="543"/>
                    <a:pt x="79" y="517"/>
                    <a:pt x="67" y="486"/>
                  </a:cubicBezTo>
                  <a:cubicBezTo>
                    <a:pt x="51" y="443"/>
                    <a:pt x="15" y="407"/>
                    <a:pt x="15" y="407"/>
                  </a:cubicBezTo>
                  <a:cubicBezTo>
                    <a:pt x="14" y="406"/>
                    <a:pt x="1" y="473"/>
                    <a:pt x="20" y="519"/>
                  </a:cubicBezTo>
                  <a:close/>
                  <a:moveTo>
                    <a:pt x="208" y="845"/>
                  </a:moveTo>
                  <a:cubicBezTo>
                    <a:pt x="210" y="877"/>
                    <a:pt x="195" y="893"/>
                    <a:pt x="184" y="892"/>
                  </a:cubicBezTo>
                  <a:cubicBezTo>
                    <a:pt x="173" y="891"/>
                    <a:pt x="153" y="870"/>
                    <a:pt x="152" y="836"/>
                  </a:cubicBezTo>
                  <a:cubicBezTo>
                    <a:pt x="152" y="790"/>
                    <a:pt x="185" y="753"/>
                    <a:pt x="185" y="753"/>
                  </a:cubicBezTo>
                  <a:cubicBezTo>
                    <a:pt x="184" y="754"/>
                    <a:pt x="206" y="802"/>
                    <a:pt x="208" y="845"/>
                  </a:cubicBezTo>
                  <a:close/>
                  <a:moveTo>
                    <a:pt x="111" y="899"/>
                  </a:moveTo>
                  <a:cubicBezTo>
                    <a:pt x="141" y="922"/>
                    <a:pt x="162" y="913"/>
                    <a:pt x="166" y="903"/>
                  </a:cubicBezTo>
                  <a:cubicBezTo>
                    <a:pt x="169" y="892"/>
                    <a:pt x="161" y="867"/>
                    <a:pt x="134" y="845"/>
                  </a:cubicBezTo>
                  <a:cubicBezTo>
                    <a:pt x="98" y="816"/>
                    <a:pt x="49" y="804"/>
                    <a:pt x="49" y="804"/>
                  </a:cubicBezTo>
                  <a:cubicBezTo>
                    <a:pt x="48" y="804"/>
                    <a:pt x="71" y="869"/>
                    <a:pt x="111" y="899"/>
                  </a:cubicBezTo>
                  <a:close/>
                  <a:moveTo>
                    <a:pt x="163" y="742"/>
                  </a:moveTo>
                  <a:cubicBezTo>
                    <a:pt x="158" y="774"/>
                    <a:pt x="140" y="786"/>
                    <a:pt x="130" y="783"/>
                  </a:cubicBezTo>
                  <a:cubicBezTo>
                    <a:pt x="119" y="781"/>
                    <a:pt x="104" y="757"/>
                    <a:pt x="109" y="724"/>
                  </a:cubicBezTo>
                  <a:cubicBezTo>
                    <a:pt x="117" y="679"/>
                    <a:pt x="157" y="648"/>
                    <a:pt x="156" y="648"/>
                  </a:cubicBezTo>
                  <a:cubicBezTo>
                    <a:pt x="156" y="649"/>
                    <a:pt x="168" y="700"/>
                    <a:pt x="163" y="742"/>
                  </a:cubicBezTo>
                  <a:close/>
                  <a:moveTo>
                    <a:pt x="57" y="778"/>
                  </a:moveTo>
                  <a:cubicBezTo>
                    <a:pt x="82" y="805"/>
                    <a:pt x="105" y="800"/>
                    <a:pt x="110" y="791"/>
                  </a:cubicBezTo>
                  <a:cubicBezTo>
                    <a:pt x="116" y="781"/>
                    <a:pt x="112" y="755"/>
                    <a:pt x="90" y="729"/>
                  </a:cubicBezTo>
                  <a:cubicBezTo>
                    <a:pt x="60" y="695"/>
                    <a:pt x="14" y="674"/>
                    <a:pt x="14" y="674"/>
                  </a:cubicBezTo>
                  <a:cubicBezTo>
                    <a:pt x="13" y="673"/>
                    <a:pt x="23" y="741"/>
                    <a:pt x="57" y="778"/>
                  </a:cubicBezTo>
                  <a:close/>
                  <a:moveTo>
                    <a:pt x="137" y="634"/>
                  </a:moveTo>
                  <a:cubicBezTo>
                    <a:pt x="127" y="664"/>
                    <a:pt x="107" y="673"/>
                    <a:pt x="97" y="668"/>
                  </a:cubicBezTo>
                  <a:cubicBezTo>
                    <a:pt x="87" y="664"/>
                    <a:pt x="76" y="638"/>
                    <a:pt x="88" y="606"/>
                  </a:cubicBezTo>
                  <a:cubicBezTo>
                    <a:pt x="103" y="563"/>
                    <a:pt x="147" y="541"/>
                    <a:pt x="147" y="541"/>
                  </a:cubicBezTo>
                  <a:cubicBezTo>
                    <a:pt x="147" y="541"/>
                    <a:pt x="150" y="593"/>
                    <a:pt x="137" y="634"/>
                  </a:cubicBezTo>
                  <a:close/>
                  <a:moveTo>
                    <a:pt x="27" y="650"/>
                  </a:moveTo>
                  <a:cubicBezTo>
                    <a:pt x="46" y="681"/>
                    <a:pt x="69" y="680"/>
                    <a:pt x="76" y="672"/>
                  </a:cubicBezTo>
                  <a:cubicBezTo>
                    <a:pt x="83" y="664"/>
                    <a:pt x="85" y="637"/>
                    <a:pt x="68" y="608"/>
                  </a:cubicBezTo>
                  <a:cubicBezTo>
                    <a:pt x="45" y="569"/>
                    <a:pt x="2" y="540"/>
                    <a:pt x="2" y="540"/>
                  </a:cubicBezTo>
                  <a:cubicBezTo>
                    <a:pt x="2" y="540"/>
                    <a:pt x="0" y="608"/>
                    <a:pt x="27" y="650"/>
                  </a:cubicBezTo>
                  <a:close/>
                  <a:moveTo>
                    <a:pt x="274" y="939"/>
                  </a:moveTo>
                  <a:cubicBezTo>
                    <a:pt x="282" y="971"/>
                    <a:pt x="270" y="990"/>
                    <a:pt x="259" y="991"/>
                  </a:cubicBezTo>
                  <a:cubicBezTo>
                    <a:pt x="248" y="992"/>
                    <a:pt x="224" y="975"/>
                    <a:pt x="217" y="941"/>
                  </a:cubicBezTo>
                  <a:cubicBezTo>
                    <a:pt x="207" y="895"/>
                    <a:pt x="232" y="852"/>
                    <a:pt x="232" y="852"/>
                  </a:cubicBezTo>
                  <a:cubicBezTo>
                    <a:pt x="232" y="853"/>
                    <a:pt x="262" y="897"/>
                    <a:pt x="274" y="939"/>
                  </a:cubicBezTo>
                  <a:close/>
                  <a:moveTo>
                    <a:pt x="188" y="1011"/>
                  </a:moveTo>
                  <a:cubicBezTo>
                    <a:pt x="223" y="1028"/>
                    <a:pt x="242" y="1016"/>
                    <a:pt x="243" y="1006"/>
                  </a:cubicBezTo>
                  <a:cubicBezTo>
                    <a:pt x="245" y="994"/>
                    <a:pt x="231" y="970"/>
                    <a:pt x="201" y="953"/>
                  </a:cubicBezTo>
                  <a:cubicBezTo>
                    <a:pt x="159" y="930"/>
                    <a:pt x="108" y="927"/>
                    <a:pt x="108" y="927"/>
                  </a:cubicBezTo>
                  <a:cubicBezTo>
                    <a:pt x="107" y="927"/>
                    <a:pt x="142" y="988"/>
                    <a:pt x="188" y="1011"/>
                  </a:cubicBezTo>
                  <a:close/>
                  <a:moveTo>
                    <a:pt x="359" y="1023"/>
                  </a:moveTo>
                  <a:cubicBezTo>
                    <a:pt x="374" y="1053"/>
                    <a:pt x="367" y="1074"/>
                    <a:pt x="356" y="1077"/>
                  </a:cubicBezTo>
                  <a:cubicBezTo>
                    <a:pt x="345" y="1080"/>
                    <a:pt x="317" y="1066"/>
                    <a:pt x="302" y="1034"/>
                  </a:cubicBezTo>
                  <a:cubicBezTo>
                    <a:pt x="282" y="990"/>
                    <a:pt x="299" y="942"/>
                    <a:pt x="299" y="943"/>
                  </a:cubicBezTo>
                  <a:cubicBezTo>
                    <a:pt x="299" y="943"/>
                    <a:pt x="338" y="982"/>
                    <a:pt x="359" y="1023"/>
                  </a:cubicBezTo>
                  <a:close/>
                  <a:moveTo>
                    <a:pt x="289" y="1109"/>
                  </a:moveTo>
                  <a:cubicBezTo>
                    <a:pt x="327" y="1121"/>
                    <a:pt x="344" y="1105"/>
                    <a:pt x="343" y="1094"/>
                  </a:cubicBezTo>
                  <a:cubicBezTo>
                    <a:pt x="342" y="1082"/>
                    <a:pt x="323" y="1060"/>
                    <a:pt x="289" y="1049"/>
                  </a:cubicBezTo>
                  <a:cubicBezTo>
                    <a:pt x="242" y="1033"/>
                    <a:pt x="191" y="1039"/>
                    <a:pt x="191" y="1039"/>
                  </a:cubicBezTo>
                  <a:cubicBezTo>
                    <a:pt x="190" y="1039"/>
                    <a:pt x="237" y="1094"/>
                    <a:pt x="289" y="1109"/>
                  </a:cubicBezTo>
                  <a:close/>
                  <a:moveTo>
                    <a:pt x="251" y="51"/>
                  </a:moveTo>
                  <a:cubicBezTo>
                    <a:pt x="223" y="80"/>
                    <a:pt x="224" y="106"/>
                    <a:pt x="232" y="112"/>
                  </a:cubicBezTo>
                  <a:cubicBezTo>
                    <a:pt x="240" y="119"/>
                    <a:pt x="264" y="114"/>
                    <a:pt x="289" y="88"/>
                  </a:cubicBezTo>
                  <a:cubicBezTo>
                    <a:pt x="323" y="54"/>
                    <a:pt x="351" y="0"/>
                    <a:pt x="351" y="0"/>
                  </a:cubicBezTo>
                  <a:cubicBezTo>
                    <a:pt x="352" y="0"/>
                    <a:pt x="289" y="12"/>
                    <a:pt x="251" y="51"/>
                  </a:cubicBezTo>
                  <a:close/>
                </a:path>
              </a:pathLst>
            </a:cu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rgbClr val="DA0000"/>
                </a:solidFill>
                <a:effectLst/>
                <a:uLnTx/>
                <a:uFillTx/>
                <a:latin typeface="微软雅黑" panose="020B0503020204020204" pitchFamily="34" charset="-122"/>
                <a:ea typeface="微软雅黑" panose="020B0503020204020204" pitchFamily="34" charset="-122"/>
                <a:cs typeface="+mn-cs"/>
              </a:endParaRPr>
            </a:p>
          </p:txBody>
        </p:sp>
        <p:sp>
          <p:nvSpPr>
            <p:cNvPr id="6" name="Freeform 6"/>
            <p:cNvSpPr>
              <a:spLocks noEditPoints="1"/>
            </p:cNvSpPr>
            <p:nvPr/>
          </p:nvSpPr>
          <p:spPr bwMode="auto">
            <a:xfrm>
              <a:off x="5234222" y="2208195"/>
              <a:ext cx="375947" cy="1148557"/>
            </a:xfrm>
            <a:custGeom>
              <a:avLst/>
              <a:gdLst>
                <a:gd name="T0" fmla="*/ 196 w 374"/>
                <a:gd name="T1" fmla="*/ 206 h 1121"/>
                <a:gd name="T2" fmla="*/ 71 w 374"/>
                <a:gd name="T3" fmla="*/ 140 h 1121"/>
                <a:gd name="T4" fmla="*/ 236 w 374"/>
                <a:gd name="T5" fmla="*/ 145 h 1121"/>
                <a:gd name="T6" fmla="*/ 177 w 374"/>
                <a:gd name="T7" fmla="*/ 140 h 1121"/>
                <a:gd name="T8" fmla="*/ 236 w 374"/>
                <a:gd name="T9" fmla="*/ 145 h 1121"/>
                <a:gd name="T10" fmla="*/ 248 w 374"/>
                <a:gd name="T11" fmla="*/ 316 h 1121"/>
                <a:gd name="T12" fmla="*/ 138 w 374"/>
                <a:gd name="T13" fmla="*/ 230 h 1121"/>
                <a:gd name="T14" fmla="*/ 299 w 374"/>
                <a:gd name="T15" fmla="*/ 263 h 1121"/>
                <a:gd name="T16" fmla="*/ 242 w 374"/>
                <a:gd name="T17" fmla="*/ 248 h 1121"/>
                <a:gd name="T18" fmla="*/ 299 w 374"/>
                <a:gd name="T19" fmla="*/ 263 h 1121"/>
                <a:gd name="T20" fmla="*/ 278 w 374"/>
                <a:gd name="T21" fmla="*/ 431 h 1121"/>
                <a:gd name="T22" fmla="*/ 187 w 374"/>
                <a:gd name="T23" fmla="*/ 329 h 1121"/>
                <a:gd name="T24" fmla="*/ 338 w 374"/>
                <a:gd name="T25" fmla="*/ 389 h 1121"/>
                <a:gd name="T26" fmla="*/ 285 w 374"/>
                <a:gd name="T27" fmla="*/ 364 h 1121"/>
                <a:gd name="T28" fmla="*/ 338 w 374"/>
                <a:gd name="T29" fmla="*/ 389 h 1121"/>
                <a:gd name="T30" fmla="*/ 288 w 374"/>
                <a:gd name="T31" fmla="*/ 550 h 1121"/>
                <a:gd name="T32" fmla="*/ 216 w 374"/>
                <a:gd name="T33" fmla="*/ 433 h 1121"/>
                <a:gd name="T34" fmla="*/ 354 w 374"/>
                <a:gd name="T35" fmla="*/ 519 h 1121"/>
                <a:gd name="T36" fmla="*/ 307 w 374"/>
                <a:gd name="T37" fmla="*/ 486 h 1121"/>
                <a:gd name="T38" fmla="*/ 354 w 374"/>
                <a:gd name="T39" fmla="*/ 519 h 1121"/>
                <a:gd name="T40" fmla="*/ 189 w 374"/>
                <a:gd name="T41" fmla="*/ 892 h 1121"/>
                <a:gd name="T42" fmla="*/ 189 w 374"/>
                <a:gd name="T43" fmla="*/ 753 h 1121"/>
                <a:gd name="T44" fmla="*/ 262 w 374"/>
                <a:gd name="T45" fmla="*/ 899 h 1121"/>
                <a:gd name="T46" fmla="*/ 239 w 374"/>
                <a:gd name="T47" fmla="*/ 845 h 1121"/>
                <a:gd name="T48" fmla="*/ 262 w 374"/>
                <a:gd name="T49" fmla="*/ 899 h 1121"/>
                <a:gd name="T50" fmla="*/ 243 w 374"/>
                <a:gd name="T51" fmla="*/ 783 h 1121"/>
                <a:gd name="T52" fmla="*/ 217 w 374"/>
                <a:gd name="T53" fmla="*/ 648 h 1121"/>
                <a:gd name="T54" fmla="*/ 316 w 374"/>
                <a:gd name="T55" fmla="*/ 778 h 1121"/>
                <a:gd name="T56" fmla="*/ 284 w 374"/>
                <a:gd name="T57" fmla="*/ 729 h 1121"/>
                <a:gd name="T58" fmla="*/ 316 w 374"/>
                <a:gd name="T59" fmla="*/ 778 h 1121"/>
                <a:gd name="T60" fmla="*/ 276 w 374"/>
                <a:gd name="T61" fmla="*/ 668 h 1121"/>
                <a:gd name="T62" fmla="*/ 226 w 374"/>
                <a:gd name="T63" fmla="*/ 541 h 1121"/>
                <a:gd name="T64" fmla="*/ 347 w 374"/>
                <a:gd name="T65" fmla="*/ 650 h 1121"/>
                <a:gd name="T66" fmla="*/ 306 w 374"/>
                <a:gd name="T67" fmla="*/ 608 h 1121"/>
                <a:gd name="T68" fmla="*/ 347 w 374"/>
                <a:gd name="T69" fmla="*/ 650 h 1121"/>
                <a:gd name="T70" fmla="*/ 114 w 374"/>
                <a:gd name="T71" fmla="*/ 991 h 1121"/>
                <a:gd name="T72" fmla="*/ 142 w 374"/>
                <a:gd name="T73" fmla="*/ 852 h 1121"/>
                <a:gd name="T74" fmla="*/ 185 w 374"/>
                <a:gd name="T75" fmla="*/ 1011 h 1121"/>
                <a:gd name="T76" fmla="*/ 173 w 374"/>
                <a:gd name="T77" fmla="*/ 953 h 1121"/>
                <a:gd name="T78" fmla="*/ 185 w 374"/>
                <a:gd name="T79" fmla="*/ 1011 h 1121"/>
                <a:gd name="T80" fmla="*/ 18 w 374"/>
                <a:gd name="T81" fmla="*/ 1077 h 1121"/>
                <a:gd name="T82" fmla="*/ 75 w 374"/>
                <a:gd name="T83" fmla="*/ 943 h 1121"/>
                <a:gd name="T84" fmla="*/ 85 w 374"/>
                <a:gd name="T85" fmla="*/ 1109 h 1121"/>
                <a:gd name="T86" fmla="*/ 85 w 374"/>
                <a:gd name="T87" fmla="*/ 1049 h 1121"/>
                <a:gd name="T88" fmla="*/ 85 w 374"/>
                <a:gd name="T89" fmla="*/ 1109 h 1121"/>
                <a:gd name="T90" fmla="*/ 142 w 374"/>
                <a:gd name="T91" fmla="*/ 112 h 1121"/>
                <a:gd name="T92" fmla="*/ 22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143" y="206"/>
                  </a:moveTo>
                  <a:cubicBezTo>
                    <a:pt x="171" y="222"/>
                    <a:pt x="192" y="216"/>
                    <a:pt x="196" y="206"/>
                  </a:cubicBezTo>
                  <a:cubicBezTo>
                    <a:pt x="200" y="196"/>
                    <a:pt x="191" y="168"/>
                    <a:pt x="161" y="152"/>
                  </a:cubicBezTo>
                  <a:cubicBezTo>
                    <a:pt x="120" y="129"/>
                    <a:pt x="70" y="140"/>
                    <a:pt x="71" y="140"/>
                  </a:cubicBezTo>
                  <a:cubicBezTo>
                    <a:pt x="71" y="140"/>
                    <a:pt x="106" y="184"/>
                    <a:pt x="143" y="206"/>
                  </a:cubicBezTo>
                  <a:close/>
                  <a:moveTo>
                    <a:pt x="236" y="145"/>
                  </a:moveTo>
                  <a:cubicBezTo>
                    <a:pt x="242" y="182"/>
                    <a:pt x="225" y="196"/>
                    <a:pt x="215" y="195"/>
                  </a:cubicBezTo>
                  <a:cubicBezTo>
                    <a:pt x="203" y="193"/>
                    <a:pt x="184" y="174"/>
                    <a:pt x="177" y="140"/>
                  </a:cubicBezTo>
                  <a:cubicBezTo>
                    <a:pt x="167" y="94"/>
                    <a:pt x="178" y="43"/>
                    <a:pt x="178" y="43"/>
                  </a:cubicBezTo>
                  <a:cubicBezTo>
                    <a:pt x="178" y="42"/>
                    <a:pt x="228" y="95"/>
                    <a:pt x="236" y="145"/>
                  </a:cubicBezTo>
                  <a:close/>
                  <a:moveTo>
                    <a:pt x="196" y="306"/>
                  </a:moveTo>
                  <a:cubicBezTo>
                    <a:pt x="220" y="327"/>
                    <a:pt x="242" y="324"/>
                    <a:pt x="248" y="316"/>
                  </a:cubicBezTo>
                  <a:cubicBezTo>
                    <a:pt x="254" y="306"/>
                    <a:pt x="250" y="278"/>
                    <a:pt x="224" y="257"/>
                  </a:cubicBezTo>
                  <a:cubicBezTo>
                    <a:pt x="188" y="227"/>
                    <a:pt x="138" y="230"/>
                    <a:pt x="138" y="230"/>
                  </a:cubicBezTo>
                  <a:cubicBezTo>
                    <a:pt x="139" y="230"/>
                    <a:pt x="164" y="278"/>
                    <a:pt x="196" y="306"/>
                  </a:cubicBezTo>
                  <a:close/>
                  <a:moveTo>
                    <a:pt x="299" y="263"/>
                  </a:moveTo>
                  <a:cubicBezTo>
                    <a:pt x="298" y="300"/>
                    <a:pt x="278" y="311"/>
                    <a:pt x="268" y="308"/>
                  </a:cubicBezTo>
                  <a:cubicBezTo>
                    <a:pt x="257" y="304"/>
                    <a:pt x="243" y="282"/>
                    <a:pt x="242" y="248"/>
                  </a:cubicBezTo>
                  <a:cubicBezTo>
                    <a:pt x="241" y="202"/>
                    <a:pt x="262" y="155"/>
                    <a:pt x="262" y="154"/>
                  </a:cubicBezTo>
                  <a:cubicBezTo>
                    <a:pt x="262" y="154"/>
                    <a:pt x="300" y="213"/>
                    <a:pt x="299" y="263"/>
                  </a:cubicBezTo>
                  <a:close/>
                  <a:moveTo>
                    <a:pt x="229" y="413"/>
                  </a:moveTo>
                  <a:cubicBezTo>
                    <a:pt x="249" y="437"/>
                    <a:pt x="271" y="439"/>
                    <a:pt x="278" y="431"/>
                  </a:cubicBezTo>
                  <a:cubicBezTo>
                    <a:pt x="286" y="423"/>
                    <a:pt x="288" y="395"/>
                    <a:pt x="266" y="370"/>
                  </a:cubicBezTo>
                  <a:cubicBezTo>
                    <a:pt x="236" y="335"/>
                    <a:pt x="187" y="329"/>
                    <a:pt x="187" y="329"/>
                  </a:cubicBezTo>
                  <a:cubicBezTo>
                    <a:pt x="187" y="329"/>
                    <a:pt x="203" y="380"/>
                    <a:pt x="229" y="413"/>
                  </a:cubicBezTo>
                  <a:close/>
                  <a:moveTo>
                    <a:pt x="338" y="389"/>
                  </a:moveTo>
                  <a:cubicBezTo>
                    <a:pt x="331" y="425"/>
                    <a:pt x="309" y="432"/>
                    <a:pt x="300" y="427"/>
                  </a:cubicBezTo>
                  <a:cubicBezTo>
                    <a:pt x="290" y="422"/>
                    <a:pt x="279" y="398"/>
                    <a:pt x="285" y="364"/>
                  </a:cubicBezTo>
                  <a:cubicBezTo>
                    <a:pt x="293" y="319"/>
                    <a:pt x="322" y="277"/>
                    <a:pt x="322" y="277"/>
                  </a:cubicBezTo>
                  <a:cubicBezTo>
                    <a:pt x="323" y="276"/>
                    <a:pt x="349" y="340"/>
                    <a:pt x="338" y="389"/>
                  </a:cubicBezTo>
                  <a:close/>
                  <a:moveTo>
                    <a:pt x="243" y="523"/>
                  </a:moveTo>
                  <a:cubicBezTo>
                    <a:pt x="258" y="551"/>
                    <a:pt x="280" y="556"/>
                    <a:pt x="288" y="550"/>
                  </a:cubicBezTo>
                  <a:cubicBezTo>
                    <a:pt x="297" y="543"/>
                    <a:pt x="303" y="516"/>
                    <a:pt x="287" y="487"/>
                  </a:cubicBezTo>
                  <a:cubicBezTo>
                    <a:pt x="264" y="448"/>
                    <a:pt x="216" y="433"/>
                    <a:pt x="216" y="433"/>
                  </a:cubicBezTo>
                  <a:cubicBezTo>
                    <a:pt x="217" y="434"/>
                    <a:pt x="223" y="486"/>
                    <a:pt x="243" y="523"/>
                  </a:cubicBezTo>
                  <a:close/>
                  <a:moveTo>
                    <a:pt x="354" y="519"/>
                  </a:moveTo>
                  <a:cubicBezTo>
                    <a:pt x="340" y="553"/>
                    <a:pt x="318" y="556"/>
                    <a:pt x="310" y="550"/>
                  </a:cubicBezTo>
                  <a:cubicBezTo>
                    <a:pt x="301" y="543"/>
                    <a:pt x="295" y="517"/>
                    <a:pt x="307" y="486"/>
                  </a:cubicBezTo>
                  <a:cubicBezTo>
                    <a:pt x="322" y="443"/>
                    <a:pt x="359" y="407"/>
                    <a:pt x="359" y="407"/>
                  </a:cubicBezTo>
                  <a:cubicBezTo>
                    <a:pt x="359" y="406"/>
                    <a:pt x="373" y="473"/>
                    <a:pt x="354" y="519"/>
                  </a:cubicBezTo>
                  <a:close/>
                  <a:moveTo>
                    <a:pt x="165" y="845"/>
                  </a:moveTo>
                  <a:cubicBezTo>
                    <a:pt x="164" y="877"/>
                    <a:pt x="179" y="893"/>
                    <a:pt x="189" y="892"/>
                  </a:cubicBezTo>
                  <a:cubicBezTo>
                    <a:pt x="201" y="891"/>
                    <a:pt x="221" y="870"/>
                    <a:pt x="221" y="836"/>
                  </a:cubicBezTo>
                  <a:cubicBezTo>
                    <a:pt x="222" y="790"/>
                    <a:pt x="189" y="753"/>
                    <a:pt x="189" y="753"/>
                  </a:cubicBezTo>
                  <a:cubicBezTo>
                    <a:pt x="189" y="754"/>
                    <a:pt x="168" y="802"/>
                    <a:pt x="165" y="845"/>
                  </a:cubicBezTo>
                  <a:close/>
                  <a:moveTo>
                    <a:pt x="262" y="899"/>
                  </a:moveTo>
                  <a:cubicBezTo>
                    <a:pt x="233" y="922"/>
                    <a:pt x="212" y="913"/>
                    <a:pt x="208" y="903"/>
                  </a:cubicBezTo>
                  <a:cubicBezTo>
                    <a:pt x="204" y="892"/>
                    <a:pt x="213" y="867"/>
                    <a:pt x="239" y="845"/>
                  </a:cubicBezTo>
                  <a:cubicBezTo>
                    <a:pt x="275" y="816"/>
                    <a:pt x="325" y="804"/>
                    <a:pt x="325" y="804"/>
                  </a:cubicBezTo>
                  <a:cubicBezTo>
                    <a:pt x="326" y="804"/>
                    <a:pt x="303" y="869"/>
                    <a:pt x="262" y="899"/>
                  </a:cubicBezTo>
                  <a:close/>
                  <a:moveTo>
                    <a:pt x="211" y="742"/>
                  </a:moveTo>
                  <a:cubicBezTo>
                    <a:pt x="215" y="774"/>
                    <a:pt x="233" y="786"/>
                    <a:pt x="243" y="783"/>
                  </a:cubicBezTo>
                  <a:cubicBezTo>
                    <a:pt x="254" y="781"/>
                    <a:pt x="270" y="757"/>
                    <a:pt x="264" y="724"/>
                  </a:cubicBezTo>
                  <a:cubicBezTo>
                    <a:pt x="257" y="679"/>
                    <a:pt x="217" y="648"/>
                    <a:pt x="217" y="648"/>
                  </a:cubicBezTo>
                  <a:cubicBezTo>
                    <a:pt x="218" y="649"/>
                    <a:pt x="205" y="700"/>
                    <a:pt x="211" y="742"/>
                  </a:cubicBezTo>
                  <a:close/>
                  <a:moveTo>
                    <a:pt x="316" y="778"/>
                  </a:moveTo>
                  <a:cubicBezTo>
                    <a:pt x="291" y="805"/>
                    <a:pt x="269" y="800"/>
                    <a:pt x="264" y="791"/>
                  </a:cubicBezTo>
                  <a:cubicBezTo>
                    <a:pt x="258" y="781"/>
                    <a:pt x="262" y="755"/>
                    <a:pt x="284" y="729"/>
                  </a:cubicBezTo>
                  <a:cubicBezTo>
                    <a:pt x="313" y="695"/>
                    <a:pt x="360" y="674"/>
                    <a:pt x="360" y="674"/>
                  </a:cubicBezTo>
                  <a:cubicBezTo>
                    <a:pt x="361" y="673"/>
                    <a:pt x="350" y="741"/>
                    <a:pt x="316" y="778"/>
                  </a:cubicBezTo>
                  <a:close/>
                  <a:moveTo>
                    <a:pt x="237" y="634"/>
                  </a:moveTo>
                  <a:cubicBezTo>
                    <a:pt x="247" y="664"/>
                    <a:pt x="267" y="673"/>
                    <a:pt x="276" y="668"/>
                  </a:cubicBezTo>
                  <a:cubicBezTo>
                    <a:pt x="286" y="664"/>
                    <a:pt x="297" y="638"/>
                    <a:pt x="286" y="606"/>
                  </a:cubicBezTo>
                  <a:cubicBezTo>
                    <a:pt x="270" y="563"/>
                    <a:pt x="226" y="541"/>
                    <a:pt x="226" y="541"/>
                  </a:cubicBezTo>
                  <a:cubicBezTo>
                    <a:pt x="227" y="541"/>
                    <a:pt x="224" y="593"/>
                    <a:pt x="237" y="634"/>
                  </a:cubicBezTo>
                  <a:close/>
                  <a:moveTo>
                    <a:pt x="347" y="650"/>
                  </a:moveTo>
                  <a:cubicBezTo>
                    <a:pt x="327" y="681"/>
                    <a:pt x="305" y="680"/>
                    <a:pt x="298" y="672"/>
                  </a:cubicBezTo>
                  <a:cubicBezTo>
                    <a:pt x="290" y="664"/>
                    <a:pt x="289" y="637"/>
                    <a:pt x="306" y="608"/>
                  </a:cubicBezTo>
                  <a:cubicBezTo>
                    <a:pt x="329" y="569"/>
                    <a:pt x="371" y="540"/>
                    <a:pt x="371" y="540"/>
                  </a:cubicBezTo>
                  <a:cubicBezTo>
                    <a:pt x="372" y="540"/>
                    <a:pt x="374" y="608"/>
                    <a:pt x="347" y="650"/>
                  </a:cubicBezTo>
                  <a:close/>
                  <a:moveTo>
                    <a:pt x="100" y="939"/>
                  </a:moveTo>
                  <a:cubicBezTo>
                    <a:pt x="92" y="971"/>
                    <a:pt x="104" y="990"/>
                    <a:pt x="114" y="991"/>
                  </a:cubicBezTo>
                  <a:cubicBezTo>
                    <a:pt x="126" y="992"/>
                    <a:pt x="150" y="975"/>
                    <a:pt x="157" y="941"/>
                  </a:cubicBezTo>
                  <a:cubicBezTo>
                    <a:pt x="167" y="895"/>
                    <a:pt x="141" y="852"/>
                    <a:pt x="142" y="852"/>
                  </a:cubicBezTo>
                  <a:cubicBezTo>
                    <a:pt x="142" y="853"/>
                    <a:pt x="111" y="897"/>
                    <a:pt x="100" y="939"/>
                  </a:cubicBezTo>
                  <a:close/>
                  <a:moveTo>
                    <a:pt x="185" y="1011"/>
                  </a:moveTo>
                  <a:cubicBezTo>
                    <a:pt x="151" y="1028"/>
                    <a:pt x="132" y="1016"/>
                    <a:pt x="130" y="1006"/>
                  </a:cubicBezTo>
                  <a:cubicBezTo>
                    <a:pt x="129" y="994"/>
                    <a:pt x="143" y="970"/>
                    <a:pt x="173" y="953"/>
                  </a:cubicBezTo>
                  <a:cubicBezTo>
                    <a:pt x="215" y="930"/>
                    <a:pt x="266" y="927"/>
                    <a:pt x="266" y="927"/>
                  </a:cubicBezTo>
                  <a:cubicBezTo>
                    <a:pt x="267" y="927"/>
                    <a:pt x="232" y="988"/>
                    <a:pt x="185" y="1011"/>
                  </a:cubicBezTo>
                  <a:close/>
                  <a:moveTo>
                    <a:pt x="15" y="1023"/>
                  </a:moveTo>
                  <a:cubicBezTo>
                    <a:pt x="0" y="1053"/>
                    <a:pt x="7" y="1074"/>
                    <a:pt x="18" y="1077"/>
                  </a:cubicBezTo>
                  <a:cubicBezTo>
                    <a:pt x="29" y="1080"/>
                    <a:pt x="57" y="1066"/>
                    <a:pt x="72" y="1034"/>
                  </a:cubicBezTo>
                  <a:cubicBezTo>
                    <a:pt x="92" y="990"/>
                    <a:pt x="75" y="942"/>
                    <a:pt x="75" y="943"/>
                  </a:cubicBezTo>
                  <a:cubicBezTo>
                    <a:pt x="75" y="943"/>
                    <a:pt x="35" y="982"/>
                    <a:pt x="15" y="1023"/>
                  </a:cubicBezTo>
                  <a:close/>
                  <a:moveTo>
                    <a:pt x="85" y="1109"/>
                  </a:moveTo>
                  <a:cubicBezTo>
                    <a:pt x="47" y="1121"/>
                    <a:pt x="30" y="1105"/>
                    <a:pt x="31" y="1094"/>
                  </a:cubicBezTo>
                  <a:cubicBezTo>
                    <a:pt x="32" y="1082"/>
                    <a:pt x="51" y="1060"/>
                    <a:pt x="85" y="1049"/>
                  </a:cubicBezTo>
                  <a:cubicBezTo>
                    <a:pt x="131" y="1033"/>
                    <a:pt x="183" y="1039"/>
                    <a:pt x="183" y="1039"/>
                  </a:cubicBezTo>
                  <a:cubicBezTo>
                    <a:pt x="184" y="1039"/>
                    <a:pt x="136" y="1094"/>
                    <a:pt x="85" y="1109"/>
                  </a:cubicBezTo>
                  <a:close/>
                  <a:moveTo>
                    <a:pt x="123" y="51"/>
                  </a:moveTo>
                  <a:cubicBezTo>
                    <a:pt x="151" y="80"/>
                    <a:pt x="149" y="106"/>
                    <a:pt x="142" y="112"/>
                  </a:cubicBezTo>
                  <a:cubicBezTo>
                    <a:pt x="134" y="119"/>
                    <a:pt x="110" y="114"/>
                    <a:pt x="85" y="88"/>
                  </a:cubicBezTo>
                  <a:cubicBezTo>
                    <a:pt x="51" y="54"/>
                    <a:pt x="23" y="0"/>
                    <a:pt x="22" y="0"/>
                  </a:cubicBezTo>
                  <a:cubicBezTo>
                    <a:pt x="22" y="0"/>
                    <a:pt x="85" y="12"/>
                    <a:pt x="123" y="51"/>
                  </a:cubicBezTo>
                  <a:close/>
                </a:path>
              </a:pathLst>
            </a:cu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rgbClr val="DA0000"/>
                </a:solidFill>
                <a:effectLst/>
                <a:uLnTx/>
                <a:uFillTx/>
                <a:latin typeface="微软雅黑" panose="020B0503020204020204" pitchFamily="34" charset="-122"/>
                <a:ea typeface="微软雅黑" panose="020B0503020204020204" pitchFamily="34" charset="-122"/>
                <a:cs typeface="+mn-cs"/>
              </a:endParaRPr>
            </a:p>
          </p:txBody>
        </p:sp>
      </p:grpSp>
      <p:sp>
        <p:nvSpPr>
          <p:cNvPr id="7" name="矩形: 圆角 6"/>
          <p:cNvSpPr/>
          <p:nvPr/>
        </p:nvSpPr>
        <p:spPr bwMode="auto">
          <a:xfrm>
            <a:off x="4691496" y="1083630"/>
            <a:ext cx="2664296" cy="483024"/>
          </a:xfrm>
          <a:prstGeom prst="roundRect">
            <a:avLst>
              <a:gd name="adj" fmla="val 50000"/>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lvl="0" algn="ctr">
              <a:defRPr/>
            </a:pPr>
            <a:r>
              <a:rPr kumimoji="0" lang="zh-CN" altLang="en-US" sz="2400" b="1" i="0" u="none" strike="noStrike" kern="120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mn-cs"/>
              </a:rPr>
              <a:t>主题</a:t>
            </a:r>
            <a:endParaRPr kumimoji="0"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nvSpPr>
        <p:spPr>
          <a:xfrm>
            <a:off x="1675759" y="2095129"/>
            <a:ext cx="9679206" cy="565604"/>
          </a:xfrm>
          <a:prstGeom prst="rect">
            <a:avLst/>
          </a:prstGeom>
        </p:spPr>
        <p:txBody>
          <a:bodyPr wrap="square">
            <a:spAutoFit/>
          </a:bodyPr>
          <a:lstStyle>
            <a:defPPr>
              <a:defRPr lang="zh-CN"/>
            </a:defPPr>
            <a:lvl1pPr eaLnBrk="1" hangingPunct="1">
              <a:lnSpc>
                <a:spcPct val="120000"/>
              </a:lnSpc>
              <a:spcBef>
                <a:spcPts val="400"/>
              </a:spcBef>
              <a:spcAft>
                <a:spcPts val="400"/>
              </a:spcAft>
              <a:defRPr sz="1600" kern="100">
                <a:latin typeface="+mj-ea"/>
                <a:ea typeface="+mj-ea"/>
                <a:cs typeface="仿宋_GB2312" pitchFamily="49" charset="-122"/>
              </a:defRPr>
            </a:lvl1pPr>
          </a:lstStyle>
          <a:p>
            <a:pPr lvl="0">
              <a:defRPr/>
            </a:pPr>
            <a:r>
              <a:rPr kumimoji="0" lang="zh-CN" altLang="en-US" sz="2800" b="1" i="0" u="none" strike="noStrike" kern="100" cap="none" spc="0" normalizeH="0" baseline="0" noProof="0" dirty="0" smtClean="0">
                <a:ln>
                  <a:noFill/>
                </a:ln>
                <a:solidFill>
                  <a:srgbClr val="3D3D3D"/>
                </a:solidFill>
                <a:effectLst/>
                <a:uLnTx/>
                <a:uFillTx/>
                <a:latin typeface="微软雅黑" panose="020B0503020204020204" pitchFamily="34" charset="-122"/>
                <a:ea typeface="微软雅黑" panose="020B0503020204020204" pitchFamily="34" charset="-122"/>
              </a:rPr>
              <a:t>在常学常新中加强理论修养，在知行合一中主动担当作为</a:t>
            </a:r>
            <a:endParaRPr kumimoji="0" lang="zh-CN" altLang="en-US" sz="2800" b="1" i="0" u="none" strike="noStrike" kern="100" cap="none" spc="0" normalizeH="0" baseline="0" noProof="0" dirty="0">
              <a:ln>
                <a:noFill/>
              </a:ln>
              <a:solidFill>
                <a:srgbClr val="3D3D3D"/>
              </a:solidFill>
              <a:effectLst/>
              <a:uLnTx/>
              <a:uFillTx/>
              <a:latin typeface="微软雅黑" panose="020B0503020204020204" pitchFamily="34" charset="-122"/>
              <a:ea typeface="微软雅黑" panose="020B0503020204020204" pitchFamily="34" charset="-122"/>
            </a:endParaRPr>
          </a:p>
        </p:txBody>
      </p:sp>
      <p:cxnSp>
        <p:nvCxnSpPr>
          <p:cNvPr id="10" name="直接连接符 9"/>
          <p:cNvCxnSpPr/>
          <p:nvPr/>
        </p:nvCxnSpPr>
        <p:spPr bwMode="auto">
          <a:xfrm>
            <a:off x="1081701" y="1888597"/>
            <a:ext cx="9836508" cy="0"/>
          </a:xfrm>
          <a:prstGeom prst="line">
            <a:avLst/>
          </a:prstGeom>
          <a:solidFill>
            <a:schemeClr val="accent1"/>
          </a:solidFill>
          <a:ln w="9525" cap="flat" cmpd="sng" algn="ctr">
            <a:solidFill>
              <a:schemeClr val="accent5">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14" name="组合 13"/>
          <p:cNvGrpSpPr/>
          <p:nvPr/>
        </p:nvGrpSpPr>
        <p:grpSpPr>
          <a:xfrm>
            <a:off x="4370189" y="2884323"/>
            <a:ext cx="3273478" cy="711239"/>
            <a:chOff x="323936" y="2208195"/>
            <a:chExt cx="5286233" cy="1148557"/>
          </a:xfrm>
        </p:grpSpPr>
        <p:sp>
          <p:nvSpPr>
            <p:cNvPr id="15" name="Freeform 5"/>
            <p:cNvSpPr>
              <a:spLocks noEditPoints="1"/>
            </p:cNvSpPr>
            <p:nvPr/>
          </p:nvSpPr>
          <p:spPr bwMode="auto">
            <a:xfrm>
              <a:off x="323936" y="2208195"/>
              <a:ext cx="375948" cy="1148557"/>
            </a:xfrm>
            <a:custGeom>
              <a:avLst/>
              <a:gdLst>
                <a:gd name="T0" fmla="*/ 178 w 374"/>
                <a:gd name="T1" fmla="*/ 206 h 1121"/>
                <a:gd name="T2" fmla="*/ 303 w 374"/>
                <a:gd name="T3" fmla="*/ 140 h 1121"/>
                <a:gd name="T4" fmla="*/ 138 w 374"/>
                <a:gd name="T5" fmla="*/ 145 h 1121"/>
                <a:gd name="T6" fmla="*/ 197 w 374"/>
                <a:gd name="T7" fmla="*/ 140 h 1121"/>
                <a:gd name="T8" fmla="*/ 138 w 374"/>
                <a:gd name="T9" fmla="*/ 145 h 1121"/>
                <a:gd name="T10" fmla="*/ 126 w 374"/>
                <a:gd name="T11" fmla="*/ 316 h 1121"/>
                <a:gd name="T12" fmla="*/ 235 w 374"/>
                <a:gd name="T13" fmla="*/ 230 h 1121"/>
                <a:gd name="T14" fmla="*/ 75 w 374"/>
                <a:gd name="T15" fmla="*/ 263 h 1121"/>
                <a:gd name="T16" fmla="*/ 132 w 374"/>
                <a:gd name="T17" fmla="*/ 248 h 1121"/>
                <a:gd name="T18" fmla="*/ 75 w 374"/>
                <a:gd name="T19" fmla="*/ 263 h 1121"/>
                <a:gd name="T20" fmla="*/ 95 w 374"/>
                <a:gd name="T21" fmla="*/ 431 h 1121"/>
                <a:gd name="T22" fmla="*/ 187 w 374"/>
                <a:gd name="T23" fmla="*/ 329 h 1121"/>
                <a:gd name="T24" fmla="*/ 36 w 374"/>
                <a:gd name="T25" fmla="*/ 389 h 1121"/>
                <a:gd name="T26" fmla="*/ 89 w 374"/>
                <a:gd name="T27" fmla="*/ 364 h 1121"/>
                <a:gd name="T28" fmla="*/ 36 w 374"/>
                <a:gd name="T29" fmla="*/ 389 h 1121"/>
                <a:gd name="T30" fmla="*/ 86 w 374"/>
                <a:gd name="T31" fmla="*/ 550 h 1121"/>
                <a:gd name="T32" fmla="*/ 157 w 374"/>
                <a:gd name="T33" fmla="*/ 433 h 1121"/>
                <a:gd name="T34" fmla="*/ 20 w 374"/>
                <a:gd name="T35" fmla="*/ 519 h 1121"/>
                <a:gd name="T36" fmla="*/ 67 w 374"/>
                <a:gd name="T37" fmla="*/ 486 h 1121"/>
                <a:gd name="T38" fmla="*/ 20 w 374"/>
                <a:gd name="T39" fmla="*/ 519 h 1121"/>
                <a:gd name="T40" fmla="*/ 184 w 374"/>
                <a:gd name="T41" fmla="*/ 892 h 1121"/>
                <a:gd name="T42" fmla="*/ 185 w 374"/>
                <a:gd name="T43" fmla="*/ 753 h 1121"/>
                <a:gd name="T44" fmla="*/ 111 w 374"/>
                <a:gd name="T45" fmla="*/ 899 h 1121"/>
                <a:gd name="T46" fmla="*/ 134 w 374"/>
                <a:gd name="T47" fmla="*/ 845 h 1121"/>
                <a:gd name="T48" fmla="*/ 111 w 374"/>
                <a:gd name="T49" fmla="*/ 899 h 1121"/>
                <a:gd name="T50" fmla="*/ 130 w 374"/>
                <a:gd name="T51" fmla="*/ 783 h 1121"/>
                <a:gd name="T52" fmla="*/ 156 w 374"/>
                <a:gd name="T53" fmla="*/ 648 h 1121"/>
                <a:gd name="T54" fmla="*/ 57 w 374"/>
                <a:gd name="T55" fmla="*/ 778 h 1121"/>
                <a:gd name="T56" fmla="*/ 90 w 374"/>
                <a:gd name="T57" fmla="*/ 729 h 1121"/>
                <a:gd name="T58" fmla="*/ 57 w 374"/>
                <a:gd name="T59" fmla="*/ 778 h 1121"/>
                <a:gd name="T60" fmla="*/ 97 w 374"/>
                <a:gd name="T61" fmla="*/ 668 h 1121"/>
                <a:gd name="T62" fmla="*/ 147 w 374"/>
                <a:gd name="T63" fmla="*/ 541 h 1121"/>
                <a:gd name="T64" fmla="*/ 27 w 374"/>
                <a:gd name="T65" fmla="*/ 650 h 1121"/>
                <a:gd name="T66" fmla="*/ 68 w 374"/>
                <a:gd name="T67" fmla="*/ 608 h 1121"/>
                <a:gd name="T68" fmla="*/ 27 w 374"/>
                <a:gd name="T69" fmla="*/ 650 h 1121"/>
                <a:gd name="T70" fmla="*/ 259 w 374"/>
                <a:gd name="T71" fmla="*/ 991 h 1121"/>
                <a:gd name="T72" fmla="*/ 232 w 374"/>
                <a:gd name="T73" fmla="*/ 852 h 1121"/>
                <a:gd name="T74" fmla="*/ 188 w 374"/>
                <a:gd name="T75" fmla="*/ 1011 h 1121"/>
                <a:gd name="T76" fmla="*/ 201 w 374"/>
                <a:gd name="T77" fmla="*/ 953 h 1121"/>
                <a:gd name="T78" fmla="*/ 188 w 374"/>
                <a:gd name="T79" fmla="*/ 1011 h 1121"/>
                <a:gd name="T80" fmla="*/ 356 w 374"/>
                <a:gd name="T81" fmla="*/ 1077 h 1121"/>
                <a:gd name="T82" fmla="*/ 299 w 374"/>
                <a:gd name="T83" fmla="*/ 943 h 1121"/>
                <a:gd name="T84" fmla="*/ 289 w 374"/>
                <a:gd name="T85" fmla="*/ 1109 h 1121"/>
                <a:gd name="T86" fmla="*/ 289 w 374"/>
                <a:gd name="T87" fmla="*/ 1049 h 1121"/>
                <a:gd name="T88" fmla="*/ 289 w 374"/>
                <a:gd name="T89" fmla="*/ 1109 h 1121"/>
                <a:gd name="T90" fmla="*/ 232 w 374"/>
                <a:gd name="T91" fmla="*/ 112 h 1121"/>
                <a:gd name="T92" fmla="*/ 351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231" y="206"/>
                  </a:moveTo>
                  <a:cubicBezTo>
                    <a:pt x="203" y="222"/>
                    <a:pt x="182" y="216"/>
                    <a:pt x="178" y="206"/>
                  </a:cubicBezTo>
                  <a:cubicBezTo>
                    <a:pt x="173" y="196"/>
                    <a:pt x="183" y="168"/>
                    <a:pt x="213" y="152"/>
                  </a:cubicBezTo>
                  <a:cubicBezTo>
                    <a:pt x="254" y="129"/>
                    <a:pt x="303" y="140"/>
                    <a:pt x="303" y="140"/>
                  </a:cubicBezTo>
                  <a:cubicBezTo>
                    <a:pt x="302" y="140"/>
                    <a:pt x="268" y="184"/>
                    <a:pt x="231" y="206"/>
                  </a:cubicBezTo>
                  <a:close/>
                  <a:moveTo>
                    <a:pt x="138" y="145"/>
                  </a:moveTo>
                  <a:cubicBezTo>
                    <a:pt x="131" y="182"/>
                    <a:pt x="149" y="196"/>
                    <a:pt x="159" y="195"/>
                  </a:cubicBezTo>
                  <a:cubicBezTo>
                    <a:pt x="171" y="193"/>
                    <a:pt x="189" y="174"/>
                    <a:pt x="197" y="140"/>
                  </a:cubicBezTo>
                  <a:cubicBezTo>
                    <a:pt x="207" y="94"/>
                    <a:pt x="196" y="43"/>
                    <a:pt x="196" y="43"/>
                  </a:cubicBezTo>
                  <a:cubicBezTo>
                    <a:pt x="195" y="42"/>
                    <a:pt x="146" y="95"/>
                    <a:pt x="138" y="145"/>
                  </a:cubicBezTo>
                  <a:close/>
                  <a:moveTo>
                    <a:pt x="178" y="306"/>
                  </a:moveTo>
                  <a:cubicBezTo>
                    <a:pt x="153" y="327"/>
                    <a:pt x="132" y="324"/>
                    <a:pt x="126" y="316"/>
                  </a:cubicBezTo>
                  <a:cubicBezTo>
                    <a:pt x="120" y="306"/>
                    <a:pt x="124" y="278"/>
                    <a:pt x="150" y="257"/>
                  </a:cubicBezTo>
                  <a:cubicBezTo>
                    <a:pt x="186" y="227"/>
                    <a:pt x="236" y="230"/>
                    <a:pt x="235" y="230"/>
                  </a:cubicBezTo>
                  <a:cubicBezTo>
                    <a:pt x="235" y="230"/>
                    <a:pt x="209" y="278"/>
                    <a:pt x="178" y="306"/>
                  </a:cubicBezTo>
                  <a:close/>
                  <a:moveTo>
                    <a:pt x="75" y="263"/>
                  </a:moveTo>
                  <a:cubicBezTo>
                    <a:pt x="76" y="300"/>
                    <a:pt x="96" y="311"/>
                    <a:pt x="105" y="308"/>
                  </a:cubicBezTo>
                  <a:cubicBezTo>
                    <a:pt x="116" y="304"/>
                    <a:pt x="131" y="282"/>
                    <a:pt x="132" y="248"/>
                  </a:cubicBezTo>
                  <a:cubicBezTo>
                    <a:pt x="132" y="202"/>
                    <a:pt x="112" y="155"/>
                    <a:pt x="112" y="154"/>
                  </a:cubicBezTo>
                  <a:cubicBezTo>
                    <a:pt x="111" y="154"/>
                    <a:pt x="74" y="213"/>
                    <a:pt x="75" y="263"/>
                  </a:cubicBezTo>
                  <a:close/>
                  <a:moveTo>
                    <a:pt x="144" y="413"/>
                  </a:moveTo>
                  <a:cubicBezTo>
                    <a:pt x="124" y="437"/>
                    <a:pt x="102" y="439"/>
                    <a:pt x="95" y="431"/>
                  </a:cubicBezTo>
                  <a:cubicBezTo>
                    <a:pt x="87" y="423"/>
                    <a:pt x="86" y="395"/>
                    <a:pt x="108" y="370"/>
                  </a:cubicBezTo>
                  <a:cubicBezTo>
                    <a:pt x="138" y="335"/>
                    <a:pt x="187" y="329"/>
                    <a:pt x="187" y="329"/>
                  </a:cubicBezTo>
                  <a:cubicBezTo>
                    <a:pt x="186" y="329"/>
                    <a:pt x="170" y="380"/>
                    <a:pt x="144" y="413"/>
                  </a:cubicBezTo>
                  <a:close/>
                  <a:moveTo>
                    <a:pt x="36" y="389"/>
                  </a:moveTo>
                  <a:cubicBezTo>
                    <a:pt x="43" y="425"/>
                    <a:pt x="65" y="432"/>
                    <a:pt x="74" y="427"/>
                  </a:cubicBezTo>
                  <a:cubicBezTo>
                    <a:pt x="84" y="422"/>
                    <a:pt x="94" y="398"/>
                    <a:pt x="89" y="364"/>
                  </a:cubicBezTo>
                  <a:cubicBezTo>
                    <a:pt x="81" y="319"/>
                    <a:pt x="51" y="277"/>
                    <a:pt x="51" y="277"/>
                  </a:cubicBezTo>
                  <a:cubicBezTo>
                    <a:pt x="51" y="276"/>
                    <a:pt x="25" y="340"/>
                    <a:pt x="36" y="389"/>
                  </a:cubicBezTo>
                  <a:close/>
                  <a:moveTo>
                    <a:pt x="131" y="523"/>
                  </a:moveTo>
                  <a:cubicBezTo>
                    <a:pt x="115" y="551"/>
                    <a:pt x="94" y="556"/>
                    <a:pt x="86" y="550"/>
                  </a:cubicBezTo>
                  <a:cubicBezTo>
                    <a:pt x="77" y="543"/>
                    <a:pt x="70" y="516"/>
                    <a:pt x="87" y="487"/>
                  </a:cubicBezTo>
                  <a:cubicBezTo>
                    <a:pt x="110" y="448"/>
                    <a:pt x="158" y="433"/>
                    <a:pt x="157" y="433"/>
                  </a:cubicBezTo>
                  <a:cubicBezTo>
                    <a:pt x="157" y="434"/>
                    <a:pt x="151" y="486"/>
                    <a:pt x="131" y="523"/>
                  </a:cubicBezTo>
                  <a:close/>
                  <a:moveTo>
                    <a:pt x="20" y="519"/>
                  </a:moveTo>
                  <a:cubicBezTo>
                    <a:pt x="33" y="553"/>
                    <a:pt x="56" y="556"/>
                    <a:pt x="64" y="550"/>
                  </a:cubicBezTo>
                  <a:cubicBezTo>
                    <a:pt x="73" y="543"/>
                    <a:pt x="79" y="517"/>
                    <a:pt x="67" y="486"/>
                  </a:cubicBezTo>
                  <a:cubicBezTo>
                    <a:pt x="51" y="443"/>
                    <a:pt x="15" y="407"/>
                    <a:pt x="15" y="407"/>
                  </a:cubicBezTo>
                  <a:cubicBezTo>
                    <a:pt x="14" y="406"/>
                    <a:pt x="1" y="473"/>
                    <a:pt x="20" y="519"/>
                  </a:cubicBezTo>
                  <a:close/>
                  <a:moveTo>
                    <a:pt x="208" y="845"/>
                  </a:moveTo>
                  <a:cubicBezTo>
                    <a:pt x="210" y="877"/>
                    <a:pt x="195" y="893"/>
                    <a:pt x="184" y="892"/>
                  </a:cubicBezTo>
                  <a:cubicBezTo>
                    <a:pt x="173" y="891"/>
                    <a:pt x="153" y="870"/>
                    <a:pt x="152" y="836"/>
                  </a:cubicBezTo>
                  <a:cubicBezTo>
                    <a:pt x="152" y="790"/>
                    <a:pt x="185" y="753"/>
                    <a:pt x="185" y="753"/>
                  </a:cubicBezTo>
                  <a:cubicBezTo>
                    <a:pt x="184" y="754"/>
                    <a:pt x="206" y="802"/>
                    <a:pt x="208" y="845"/>
                  </a:cubicBezTo>
                  <a:close/>
                  <a:moveTo>
                    <a:pt x="111" y="899"/>
                  </a:moveTo>
                  <a:cubicBezTo>
                    <a:pt x="141" y="922"/>
                    <a:pt x="162" y="913"/>
                    <a:pt x="166" y="903"/>
                  </a:cubicBezTo>
                  <a:cubicBezTo>
                    <a:pt x="169" y="892"/>
                    <a:pt x="161" y="867"/>
                    <a:pt x="134" y="845"/>
                  </a:cubicBezTo>
                  <a:cubicBezTo>
                    <a:pt x="98" y="816"/>
                    <a:pt x="49" y="804"/>
                    <a:pt x="49" y="804"/>
                  </a:cubicBezTo>
                  <a:cubicBezTo>
                    <a:pt x="48" y="804"/>
                    <a:pt x="71" y="869"/>
                    <a:pt x="111" y="899"/>
                  </a:cubicBezTo>
                  <a:close/>
                  <a:moveTo>
                    <a:pt x="163" y="742"/>
                  </a:moveTo>
                  <a:cubicBezTo>
                    <a:pt x="158" y="774"/>
                    <a:pt x="140" y="786"/>
                    <a:pt x="130" y="783"/>
                  </a:cubicBezTo>
                  <a:cubicBezTo>
                    <a:pt x="119" y="781"/>
                    <a:pt x="104" y="757"/>
                    <a:pt x="109" y="724"/>
                  </a:cubicBezTo>
                  <a:cubicBezTo>
                    <a:pt x="117" y="679"/>
                    <a:pt x="157" y="648"/>
                    <a:pt x="156" y="648"/>
                  </a:cubicBezTo>
                  <a:cubicBezTo>
                    <a:pt x="156" y="649"/>
                    <a:pt x="168" y="700"/>
                    <a:pt x="163" y="742"/>
                  </a:cubicBezTo>
                  <a:close/>
                  <a:moveTo>
                    <a:pt x="57" y="778"/>
                  </a:moveTo>
                  <a:cubicBezTo>
                    <a:pt x="82" y="805"/>
                    <a:pt x="105" y="800"/>
                    <a:pt x="110" y="791"/>
                  </a:cubicBezTo>
                  <a:cubicBezTo>
                    <a:pt x="116" y="781"/>
                    <a:pt x="112" y="755"/>
                    <a:pt x="90" y="729"/>
                  </a:cubicBezTo>
                  <a:cubicBezTo>
                    <a:pt x="60" y="695"/>
                    <a:pt x="14" y="674"/>
                    <a:pt x="14" y="674"/>
                  </a:cubicBezTo>
                  <a:cubicBezTo>
                    <a:pt x="13" y="673"/>
                    <a:pt x="23" y="741"/>
                    <a:pt x="57" y="778"/>
                  </a:cubicBezTo>
                  <a:close/>
                  <a:moveTo>
                    <a:pt x="137" y="634"/>
                  </a:moveTo>
                  <a:cubicBezTo>
                    <a:pt x="127" y="664"/>
                    <a:pt x="107" y="673"/>
                    <a:pt x="97" y="668"/>
                  </a:cubicBezTo>
                  <a:cubicBezTo>
                    <a:pt x="87" y="664"/>
                    <a:pt x="76" y="638"/>
                    <a:pt x="88" y="606"/>
                  </a:cubicBezTo>
                  <a:cubicBezTo>
                    <a:pt x="103" y="563"/>
                    <a:pt x="147" y="541"/>
                    <a:pt x="147" y="541"/>
                  </a:cubicBezTo>
                  <a:cubicBezTo>
                    <a:pt x="147" y="541"/>
                    <a:pt x="150" y="593"/>
                    <a:pt x="137" y="634"/>
                  </a:cubicBezTo>
                  <a:close/>
                  <a:moveTo>
                    <a:pt x="27" y="650"/>
                  </a:moveTo>
                  <a:cubicBezTo>
                    <a:pt x="46" y="681"/>
                    <a:pt x="69" y="680"/>
                    <a:pt x="76" y="672"/>
                  </a:cubicBezTo>
                  <a:cubicBezTo>
                    <a:pt x="83" y="664"/>
                    <a:pt x="85" y="637"/>
                    <a:pt x="68" y="608"/>
                  </a:cubicBezTo>
                  <a:cubicBezTo>
                    <a:pt x="45" y="569"/>
                    <a:pt x="2" y="540"/>
                    <a:pt x="2" y="540"/>
                  </a:cubicBezTo>
                  <a:cubicBezTo>
                    <a:pt x="2" y="540"/>
                    <a:pt x="0" y="608"/>
                    <a:pt x="27" y="650"/>
                  </a:cubicBezTo>
                  <a:close/>
                  <a:moveTo>
                    <a:pt x="274" y="939"/>
                  </a:moveTo>
                  <a:cubicBezTo>
                    <a:pt x="282" y="971"/>
                    <a:pt x="270" y="990"/>
                    <a:pt x="259" y="991"/>
                  </a:cubicBezTo>
                  <a:cubicBezTo>
                    <a:pt x="248" y="992"/>
                    <a:pt x="224" y="975"/>
                    <a:pt x="217" y="941"/>
                  </a:cubicBezTo>
                  <a:cubicBezTo>
                    <a:pt x="207" y="895"/>
                    <a:pt x="232" y="852"/>
                    <a:pt x="232" y="852"/>
                  </a:cubicBezTo>
                  <a:cubicBezTo>
                    <a:pt x="232" y="853"/>
                    <a:pt x="262" y="897"/>
                    <a:pt x="274" y="939"/>
                  </a:cubicBezTo>
                  <a:close/>
                  <a:moveTo>
                    <a:pt x="188" y="1011"/>
                  </a:moveTo>
                  <a:cubicBezTo>
                    <a:pt x="223" y="1028"/>
                    <a:pt x="242" y="1016"/>
                    <a:pt x="243" y="1006"/>
                  </a:cubicBezTo>
                  <a:cubicBezTo>
                    <a:pt x="245" y="994"/>
                    <a:pt x="231" y="970"/>
                    <a:pt x="201" y="953"/>
                  </a:cubicBezTo>
                  <a:cubicBezTo>
                    <a:pt x="159" y="930"/>
                    <a:pt x="108" y="927"/>
                    <a:pt x="108" y="927"/>
                  </a:cubicBezTo>
                  <a:cubicBezTo>
                    <a:pt x="107" y="927"/>
                    <a:pt x="142" y="988"/>
                    <a:pt x="188" y="1011"/>
                  </a:cubicBezTo>
                  <a:close/>
                  <a:moveTo>
                    <a:pt x="359" y="1023"/>
                  </a:moveTo>
                  <a:cubicBezTo>
                    <a:pt x="374" y="1053"/>
                    <a:pt x="367" y="1074"/>
                    <a:pt x="356" y="1077"/>
                  </a:cubicBezTo>
                  <a:cubicBezTo>
                    <a:pt x="345" y="1080"/>
                    <a:pt x="317" y="1066"/>
                    <a:pt x="302" y="1034"/>
                  </a:cubicBezTo>
                  <a:cubicBezTo>
                    <a:pt x="282" y="990"/>
                    <a:pt x="299" y="942"/>
                    <a:pt x="299" y="943"/>
                  </a:cubicBezTo>
                  <a:cubicBezTo>
                    <a:pt x="299" y="943"/>
                    <a:pt x="338" y="982"/>
                    <a:pt x="359" y="1023"/>
                  </a:cubicBezTo>
                  <a:close/>
                  <a:moveTo>
                    <a:pt x="289" y="1109"/>
                  </a:moveTo>
                  <a:cubicBezTo>
                    <a:pt x="327" y="1121"/>
                    <a:pt x="344" y="1105"/>
                    <a:pt x="343" y="1094"/>
                  </a:cubicBezTo>
                  <a:cubicBezTo>
                    <a:pt x="342" y="1082"/>
                    <a:pt x="323" y="1060"/>
                    <a:pt x="289" y="1049"/>
                  </a:cubicBezTo>
                  <a:cubicBezTo>
                    <a:pt x="242" y="1033"/>
                    <a:pt x="191" y="1039"/>
                    <a:pt x="191" y="1039"/>
                  </a:cubicBezTo>
                  <a:cubicBezTo>
                    <a:pt x="190" y="1039"/>
                    <a:pt x="237" y="1094"/>
                    <a:pt x="289" y="1109"/>
                  </a:cubicBezTo>
                  <a:close/>
                  <a:moveTo>
                    <a:pt x="251" y="51"/>
                  </a:moveTo>
                  <a:cubicBezTo>
                    <a:pt x="223" y="80"/>
                    <a:pt x="224" y="106"/>
                    <a:pt x="232" y="112"/>
                  </a:cubicBezTo>
                  <a:cubicBezTo>
                    <a:pt x="240" y="119"/>
                    <a:pt x="264" y="114"/>
                    <a:pt x="289" y="88"/>
                  </a:cubicBezTo>
                  <a:cubicBezTo>
                    <a:pt x="323" y="54"/>
                    <a:pt x="351" y="0"/>
                    <a:pt x="351" y="0"/>
                  </a:cubicBezTo>
                  <a:cubicBezTo>
                    <a:pt x="352" y="0"/>
                    <a:pt x="289" y="12"/>
                    <a:pt x="251" y="51"/>
                  </a:cubicBezTo>
                  <a:close/>
                </a:path>
              </a:pathLst>
            </a:cu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rgbClr val="DA0000"/>
                </a:solidFill>
                <a:effectLst/>
                <a:uLnTx/>
                <a:uFillTx/>
                <a:latin typeface="微软雅黑" panose="020B0503020204020204" pitchFamily="34" charset="-122"/>
                <a:ea typeface="微软雅黑" panose="020B0503020204020204" pitchFamily="34" charset="-122"/>
                <a:cs typeface="+mn-cs"/>
              </a:endParaRPr>
            </a:p>
          </p:txBody>
        </p:sp>
        <p:sp>
          <p:nvSpPr>
            <p:cNvPr id="16" name="Freeform 6"/>
            <p:cNvSpPr>
              <a:spLocks noEditPoints="1"/>
            </p:cNvSpPr>
            <p:nvPr/>
          </p:nvSpPr>
          <p:spPr bwMode="auto">
            <a:xfrm>
              <a:off x="5234222" y="2208195"/>
              <a:ext cx="375947" cy="1148557"/>
            </a:xfrm>
            <a:custGeom>
              <a:avLst/>
              <a:gdLst>
                <a:gd name="T0" fmla="*/ 196 w 374"/>
                <a:gd name="T1" fmla="*/ 206 h 1121"/>
                <a:gd name="T2" fmla="*/ 71 w 374"/>
                <a:gd name="T3" fmla="*/ 140 h 1121"/>
                <a:gd name="T4" fmla="*/ 236 w 374"/>
                <a:gd name="T5" fmla="*/ 145 h 1121"/>
                <a:gd name="T6" fmla="*/ 177 w 374"/>
                <a:gd name="T7" fmla="*/ 140 h 1121"/>
                <a:gd name="T8" fmla="*/ 236 w 374"/>
                <a:gd name="T9" fmla="*/ 145 h 1121"/>
                <a:gd name="T10" fmla="*/ 248 w 374"/>
                <a:gd name="T11" fmla="*/ 316 h 1121"/>
                <a:gd name="T12" fmla="*/ 138 w 374"/>
                <a:gd name="T13" fmla="*/ 230 h 1121"/>
                <a:gd name="T14" fmla="*/ 299 w 374"/>
                <a:gd name="T15" fmla="*/ 263 h 1121"/>
                <a:gd name="T16" fmla="*/ 242 w 374"/>
                <a:gd name="T17" fmla="*/ 248 h 1121"/>
                <a:gd name="T18" fmla="*/ 299 w 374"/>
                <a:gd name="T19" fmla="*/ 263 h 1121"/>
                <a:gd name="T20" fmla="*/ 278 w 374"/>
                <a:gd name="T21" fmla="*/ 431 h 1121"/>
                <a:gd name="T22" fmla="*/ 187 w 374"/>
                <a:gd name="T23" fmla="*/ 329 h 1121"/>
                <a:gd name="T24" fmla="*/ 338 w 374"/>
                <a:gd name="T25" fmla="*/ 389 h 1121"/>
                <a:gd name="T26" fmla="*/ 285 w 374"/>
                <a:gd name="T27" fmla="*/ 364 h 1121"/>
                <a:gd name="T28" fmla="*/ 338 w 374"/>
                <a:gd name="T29" fmla="*/ 389 h 1121"/>
                <a:gd name="T30" fmla="*/ 288 w 374"/>
                <a:gd name="T31" fmla="*/ 550 h 1121"/>
                <a:gd name="T32" fmla="*/ 216 w 374"/>
                <a:gd name="T33" fmla="*/ 433 h 1121"/>
                <a:gd name="T34" fmla="*/ 354 w 374"/>
                <a:gd name="T35" fmla="*/ 519 h 1121"/>
                <a:gd name="T36" fmla="*/ 307 w 374"/>
                <a:gd name="T37" fmla="*/ 486 h 1121"/>
                <a:gd name="T38" fmla="*/ 354 w 374"/>
                <a:gd name="T39" fmla="*/ 519 h 1121"/>
                <a:gd name="T40" fmla="*/ 189 w 374"/>
                <a:gd name="T41" fmla="*/ 892 h 1121"/>
                <a:gd name="T42" fmla="*/ 189 w 374"/>
                <a:gd name="T43" fmla="*/ 753 h 1121"/>
                <a:gd name="T44" fmla="*/ 262 w 374"/>
                <a:gd name="T45" fmla="*/ 899 h 1121"/>
                <a:gd name="T46" fmla="*/ 239 w 374"/>
                <a:gd name="T47" fmla="*/ 845 h 1121"/>
                <a:gd name="T48" fmla="*/ 262 w 374"/>
                <a:gd name="T49" fmla="*/ 899 h 1121"/>
                <a:gd name="T50" fmla="*/ 243 w 374"/>
                <a:gd name="T51" fmla="*/ 783 h 1121"/>
                <a:gd name="T52" fmla="*/ 217 w 374"/>
                <a:gd name="T53" fmla="*/ 648 h 1121"/>
                <a:gd name="T54" fmla="*/ 316 w 374"/>
                <a:gd name="T55" fmla="*/ 778 h 1121"/>
                <a:gd name="T56" fmla="*/ 284 w 374"/>
                <a:gd name="T57" fmla="*/ 729 h 1121"/>
                <a:gd name="T58" fmla="*/ 316 w 374"/>
                <a:gd name="T59" fmla="*/ 778 h 1121"/>
                <a:gd name="T60" fmla="*/ 276 w 374"/>
                <a:gd name="T61" fmla="*/ 668 h 1121"/>
                <a:gd name="T62" fmla="*/ 226 w 374"/>
                <a:gd name="T63" fmla="*/ 541 h 1121"/>
                <a:gd name="T64" fmla="*/ 347 w 374"/>
                <a:gd name="T65" fmla="*/ 650 h 1121"/>
                <a:gd name="T66" fmla="*/ 306 w 374"/>
                <a:gd name="T67" fmla="*/ 608 h 1121"/>
                <a:gd name="T68" fmla="*/ 347 w 374"/>
                <a:gd name="T69" fmla="*/ 650 h 1121"/>
                <a:gd name="T70" fmla="*/ 114 w 374"/>
                <a:gd name="T71" fmla="*/ 991 h 1121"/>
                <a:gd name="T72" fmla="*/ 142 w 374"/>
                <a:gd name="T73" fmla="*/ 852 h 1121"/>
                <a:gd name="T74" fmla="*/ 185 w 374"/>
                <a:gd name="T75" fmla="*/ 1011 h 1121"/>
                <a:gd name="T76" fmla="*/ 173 w 374"/>
                <a:gd name="T77" fmla="*/ 953 h 1121"/>
                <a:gd name="T78" fmla="*/ 185 w 374"/>
                <a:gd name="T79" fmla="*/ 1011 h 1121"/>
                <a:gd name="T80" fmla="*/ 18 w 374"/>
                <a:gd name="T81" fmla="*/ 1077 h 1121"/>
                <a:gd name="T82" fmla="*/ 75 w 374"/>
                <a:gd name="T83" fmla="*/ 943 h 1121"/>
                <a:gd name="T84" fmla="*/ 85 w 374"/>
                <a:gd name="T85" fmla="*/ 1109 h 1121"/>
                <a:gd name="T86" fmla="*/ 85 w 374"/>
                <a:gd name="T87" fmla="*/ 1049 h 1121"/>
                <a:gd name="T88" fmla="*/ 85 w 374"/>
                <a:gd name="T89" fmla="*/ 1109 h 1121"/>
                <a:gd name="T90" fmla="*/ 142 w 374"/>
                <a:gd name="T91" fmla="*/ 112 h 1121"/>
                <a:gd name="T92" fmla="*/ 22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143" y="206"/>
                  </a:moveTo>
                  <a:cubicBezTo>
                    <a:pt x="171" y="222"/>
                    <a:pt x="192" y="216"/>
                    <a:pt x="196" y="206"/>
                  </a:cubicBezTo>
                  <a:cubicBezTo>
                    <a:pt x="200" y="196"/>
                    <a:pt x="191" y="168"/>
                    <a:pt x="161" y="152"/>
                  </a:cubicBezTo>
                  <a:cubicBezTo>
                    <a:pt x="120" y="129"/>
                    <a:pt x="70" y="140"/>
                    <a:pt x="71" y="140"/>
                  </a:cubicBezTo>
                  <a:cubicBezTo>
                    <a:pt x="71" y="140"/>
                    <a:pt x="106" y="184"/>
                    <a:pt x="143" y="206"/>
                  </a:cubicBezTo>
                  <a:close/>
                  <a:moveTo>
                    <a:pt x="236" y="145"/>
                  </a:moveTo>
                  <a:cubicBezTo>
                    <a:pt x="242" y="182"/>
                    <a:pt x="225" y="196"/>
                    <a:pt x="215" y="195"/>
                  </a:cubicBezTo>
                  <a:cubicBezTo>
                    <a:pt x="203" y="193"/>
                    <a:pt x="184" y="174"/>
                    <a:pt x="177" y="140"/>
                  </a:cubicBezTo>
                  <a:cubicBezTo>
                    <a:pt x="167" y="94"/>
                    <a:pt x="178" y="43"/>
                    <a:pt x="178" y="43"/>
                  </a:cubicBezTo>
                  <a:cubicBezTo>
                    <a:pt x="178" y="42"/>
                    <a:pt x="228" y="95"/>
                    <a:pt x="236" y="145"/>
                  </a:cubicBezTo>
                  <a:close/>
                  <a:moveTo>
                    <a:pt x="196" y="306"/>
                  </a:moveTo>
                  <a:cubicBezTo>
                    <a:pt x="220" y="327"/>
                    <a:pt x="242" y="324"/>
                    <a:pt x="248" y="316"/>
                  </a:cubicBezTo>
                  <a:cubicBezTo>
                    <a:pt x="254" y="306"/>
                    <a:pt x="250" y="278"/>
                    <a:pt x="224" y="257"/>
                  </a:cubicBezTo>
                  <a:cubicBezTo>
                    <a:pt x="188" y="227"/>
                    <a:pt x="138" y="230"/>
                    <a:pt x="138" y="230"/>
                  </a:cubicBezTo>
                  <a:cubicBezTo>
                    <a:pt x="139" y="230"/>
                    <a:pt x="164" y="278"/>
                    <a:pt x="196" y="306"/>
                  </a:cubicBezTo>
                  <a:close/>
                  <a:moveTo>
                    <a:pt x="299" y="263"/>
                  </a:moveTo>
                  <a:cubicBezTo>
                    <a:pt x="298" y="300"/>
                    <a:pt x="278" y="311"/>
                    <a:pt x="268" y="308"/>
                  </a:cubicBezTo>
                  <a:cubicBezTo>
                    <a:pt x="257" y="304"/>
                    <a:pt x="243" y="282"/>
                    <a:pt x="242" y="248"/>
                  </a:cubicBezTo>
                  <a:cubicBezTo>
                    <a:pt x="241" y="202"/>
                    <a:pt x="262" y="155"/>
                    <a:pt x="262" y="154"/>
                  </a:cubicBezTo>
                  <a:cubicBezTo>
                    <a:pt x="262" y="154"/>
                    <a:pt x="300" y="213"/>
                    <a:pt x="299" y="263"/>
                  </a:cubicBezTo>
                  <a:close/>
                  <a:moveTo>
                    <a:pt x="229" y="413"/>
                  </a:moveTo>
                  <a:cubicBezTo>
                    <a:pt x="249" y="437"/>
                    <a:pt x="271" y="439"/>
                    <a:pt x="278" y="431"/>
                  </a:cubicBezTo>
                  <a:cubicBezTo>
                    <a:pt x="286" y="423"/>
                    <a:pt x="288" y="395"/>
                    <a:pt x="266" y="370"/>
                  </a:cubicBezTo>
                  <a:cubicBezTo>
                    <a:pt x="236" y="335"/>
                    <a:pt x="187" y="329"/>
                    <a:pt x="187" y="329"/>
                  </a:cubicBezTo>
                  <a:cubicBezTo>
                    <a:pt x="187" y="329"/>
                    <a:pt x="203" y="380"/>
                    <a:pt x="229" y="413"/>
                  </a:cubicBezTo>
                  <a:close/>
                  <a:moveTo>
                    <a:pt x="338" y="389"/>
                  </a:moveTo>
                  <a:cubicBezTo>
                    <a:pt x="331" y="425"/>
                    <a:pt x="309" y="432"/>
                    <a:pt x="300" y="427"/>
                  </a:cubicBezTo>
                  <a:cubicBezTo>
                    <a:pt x="290" y="422"/>
                    <a:pt x="279" y="398"/>
                    <a:pt x="285" y="364"/>
                  </a:cubicBezTo>
                  <a:cubicBezTo>
                    <a:pt x="293" y="319"/>
                    <a:pt x="322" y="277"/>
                    <a:pt x="322" y="277"/>
                  </a:cubicBezTo>
                  <a:cubicBezTo>
                    <a:pt x="323" y="276"/>
                    <a:pt x="349" y="340"/>
                    <a:pt x="338" y="389"/>
                  </a:cubicBezTo>
                  <a:close/>
                  <a:moveTo>
                    <a:pt x="243" y="523"/>
                  </a:moveTo>
                  <a:cubicBezTo>
                    <a:pt x="258" y="551"/>
                    <a:pt x="280" y="556"/>
                    <a:pt x="288" y="550"/>
                  </a:cubicBezTo>
                  <a:cubicBezTo>
                    <a:pt x="297" y="543"/>
                    <a:pt x="303" y="516"/>
                    <a:pt x="287" y="487"/>
                  </a:cubicBezTo>
                  <a:cubicBezTo>
                    <a:pt x="264" y="448"/>
                    <a:pt x="216" y="433"/>
                    <a:pt x="216" y="433"/>
                  </a:cubicBezTo>
                  <a:cubicBezTo>
                    <a:pt x="217" y="434"/>
                    <a:pt x="223" y="486"/>
                    <a:pt x="243" y="523"/>
                  </a:cubicBezTo>
                  <a:close/>
                  <a:moveTo>
                    <a:pt x="354" y="519"/>
                  </a:moveTo>
                  <a:cubicBezTo>
                    <a:pt x="340" y="553"/>
                    <a:pt x="318" y="556"/>
                    <a:pt x="310" y="550"/>
                  </a:cubicBezTo>
                  <a:cubicBezTo>
                    <a:pt x="301" y="543"/>
                    <a:pt x="295" y="517"/>
                    <a:pt x="307" y="486"/>
                  </a:cubicBezTo>
                  <a:cubicBezTo>
                    <a:pt x="322" y="443"/>
                    <a:pt x="359" y="407"/>
                    <a:pt x="359" y="407"/>
                  </a:cubicBezTo>
                  <a:cubicBezTo>
                    <a:pt x="359" y="406"/>
                    <a:pt x="373" y="473"/>
                    <a:pt x="354" y="519"/>
                  </a:cubicBezTo>
                  <a:close/>
                  <a:moveTo>
                    <a:pt x="165" y="845"/>
                  </a:moveTo>
                  <a:cubicBezTo>
                    <a:pt x="164" y="877"/>
                    <a:pt x="179" y="893"/>
                    <a:pt x="189" y="892"/>
                  </a:cubicBezTo>
                  <a:cubicBezTo>
                    <a:pt x="201" y="891"/>
                    <a:pt x="221" y="870"/>
                    <a:pt x="221" y="836"/>
                  </a:cubicBezTo>
                  <a:cubicBezTo>
                    <a:pt x="222" y="790"/>
                    <a:pt x="189" y="753"/>
                    <a:pt x="189" y="753"/>
                  </a:cubicBezTo>
                  <a:cubicBezTo>
                    <a:pt x="189" y="754"/>
                    <a:pt x="168" y="802"/>
                    <a:pt x="165" y="845"/>
                  </a:cubicBezTo>
                  <a:close/>
                  <a:moveTo>
                    <a:pt x="262" y="899"/>
                  </a:moveTo>
                  <a:cubicBezTo>
                    <a:pt x="233" y="922"/>
                    <a:pt x="212" y="913"/>
                    <a:pt x="208" y="903"/>
                  </a:cubicBezTo>
                  <a:cubicBezTo>
                    <a:pt x="204" y="892"/>
                    <a:pt x="213" y="867"/>
                    <a:pt x="239" y="845"/>
                  </a:cubicBezTo>
                  <a:cubicBezTo>
                    <a:pt x="275" y="816"/>
                    <a:pt x="325" y="804"/>
                    <a:pt x="325" y="804"/>
                  </a:cubicBezTo>
                  <a:cubicBezTo>
                    <a:pt x="326" y="804"/>
                    <a:pt x="303" y="869"/>
                    <a:pt x="262" y="899"/>
                  </a:cubicBezTo>
                  <a:close/>
                  <a:moveTo>
                    <a:pt x="211" y="742"/>
                  </a:moveTo>
                  <a:cubicBezTo>
                    <a:pt x="215" y="774"/>
                    <a:pt x="233" y="786"/>
                    <a:pt x="243" y="783"/>
                  </a:cubicBezTo>
                  <a:cubicBezTo>
                    <a:pt x="254" y="781"/>
                    <a:pt x="270" y="757"/>
                    <a:pt x="264" y="724"/>
                  </a:cubicBezTo>
                  <a:cubicBezTo>
                    <a:pt x="257" y="679"/>
                    <a:pt x="217" y="648"/>
                    <a:pt x="217" y="648"/>
                  </a:cubicBezTo>
                  <a:cubicBezTo>
                    <a:pt x="218" y="649"/>
                    <a:pt x="205" y="700"/>
                    <a:pt x="211" y="742"/>
                  </a:cubicBezTo>
                  <a:close/>
                  <a:moveTo>
                    <a:pt x="316" y="778"/>
                  </a:moveTo>
                  <a:cubicBezTo>
                    <a:pt x="291" y="805"/>
                    <a:pt x="269" y="800"/>
                    <a:pt x="264" y="791"/>
                  </a:cubicBezTo>
                  <a:cubicBezTo>
                    <a:pt x="258" y="781"/>
                    <a:pt x="262" y="755"/>
                    <a:pt x="284" y="729"/>
                  </a:cubicBezTo>
                  <a:cubicBezTo>
                    <a:pt x="313" y="695"/>
                    <a:pt x="360" y="674"/>
                    <a:pt x="360" y="674"/>
                  </a:cubicBezTo>
                  <a:cubicBezTo>
                    <a:pt x="361" y="673"/>
                    <a:pt x="350" y="741"/>
                    <a:pt x="316" y="778"/>
                  </a:cubicBezTo>
                  <a:close/>
                  <a:moveTo>
                    <a:pt x="237" y="634"/>
                  </a:moveTo>
                  <a:cubicBezTo>
                    <a:pt x="247" y="664"/>
                    <a:pt x="267" y="673"/>
                    <a:pt x="276" y="668"/>
                  </a:cubicBezTo>
                  <a:cubicBezTo>
                    <a:pt x="286" y="664"/>
                    <a:pt x="297" y="638"/>
                    <a:pt x="286" y="606"/>
                  </a:cubicBezTo>
                  <a:cubicBezTo>
                    <a:pt x="270" y="563"/>
                    <a:pt x="226" y="541"/>
                    <a:pt x="226" y="541"/>
                  </a:cubicBezTo>
                  <a:cubicBezTo>
                    <a:pt x="227" y="541"/>
                    <a:pt x="224" y="593"/>
                    <a:pt x="237" y="634"/>
                  </a:cubicBezTo>
                  <a:close/>
                  <a:moveTo>
                    <a:pt x="347" y="650"/>
                  </a:moveTo>
                  <a:cubicBezTo>
                    <a:pt x="327" y="681"/>
                    <a:pt x="305" y="680"/>
                    <a:pt x="298" y="672"/>
                  </a:cubicBezTo>
                  <a:cubicBezTo>
                    <a:pt x="290" y="664"/>
                    <a:pt x="289" y="637"/>
                    <a:pt x="306" y="608"/>
                  </a:cubicBezTo>
                  <a:cubicBezTo>
                    <a:pt x="329" y="569"/>
                    <a:pt x="371" y="540"/>
                    <a:pt x="371" y="540"/>
                  </a:cubicBezTo>
                  <a:cubicBezTo>
                    <a:pt x="372" y="540"/>
                    <a:pt x="374" y="608"/>
                    <a:pt x="347" y="650"/>
                  </a:cubicBezTo>
                  <a:close/>
                  <a:moveTo>
                    <a:pt x="100" y="939"/>
                  </a:moveTo>
                  <a:cubicBezTo>
                    <a:pt x="92" y="971"/>
                    <a:pt x="104" y="990"/>
                    <a:pt x="114" y="991"/>
                  </a:cubicBezTo>
                  <a:cubicBezTo>
                    <a:pt x="126" y="992"/>
                    <a:pt x="150" y="975"/>
                    <a:pt x="157" y="941"/>
                  </a:cubicBezTo>
                  <a:cubicBezTo>
                    <a:pt x="167" y="895"/>
                    <a:pt x="141" y="852"/>
                    <a:pt x="142" y="852"/>
                  </a:cubicBezTo>
                  <a:cubicBezTo>
                    <a:pt x="142" y="853"/>
                    <a:pt x="111" y="897"/>
                    <a:pt x="100" y="939"/>
                  </a:cubicBezTo>
                  <a:close/>
                  <a:moveTo>
                    <a:pt x="185" y="1011"/>
                  </a:moveTo>
                  <a:cubicBezTo>
                    <a:pt x="151" y="1028"/>
                    <a:pt x="132" y="1016"/>
                    <a:pt x="130" y="1006"/>
                  </a:cubicBezTo>
                  <a:cubicBezTo>
                    <a:pt x="129" y="994"/>
                    <a:pt x="143" y="970"/>
                    <a:pt x="173" y="953"/>
                  </a:cubicBezTo>
                  <a:cubicBezTo>
                    <a:pt x="215" y="930"/>
                    <a:pt x="266" y="927"/>
                    <a:pt x="266" y="927"/>
                  </a:cubicBezTo>
                  <a:cubicBezTo>
                    <a:pt x="267" y="927"/>
                    <a:pt x="232" y="988"/>
                    <a:pt x="185" y="1011"/>
                  </a:cubicBezTo>
                  <a:close/>
                  <a:moveTo>
                    <a:pt x="15" y="1023"/>
                  </a:moveTo>
                  <a:cubicBezTo>
                    <a:pt x="0" y="1053"/>
                    <a:pt x="7" y="1074"/>
                    <a:pt x="18" y="1077"/>
                  </a:cubicBezTo>
                  <a:cubicBezTo>
                    <a:pt x="29" y="1080"/>
                    <a:pt x="57" y="1066"/>
                    <a:pt x="72" y="1034"/>
                  </a:cubicBezTo>
                  <a:cubicBezTo>
                    <a:pt x="92" y="990"/>
                    <a:pt x="75" y="942"/>
                    <a:pt x="75" y="943"/>
                  </a:cubicBezTo>
                  <a:cubicBezTo>
                    <a:pt x="75" y="943"/>
                    <a:pt x="35" y="982"/>
                    <a:pt x="15" y="1023"/>
                  </a:cubicBezTo>
                  <a:close/>
                  <a:moveTo>
                    <a:pt x="85" y="1109"/>
                  </a:moveTo>
                  <a:cubicBezTo>
                    <a:pt x="47" y="1121"/>
                    <a:pt x="30" y="1105"/>
                    <a:pt x="31" y="1094"/>
                  </a:cubicBezTo>
                  <a:cubicBezTo>
                    <a:pt x="32" y="1082"/>
                    <a:pt x="51" y="1060"/>
                    <a:pt x="85" y="1049"/>
                  </a:cubicBezTo>
                  <a:cubicBezTo>
                    <a:pt x="131" y="1033"/>
                    <a:pt x="183" y="1039"/>
                    <a:pt x="183" y="1039"/>
                  </a:cubicBezTo>
                  <a:cubicBezTo>
                    <a:pt x="184" y="1039"/>
                    <a:pt x="136" y="1094"/>
                    <a:pt x="85" y="1109"/>
                  </a:cubicBezTo>
                  <a:close/>
                  <a:moveTo>
                    <a:pt x="123" y="51"/>
                  </a:moveTo>
                  <a:cubicBezTo>
                    <a:pt x="151" y="80"/>
                    <a:pt x="149" y="106"/>
                    <a:pt x="142" y="112"/>
                  </a:cubicBezTo>
                  <a:cubicBezTo>
                    <a:pt x="134" y="119"/>
                    <a:pt x="110" y="114"/>
                    <a:pt x="85" y="88"/>
                  </a:cubicBezTo>
                  <a:cubicBezTo>
                    <a:pt x="51" y="54"/>
                    <a:pt x="23" y="0"/>
                    <a:pt x="22" y="0"/>
                  </a:cubicBezTo>
                  <a:cubicBezTo>
                    <a:pt x="22" y="0"/>
                    <a:pt x="85" y="12"/>
                    <a:pt x="123" y="51"/>
                  </a:cubicBezTo>
                  <a:close/>
                </a:path>
              </a:pathLst>
            </a:cu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rgbClr val="DA0000"/>
                </a:solidFill>
                <a:effectLst/>
                <a:uLnTx/>
                <a:uFillTx/>
                <a:latin typeface="微软雅黑" panose="020B0503020204020204" pitchFamily="34" charset="-122"/>
                <a:ea typeface="微软雅黑" panose="020B0503020204020204" pitchFamily="34" charset="-122"/>
                <a:cs typeface="+mn-cs"/>
              </a:endParaRPr>
            </a:p>
          </p:txBody>
        </p:sp>
      </p:grpSp>
      <p:sp>
        <p:nvSpPr>
          <p:cNvPr id="17" name="矩形: 圆角 6"/>
          <p:cNvSpPr/>
          <p:nvPr/>
        </p:nvSpPr>
        <p:spPr bwMode="auto">
          <a:xfrm>
            <a:off x="4691376" y="2987225"/>
            <a:ext cx="2664296" cy="483024"/>
          </a:xfrm>
          <a:prstGeom prst="roundRect">
            <a:avLst>
              <a:gd name="adj" fmla="val 50000"/>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lvl="0" algn="ctr">
              <a:defRPr/>
            </a:pPr>
            <a:r>
              <a:rPr kumimoji="0" lang="zh-CN" altLang="en-US" sz="2400" b="1" i="0" u="none" strike="noStrike" kern="120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mn-cs"/>
              </a:rPr>
              <a:t>总体要求</a:t>
            </a:r>
            <a:endParaRPr kumimoji="0"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cxnSp>
        <p:nvCxnSpPr>
          <p:cNvPr id="18" name="直接连接符 17"/>
          <p:cNvCxnSpPr/>
          <p:nvPr/>
        </p:nvCxnSpPr>
        <p:spPr bwMode="auto">
          <a:xfrm>
            <a:off x="1234101" y="3811586"/>
            <a:ext cx="9836508" cy="0"/>
          </a:xfrm>
          <a:prstGeom prst="line">
            <a:avLst/>
          </a:prstGeom>
          <a:solidFill>
            <a:schemeClr val="accent1"/>
          </a:solidFill>
          <a:ln w="9525" cap="flat" cmpd="sng" algn="ctr">
            <a:solidFill>
              <a:schemeClr val="accent5">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9" name="矩形 18"/>
          <p:cNvSpPr/>
          <p:nvPr/>
        </p:nvSpPr>
        <p:spPr>
          <a:xfrm>
            <a:off x="1489869" y="3811586"/>
            <a:ext cx="9428340" cy="2397901"/>
          </a:xfrm>
          <a:prstGeom prst="rect">
            <a:avLst/>
          </a:prstGeom>
        </p:spPr>
        <p:txBody>
          <a:bodyPr wrap="square">
            <a:spAutoFit/>
          </a:bodyPr>
          <a:lstStyle/>
          <a:p>
            <a:pPr>
              <a:lnSpc>
                <a:spcPts val="2600"/>
              </a:lnSpc>
            </a:pPr>
            <a:r>
              <a:rPr lang="en-US" altLang="zh-CN" b="1" dirty="0" smtClean="0">
                <a:latin typeface="+mn-ea"/>
                <a:ea typeface="+mn-ea"/>
              </a:rPr>
              <a:t>       2019</a:t>
            </a:r>
            <a:r>
              <a:rPr lang="zh-CN" altLang="en-US" b="1" dirty="0" smtClean="0">
                <a:latin typeface="+mn-ea"/>
                <a:ea typeface="+mn-ea"/>
              </a:rPr>
              <a:t>年春季学期中央党校（国家行政学院）中青年干部培训班</a:t>
            </a:r>
            <a:r>
              <a:rPr lang="en-US" altLang="zh-CN" b="1" dirty="0" smtClean="0">
                <a:latin typeface="+mn-ea"/>
                <a:ea typeface="+mn-ea"/>
              </a:rPr>
              <a:t>1</a:t>
            </a:r>
            <a:r>
              <a:rPr lang="zh-CN" altLang="en-US" b="1" dirty="0" smtClean="0">
                <a:latin typeface="+mn-ea"/>
                <a:ea typeface="+mn-ea"/>
              </a:rPr>
              <a:t>日上午在中央党校开班。中共中央总书记、国家主席、中央军委主席习近平在开班式上发表重要讲话强调，培养选拔优秀年轻干部是一件大事，关乎党的命运、国家的命运、民族的命运、人民的福祉，是百年大计。广大干部特别是年轻干部要在常学常新中加强理论修养，在真学真信中坚定理想信念，在学思践悟中牢记初心使命，在细照笃行中不断修炼自我，在知行合一中主动担当作为，保持对党的忠诚心、对人民的感恩心、对事业的进取心、对法纪的敬畏心，做到信念坚、政治强、本领高、作风硬。</a:t>
            </a:r>
            <a:endParaRPr lang="zh-CN" altLang="en-US" b="1" dirty="0">
              <a:latin typeface="+mn-ea"/>
              <a:ea typeface="+mn-ea"/>
            </a:endParaRPr>
          </a:p>
        </p:txBody>
      </p:sp>
    </p:spTree>
  </p:cSld>
  <p:clrMapOvr>
    <a:masterClrMapping/>
  </p:clrMapOvr>
  <p:transition advTm="38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中央党校中青年干部培训开班式</a:t>
            </a:r>
            <a:endPar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grpSp>
        <p:nvGrpSpPr>
          <p:cNvPr id="3" name="组合 2"/>
          <p:cNvGrpSpPr/>
          <p:nvPr/>
        </p:nvGrpSpPr>
        <p:grpSpPr>
          <a:xfrm>
            <a:off x="8547502" y="1556792"/>
            <a:ext cx="2825954" cy="504428"/>
            <a:chOff x="8547502" y="2276872"/>
            <a:chExt cx="2825954" cy="504428"/>
          </a:xfrm>
        </p:grpSpPr>
        <p:sp>
          <p:nvSpPr>
            <p:cNvPr id="4" name="矩形: 圆角 53"/>
            <p:cNvSpPr/>
            <p:nvPr/>
          </p:nvSpPr>
          <p:spPr bwMode="auto">
            <a:xfrm>
              <a:off x="8547502" y="2276872"/>
              <a:ext cx="2825954" cy="504428"/>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lvl="0" algn="ctr">
                <a:defRPr/>
              </a:pPr>
              <a:endParaRPr kumimoji="0" lang="zh-CN" altLang="en-US" sz="1600" b="1" i="0" u="none" strike="noStrike" kern="1200" cap="none" spc="0" normalizeH="0" baseline="0" noProof="0">
                <a:ln>
                  <a:noFill/>
                </a:ln>
                <a:solidFill>
                  <a:srgbClr val="FFFF00"/>
                </a:solidFill>
                <a:effectLst/>
                <a:uLnTx/>
                <a:uFillTx/>
                <a:latin typeface="微软雅黑" panose="020B0503020204020204" pitchFamily="34" charset="-122"/>
                <a:ea typeface="微软雅黑" panose="020B0503020204020204" pitchFamily="34" charset="-122"/>
              </a:endParaRPr>
            </a:p>
          </p:txBody>
        </p:sp>
        <p:sp>
          <p:nvSpPr>
            <p:cNvPr id="5" name="矩形 4"/>
            <p:cNvSpPr/>
            <p:nvPr/>
          </p:nvSpPr>
          <p:spPr>
            <a:xfrm>
              <a:off x="8949429" y="2370366"/>
              <a:ext cx="2231767" cy="400110"/>
            </a:xfrm>
            <a:prstGeom prst="rect">
              <a:avLst/>
            </a:prstGeom>
          </p:spPr>
          <p:txBody>
            <a:bodyPr wrap="square">
              <a:spAutoFit/>
            </a:bodyPr>
            <a:lstStyle/>
            <a:p>
              <a:pPr algn="ctr">
                <a:defRPr/>
              </a:pPr>
              <a:r>
                <a:rPr lang="zh-CN" altLang="en-US" sz="2000" b="1" dirty="0" smtClean="0">
                  <a:solidFill>
                    <a:srgbClr val="FFFF00"/>
                  </a:solidFill>
                  <a:latin typeface="微软雅黑" panose="020B0503020204020204" pitchFamily="34" charset="-122"/>
                  <a:ea typeface="微软雅黑" panose="020B0503020204020204" pitchFamily="34" charset="-122"/>
                </a:rPr>
                <a:t>对人民</a:t>
              </a:r>
              <a:endParaRPr lang="zh-CN" altLang="en-US" sz="2000" b="1" dirty="0">
                <a:solidFill>
                  <a:srgbClr val="FFFF00"/>
                </a:solidFill>
                <a:latin typeface="微软雅黑" panose="020B0503020204020204" pitchFamily="34" charset="-122"/>
                <a:ea typeface="微软雅黑" panose="020B0503020204020204" pitchFamily="34" charset="-122"/>
              </a:endParaRPr>
            </a:p>
          </p:txBody>
        </p:sp>
      </p:grpSp>
      <p:sp>
        <p:nvSpPr>
          <p:cNvPr id="6" name="矩形 5"/>
          <p:cNvSpPr/>
          <p:nvPr/>
        </p:nvSpPr>
        <p:spPr bwMode="auto">
          <a:xfrm>
            <a:off x="4705350" y="2204864"/>
            <a:ext cx="3080124" cy="3312368"/>
          </a:xfrm>
          <a:prstGeom prst="rec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a:lnSpc>
                <a:spcPts val="2300"/>
              </a:lnSpc>
            </a:pPr>
            <a:r>
              <a:rPr lang="zh-CN" altLang="en-US" sz="1500" b="1" dirty="0" smtClean="0">
                <a:latin typeface="+mn-lt"/>
                <a:ea typeface="+mn-ea"/>
              </a:rPr>
              <a:t>衡量干部是否有理想信念，关键看是否对党忠诚。对党忠诚，就要增强“四个意识”、坚定“四个自信”、做到“两个维护”，严守党的政治纪律和政治规矩，始终在政治立场、政治方向、政治原则、政治道路上同党中央保持高度一致。要经常对照党章党规党纪，检视自己的理想信念和思想言行，不断掸去思想上的灰尘，永葆政治本色。</a:t>
            </a:r>
            <a:endParaRPr lang="zh-CN" altLang="en-US" sz="1500" b="1" dirty="0">
              <a:latin typeface="+mn-lt"/>
              <a:ea typeface="+mn-ea"/>
            </a:endParaRPr>
          </a:p>
        </p:txBody>
      </p:sp>
      <p:sp>
        <p:nvSpPr>
          <p:cNvPr id="7" name="矩形 6"/>
          <p:cNvSpPr/>
          <p:nvPr/>
        </p:nvSpPr>
        <p:spPr bwMode="auto">
          <a:xfrm>
            <a:off x="8312382" y="2204864"/>
            <a:ext cx="3080124" cy="3312368"/>
          </a:xfrm>
          <a:prstGeom prst="rec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8" name="矩形 7"/>
          <p:cNvSpPr/>
          <p:nvPr/>
        </p:nvSpPr>
        <p:spPr bwMode="auto">
          <a:xfrm>
            <a:off x="1038225" y="2204864"/>
            <a:ext cx="3314700" cy="3312368"/>
          </a:xfrm>
          <a:prstGeom prst="rec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algn="just">
              <a:lnSpc>
                <a:spcPts val="2200"/>
              </a:lnSpc>
            </a:pPr>
            <a:r>
              <a:rPr lang="zh-CN" altLang="en-US" sz="1500" b="1" dirty="0" smtClean="0">
                <a:latin typeface="+mn-lt"/>
                <a:ea typeface="+mn-ea"/>
              </a:rPr>
              <a:t>      在理论学习上，干部要舍得花精力，全面系统学，及时跟进学，深入思考学，联系实际学。学习新时代中国特色社会主义思想，要深刻认识和领会其时代意义、理论意义、实践意义、世界意义。学习理论最有效的办法是读原著、学原文、悟原理，强读强记，常学常新，往深里走、往实里走、往心里走，把自己摆进去、把职责摆进去、把工作摆进去，做到学、思、用贯通，知、信、行统一。</a:t>
            </a:r>
            <a:endParaRPr lang="zh-CN" altLang="en-US" sz="1500" b="1" dirty="0">
              <a:latin typeface="+mn-lt"/>
              <a:ea typeface="+mn-ea"/>
            </a:endParaRPr>
          </a:p>
        </p:txBody>
      </p:sp>
      <p:sp>
        <p:nvSpPr>
          <p:cNvPr id="11" name="矩形 10"/>
          <p:cNvSpPr/>
          <p:nvPr/>
        </p:nvSpPr>
        <p:spPr>
          <a:xfrm>
            <a:off x="8502882" y="2382764"/>
            <a:ext cx="2665063" cy="2999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0" algn="just">
              <a:lnSpc>
                <a:spcPct val="180000"/>
              </a:lnSpc>
              <a:spcBef>
                <a:spcPts val="200"/>
              </a:spcBef>
              <a:defRPr/>
            </a:pPr>
            <a:r>
              <a:rPr lang="zh-CN" altLang="en-US" sz="1500" b="1" dirty="0" smtClean="0">
                <a:latin typeface="+mn-lt"/>
                <a:ea typeface="+mn-ea"/>
              </a:rPr>
              <a:t>干部要把党的初心、党的使命铭刻于心，干部要把人民放在心中最高位置。要牢记群众是真正的英雄，任何时候都不能忘记为了谁、依靠谁、我是谁，真正同人民结合起来。</a:t>
            </a:r>
            <a:endParaRPr lang="zh-CN" altLang="en-US" sz="1500" b="1" dirty="0">
              <a:latin typeface="+mn-lt"/>
              <a:ea typeface="+mn-ea"/>
            </a:endParaRPr>
          </a:p>
        </p:txBody>
      </p:sp>
      <p:sp>
        <p:nvSpPr>
          <p:cNvPr id="12" name="矩形: 圆角 45"/>
          <p:cNvSpPr/>
          <p:nvPr/>
        </p:nvSpPr>
        <p:spPr bwMode="auto">
          <a:xfrm>
            <a:off x="1292395" y="1556792"/>
            <a:ext cx="3041480" cy="468796"/>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lvl="0" algn="ctr">
              <a:defRPr/>
            </a:pPr>
            <a:r>
              <a:rPr kumimoji="0" lang="zh-CN" altLang="en-US" sz="2000" b="1" i="0" u="none" strike="noStrike" kern="1200" cap="none" spc="0" normalizeH="0" baseline="0" noProof="0" dirty="0" smtClean="0">
                <a:ln>
                  <a:noFill/>
                </a:ln>
                <a:solidFill>
                  <a:srgbClr val="FFFF00"/>
                </a:solidFill>
                <a:effectLst/>
                <a:uLnTx/>
                <a:uFillTx/>
                <a:latin typeface="微软雅黑" panose="020B0503020204020204" pitchFamily="34" charset="-122"/>
                <a:ea typeface="微软雅黑" panose="020B0503020204020204" pitchFamily="34" charset="-122"/>
              </a:rPr>
              <a:t>对理论</a:t>
            </a:r>
            <a:endParaRPr kumimoji="0" lang="zh-CN" altLang="en-US" sz="20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endParaRPr>
          </a:p>
        </p:txBody>
      </p:sp>
      <p:grpSp>
        <p:nvGrpSpPr>
          <p:cNvPr id="13" name="组合 12"/>
          <p:cNvGrpSpPr/>
          <p:nvPr/>
        </p:nvGrpSpPr>
        <p:grpSpPr>
          <a:xfrm>
            <a:off x="1048298" y="1506786"/>
            <a:ext cx="595574" cy="595574"/>
            <a:chOff x="-814387" y="2420888"/>
            <a:chExt cx="611070" cy="611070"/>
          </a:xfrm>
        </p:grpSpPr>
        <p:sp>
          <p:nvSpPr>
            <p:cNvPr id="14" name="矩形: 圆角 47"/>
            <p:cNvSpPr/>
            <p:nvPr/>
          </p:nvSpPr>
          <p:spPr bwMode="auto">
            <a:xfrm>
              <a:off x="-814387" y="2420888"/>
              <a:ext cx="611070" cy="611070"/>
            </a:xfrm>
            <a:prstGeom prst="roundRect">
              <a:avLst>
                <a:gd name="adj" fmla="val 10415"/>
              </a:avLst>
            </a:prstGeom>
            <a:gradFill>
              <a:gsLst>
                <a:gs pos="58000">
                  <a:schemeClr val="accent2"/>
                </a:gs>
                <a:gs pos="100000">
                  <a:srgbClr val="C80000"/>
                </a:gs>
                <a:gs pos="0">
                  <a:srgbClr val="F20000"/>
                </a:gs>
              </a:gsLst>
              <a:lin ang="5400000" scaled="0"/>
            </a:gradFill>
            <a:ln w="12700" cap="flat">
              <a:solidFill>
                <a:schemeClr val="bg1"/>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endParaRPr>
            </a:p>
          </p:txBody>
        </p:sp>
        <p:sp>
          <p:nvSpPr>
            <p:cNvPr id="15" name="Freeform 6"/>
            <p:cNvSpPr/>
            <p:nvPr/>
          </p:nvSpPr>
          <p:spPr bwMode="auto">
            <a:xfrm>
              <a:off x="-733097" y="2493594"/>
              <a:ext cx="505074" cy="442112"/>
            </a:xfrm>
            <a:custGeom>
              <a:avLst/>
              <a:gdLst>
                <a:gd name="T0" fmla="*/ 44 w 957"/>
                <a:gd name="T1" fmla="*/ 606 h 835"/>
                <a:gd name="T2" fmla="*/ 102 w 957"/>
                <a:gd name="T3" fmla="*/ 547 h 835"/>
                <a:gd name="T4" fmla="*/ 546 w 957"/>
                <a:gd name="T5" fmla="*/ 632 h 835"/>
                <a:gd name="T6" fmla="*/ 281 w 957"/>
                <a:gd name="T7" fmla="*/ 365 h 835"/>
                <a:gd name="T8" fmla="*/ 209 w 957"/>
                <a:gd name="T9" fmla="*/ 439 h 835"/>
                <a:gd name="T10" fmla="*/ 96 w 957"/>
                <a:gd name="T11" fmla="*/ 328 h 835"/>
                <a:gd name="T12" fmla="*/ 295 w 957"/>
                <a:gd name="T13" fmla="*/ 126 h 835"/>
                <a:gd name="T14" fmla="*/ 422 w 957"/>
                <a:gd name="T15" fmla="*/ 103 h 835"/>
                <a:gd name="T16" fmla="*/ 479 w 957"/>
                <a:gd name="T17" fmla="*/ 161 h 835"/>
                <a:gd name="T18" fmla="*/ 381 w 957"/>
                <a:gd name="T19" fmla="*/ 264 h 835"/>
                <a:gd name="T20" fmla="*/ 648 w 957"/>
                <a:gd name="T21" fmla="*/ 533 h 835"/>
                <a:gd name="T22" fmla="*/ 436 w 957"/>
                <a:gd name="T23" fmla="*/ 0 h 835"/>
                <a:gd name="T24" fmla="*/ 749 w 957"/>
                <a:gd name="T25" fmla="*/ 633 h 835"/>
                <a:gd name="T26" fmla="*/ 821 w 957"/>
                <a:gd name="T27" fmla="*/ 708 h 835"/>
                <a:gd name="T28" fmla="*/ 725 w 957"/>
                <a:gd name="T29" fmla="*/ 800 h 835"/>
                <a:gd name="T30" fmla="*/ 651 w 957"/>
                <a:gd name="T31" fmla="*/ 731 h 835"/>
                <a:gd name="T32" fmla="*/ 146 w 957"/>
                <a:gd name="T33" fmla="*/ 714 h 835"/>
                <a:gd name="T34" fmla="*/ 113 w 957"/>
                <a:gd name="T35" fmla="*/ 785 h 835"/>
                <a:gd name="T36" fmla="*/ 32 w 957"/>
                <a:gd name="T37" fmla="*/ 771 h 835"/>
                <a:gd name="T38" fmla="*/ 103 w 957"/>
                <a:gd name="T39" fmla="*/ 675 h 835"/>
                <a:gd name="T40" fmla="*/ 44 w 957"/>
                <a:gd name="T41" fmla="*/ 606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7" h="835">
                  <a:moveTo>
                    <a:pt x="44" y="606"/>
                  </a:moveTo>
                  <a:lnTo>
                    <a:pt x="102" y="547"/>
                  </a:lnTo>
                  <a:cubicBezTo>
                    <a:pt x="224" y="652"/>
                    <a:pt x="364" y="720"/>
                    <a:pt x="546" y="632"/>
                  </a:cubicBezTo>
                  <a:lnTo>
                    <a:pt x="281" y="365"/>
                  </a:lnTo>
                  <a:lnTo>
                    <a:pt x="209" y="439"/>
                  </a:lnTo>
                  <a:lnTo>
                    <a:pt x="96" y="328"/>
                  </a:lnTo>
                  <a:lnTo>
                    <a:pt x="295" y="126"/>
                  </a:lnTo>
                  <a:cubicBezTo>
                    <a:pt x="323" y="140"/>
                    <a:pt x="369" y="142"/>
                    <a:pt x="422" y="103"/>
                  </a:cubicBezTo>
                  <a:lnTo>
                    <a:pt x="479" y="161"/>
                  </a:lnTo>
                  <a:lnTo>
                    <a:pt x="381" y="264"/>
                  </a:lnTo>
                  <a:lnTo>
                    <a:pt x="648" y="533"/>
                  </a:lnTo>
                  <a:cubicBezTo>
                    <a:pt x="747" y="365"/>
                    <a:pt x="666" y="114"/>
                    <a:pt x="436" y="0"/>
                  </a:cubicBezTo>
                  <a:cubicBezTo>
                    <a:pt x="663" y="11"/>
                    <a:pt x="957" y="271"/>
                    <a:pt x="749" y="633"/>
                  </a:cubicBezTo>
                  <a:lnTo>
                    <a:pt x="821" y="708"/>
                  </a:lnTo>
                  <a:lnTo>
                    <a:pt x="725" y="800"/>
                  </a:lnTo>
                  <a:lnTo>
                    <a:pt x="651" y="731"/>
                  </a:lnTo>
                  <a:cubicBezTo>
                    <a:pt x="459" y="835"/>
                    <a:pt x="283" y="823"/>
                    <a:pt x="146" y="714"/>
                  </a:cubicBezTo>
                  <a:cubicBezTo>
                    <a:pt x="154" y="739"/>
                    <a:pt x="138" y="769"/>
                    <a:pt x="113" y="785"/>
                  </a:cubicBezTo>
                  <a:cubicBezTo>
                    <a:pt x="83" y="805"/>
                    <a:pt x="50" y="798"/>
                    <a:pt x="32" y="771"/>
                  </a:cubicBezTo>
                  <a:cubicBezTo>
                    <a:pt x="0" y="722"/>
                    <a:pt x="51" y="664"/>
                    <a:pt x="103" y="675"/>
                  </a:cubicBezTo>
                  <a:cubicBezTo>
                    <a:pt x="82" y="654"/>
                    <a:pt x="63" y="631"/>
                    <a:pt x="44" y="606"/>
                  </a:cubicBezTo>
                  <a:close/>
                </a:path>
              </a:pathLst>
            </a:custGeom>
            <a:solidFill>
              <a:srgbClr val="FFFF00"/>
            </a:solidFill>
            <a:ln w="12700" cap="flat">
              <a:noFill/>
              <a:prstDash val="solid"/>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6F6F6"/>
                </a:solidFill>
                <a:effectLst/>
                <a:uLnTx/>
                <a:uFillTx/>
                <a:latin typeface="Arial" panose="020B0604020202020204"/>
                <a:ea typeface="微软雅黑" panose="020B0503020204020204" pitchFamily="34" charset="-122"/>
                <a:cs typeface="+mn-ea"/>
                <a:sym typeface="+mn-lt"/>
              </a:endParaRPr>
            </a:p>
          </p:txBody>
        </p:sp>
      </p:grpSp>
      <p:sp>
        <p:nvSpPr>
          <p:cNvPr id="16" name="矩形: 圆角 49"/>
          <p:cNvSpPr/>
          <p:nvPr/>
        </p:nvSpPr>
        <p:spPr bwMode="auto">
          <a:xfrm>
            <a:off x="4959520" y="1556792"/>
            <a:ext cx="2825954" cy="468796"/>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lvl="0" algn="ctr">
              <a:defRPr/>
            </a:pPr>
            <a:r>
              <a:rPr kumimoji="0" lang="zh-CN" altLang="en-US" sz="2000" b="1" i="0" u="none" strike="noStrike" kern="1200" cap="none" spc="0" normalizeH="0" baseline="0" noProof="0" dirty="0" smtClean="0">
                <a:ln>
                  <a:noFill/>
                </a:ln>
                <a:solidFill>
                  <a:srgbClr val="FFFF00"/>
                </a:solidFill>
                <a:effectLst/>
                <a:uLnTx/>
                <a:uFillTx/>
                <a:latin typeface="微软雅黑" panose="020B0503020204020204" pitchFamily="34" charset="-122"/>
                <a:ea typeface="微软雅黑" panose="020B0503020204020204" pitchFamily="34" charset="-122"/>
              </a:rPr>
              <a:t>对党</a:t>
            </a:r>
            <a:endParaRPr kumimoji="0" lang="zh-CN" altLang="en-US" sz="20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endParaRPr>
          </a:p>
        </p:txBody>
      </p:sp>
      <p:grpSp>
        <p:nvGrpSpPr>
          <p:cNvPr id="17" name="组合 16"/>
          <p:cNvGrpSpPr/>
          <p:nvPr/>
        </p:nvGrpSpPr>
        <p:grpSpPr>
          <a:xfrm>
            <a:off x="4715423" y="1506786"/>
            <a:ext cx="595574" cy="595574"/>
            <a:chOff x="-814387" y="2420888"/>
            <a:chExt cx="611070" cy="611070"/>
          </a:xfrm>
        </p:grpSpPr>
        <p:sp>
          <p:nvSpPr>
            <p:cNvPr id="18" name="矩形: 圆角 51"/>
            <p:cNvSpPr/>
            <p:nvPr/>
          </p:nvSpPr>
          <p:spPr bwMode="auto">
            <a:xfrm>
              <a:off x="-814387" y="2420888"/>
              <a:ext cx="611070" cy="611070"/>
            </a:xfrm>
            <a:prstGeom prst="roundRect">
              <a:avLst>
                <a:gd name="adj" fmla="val 10415"/>
              </a:avLst>
            </a:prstGeom>
            <a:gradFill>
              <a:gsLst>
                <a:gs pos="58000">
                  <a:schemeClr val="accent2"/>
                </a:gs>
                <a:gs pos="100000">
                  <a:srgbClr val="C80000"/>
                </a:gs>
                <a:gs pos="0">
                  <a:srgbClr val="F20000"/>
                </a:gs>
              </a:gsLst>
              <a:lin ang="5400000" scaled="0"/>
            </a:gradFill>
            <a:ln w="12700" cap="flat">
              <a:solidFill>
                <a:schemeClr val="bg1"/>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endParaRPr>
            </a:p>
          </p:txBody>
        </p:sp>
        <p:sp>
          <p:nvSpPr>
            <p:cNvPr id="19" name="Freeform 6"/>
            <p:cNvSpPr/>
            <p:nvPr/>
          </p:nvSpPr>
          <p:spPr bwMode="auto">
            <a:xfrm>
              <a:off x="-733097" y="2493594"/>
              <a:ext cx="505074" cy="442112"/>
            </a:xfrm>
            <a:custGeom>
              <a:avLst/>
              <a:gdLst>
                <a:gd name="T0" fmla="*/ 44 w 957"/>
                <a:gd name="T1" fmla="*/ 606 h 835"/>
                <a:gd name="T2" fmla="*/ 102 w 957"/>
                <a:gd name="T3" fmla="*/ 547 h 835"/>
                <a:gd name="T4" fmla="*/ 546 w 957"/>
                <a:gd name="T5" fmla="*/ 632 h 835"/>
                <a:gd name="T6" fmla="*/ 281 w 957"/>
                <a:gd name="T7" fmla="*/ 365 h 835"/>
                <a:gd name="T8" fmla="*/ 209 w 957"/>
                <a:gd name="T9" fmla="*/ 439 h 835"/>
                <a:gd name="T10" fmla="*/ 96 w 957"/>
                <a:gd name="T11" fmla="*/ 328 h 835"/>
                <a:gd name="T12" fmla="*/ 295 w 957"/>
                <a:gd name="T13" fmla="*/ 126 h 835"/>
                <a:gd name="T14" fmla="*/ 422 w 957"/>
                <a:gd name="T15" fmla="*/ 103 h 835"/>
                <a:gd name="T16" fmla="*/ 479 w 957"/>
                <a:gd name="T17" fmla="*/ 161 h 835"/>
                <a:gd name="T18" fmla="*/ 381 w 957"/>
                <a:gd name="T19" fmla="*/ 264 h 835"/>
                <a:gd name="T20" fmla="*/ 648 w 957"/>
                <a:gd name="T21" fmla="*/ 533 h 835"/>
                <a:gd name="T22" fmla="*/ 436 w 957"/>
                <a:gd name="T23" fmla="*/ 0 h 835"/>
                <a:gd name="T24" fmla="*/ 749 w 957"/>
                <a:gd name="T25" fmla="*/ 633 h 835"/>
                <a:gd name="T26" fmla="*/ 821 w 957"/>
                <a:gd name="T27" fmla="*/ 708 h 835"/>
                <a:gd name="T28" fmla="*/ 725 w 957"/>
                <a:gd name="T29" fmla="*/ 800 h 835"/>
                <a:gd name="T30" fmla="*/ 651 w 957"/>
                <a:gd name="T31" fmla="*/ 731 h 835"/>
                <a:gd name="T32" fmla="*/ 146 w 957"/>
                <a:gd name="T33" fmla="*/ 714 h 835"/>
                <a:gd name="T34" fmla="*/ 113 w 957"/>
                <a:gd name="T35" fmla="*/ 785 h 835"/>
                <a:gd name="T36" fmla="*/ 32 w 957"/>
                <a:gd name="T37" fmla="*/ 771 h 835"/>
                <a:gd name="T38" fmla="*/ 103 w 957"/>
                <a:gd name="T39" fmla="*/ 675 h 835"/>
                <a:gd name="T40" fmla="*/ 44 w 957"/>
                <a:gd name="T41" fmla="*/ 606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7" h="835">
                  <a:moveTo>
                    <a:pt x="44" y="606"/>
                  </a:moveTo>
                  <a:lnTo>
                    <a:pt x="102" y="547"/>
                  </a:lnTo>
                  <a:cubicBezTo>
                    <a:pt x="224" y="652"/>
                    <a:pt x="364" y="720"/>
                    <a:pt x="546" y="632"/>
                  </a:cubicBezTo>
                  <a:lnTo>
                    <a:pt x="281" y="365"/>
                  </a:lnTo>
                  <a:lnTo>
                    <a:pt x="209" y="439"/>
                  </a:lnTo>
                  <a:lnTo>
                    <a:pt x="96" y="328"/>
                  </a:lnTo>
                  <a:lnTo>
                    <a:pt x="295" y="126"/>
                  </a:lnTo>
                  <a:cubicBezTo>
                    <a:pt x="323" y="140"/>
                    <a:pt x="369" y="142"/>
                    <a:pt x="422" y="103"/>
                  </a:cubicBezTo>
                  <a:lnTo>
                    <a:pt x="479" y="161"/>
                  </a:lnTo>
                  <a:lnTo>
                    <a:pt x="381" y="264"/>
                  </a:lnTo>
                  <a:lnTo>
                    <a:pt x="648" y="533"/>
                  </a:lnTo>
                  <a:cubicBezTo>
                    <a:pt x="747" y="365"/>
                    <a:pt x="666" y="114"/>
                    <a:pt x="436" y="0"/>
                  </a:cubicBezTo>
                  <a:cubicBezTo>
                    <a:pt x="663" y="11"/>
                    <a:pt x="957" y="271"/>
                    <a:pt x="749" y="633"/>
                  </a:cubicBezTo>
                  <a:lnTo>
                    <a:pt x="821" y="708"/>
                  </a:lnTo>
                  <a:lnTo>
                    <a:pt x="725" y="800"/>
                  </a:lnTo>
                  <a:lnTo>
                    <a:pt x="651" y="731"/>
                  </a:lnTo>
                  <a:cubicBezTo>
                    <a:pt x="459" y="835"/>
                    <a:pt x="283" y="823"/>
                    <a:pt x="146" y="714"/>
                  </a:cubicBezTo>
                  <a:cubicBezTo>
                    <a:pt x="154" y="739"/>
                    <a:pt x="138" y="769"/>
                    <a:pt x="113" y="785"/>
                  </a:cubicBezTo>
                  <a:cubicBezTo>
                    <a:pt x="83" y="805"/>
                    <a:pt x="50" y="798"/>
                    <a:pt x="32" y="771"/>
                  </a:cubicBezTo>
                  <a:cubicBezTo>
                    <a:pt x="0" y="722"/>
                    <a:pt x="51" y="664"/>
                    <a:pt x="103" y="675"/>
                  </a:cubicBezTo>
                  <a:cubicBezTo>
                    <a:pt x="82" y="654"/>
                    <a:pt x="63" y="631"/>
                    <a:pt x="44" y="606"/>
                  </a:cubicBezTo>
                  <a:close/>
                </a:path>
              </a:pathLst>
            </a:custGeom>
            <a:solidFill>
              <a:srgbClr val="FFFF00"/>
            </a:solidFill>
            <a:ln w="12700" cap="flat">
              <a:noFill/>
              <a:prstDash val="solid"/>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6F6F6"/>
                </a:solidFill>
                <a:effectLst/>
                <a:uLnTx/>
                <a:uFillTx/>
                <a:latin typeface="Arial" panose="020B0604020202020204"/>
                <a:ea typeface="微软雅黑" panose="020B0503020204020204" pitchFamily="34" charset="-122"/>
                <a:cs typeface="+mn-ea"/>
                <a:sym typeface="+mn-lt"/>
              </a:endParaRPr>
            </a:p>
          </p:txBody>
        </p:sp>
      </p:grpSp>
      <p:grpSp>
        <p:nvGrpSpPr>
          <p:cNvPr id="20" name="组合 19"/>
          <p:cNvGrpSpPr/>
          <p:nvPr/>
        </p:nvGrpSpPr>
        <p:grpSpPr>
          <a:xfrm>
            <a:off x="8303405" y="1506786"/>
            <a:ext cx="595574" cy="595574"/>
            <a:chOff x="-814387" y="2420888"/>
            <a:chExt cx="611070" cy="611070"/>
          </a:xfrm>
        </p:grpSpPr>
        <p:sp>
          <p:nvSpPr>
            <p:cNvPr id="21" name="矩形: 圆角 55"/>
            <p:cNvSpPr/>
            <p:nvPr/>
          </p:nvSpPr>
          <p:spPr bwMode="auto">
            <a:xfrm>
              <a:off x="-814387" y="2420888"/>
              <a:ext cx="611070" cy="611070"/>
            </a:xfrm>
            <a:prstGeom prst="roundRect">
              <a:avLst>
                <a:gd name="adj" fmla="val 10415"/>
              </a:avLst>
            </a:prstGeom>
            <a:gradFill>
              <a:gsLst>
                <a:gs pos="58000">
                  <a:schemeClr val="accent2"/>
                </a:gs>
                <a:gs pos="100000">
                  <a:srgbClr val="C80000"/>
                </a:gs>
                <a:gs pos="0">
                  <a:srgbClr val="F20000"/>
                </a:gs>
              </a:gsLst>
              <a:lin ang="5400000" scaled="0"/>
            </a:gradFill>
            <a:ln w="12700" cap="flat">
              <a:solidFill>
                <a:schemeClr val="bg1"/>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endParaRPr>
            </a:p>
          </p:txBody>
        </p:sp>
        <p:sp>
          <p:nvSpPr>
            <p:cNvPr id="22" name="Freeform 6"/>
            <p:cNvSpPr/>
            <p:nvPr/>
          </p:nvSpPr>
          <p:spPr bwMode="auto">
            <a:xfrm>
              <a:off x="-733097" y="2493594"/>
              <a:ext cx="505074" cy="442112"/>
            </a:xfrm>
            <a:custGeom>
              <a:avLst/>
              <a:gdLst>
                <a:gd name="T0" fmla="*/ 44 w 957"/>
                <a:gd name="T1" fmla="*/ 606 h 835"/>
                <a:gd name="T2" fmla="*/ 102 w 957"/>
                <a:gd name="T3" fmla="*/ 547 h 835"/>
                <a:gd name="T4" fmla="*/ 546 w 957"/>
                <a:gd name="T5" fmla="*/ 632 h 835"/>
                <a:gd name="T6" fmla="*/ 281 w 957"/>
                <a:gd name="T7" fmla="*/ 365 h 835"/>
                <a:gd name="T8" fmla="*/ 209 w 957"/>
                <a:gd name="T9" fmla="*/ 439 h 835"/>
                <a:gd name="T10" fmla="*/ 96 w 957"/>
                <a:gd name="T11" fmla="*/ 328 h 835"/>
                <a:gd name="T12" fmla="*/ 295 w 957"/>
                <a:gd name="T13" fmla="*/ 126 h 835"/>
                <a:gd name="T14" fmla="*/ 422 w 957"/>
                <a:gd name="T15" fmla="*/ 103 h 835"/>
                <a:gd name="T16" fmla="*/ 479 w 957"/>
                <a:gd name="T17" fmla="*/ 161 h 835"/>
                <a:gd name="T18" fmla="*/ 381 w 957"/>
                <a:gd name="T19" fmla="*/ 264 h 835"/>
                <a:gd name="T20" fmla="*/ 648 w 957"/>
                <a:gd name="T21" fmla="*/ 533 h 835"/>
                <a:gd name="T22" fmla="*/ 436 w 957"/>
                <a:gd name="T23" fmla="*/ 0 h 835"/>
                <a:gd name="T24" fmla="*/ 749 w 957"/>
                <a:gd name="T25" fmla="*/ 633 h 835"/>
                <a:gd name="T26" fmla="*/ 821 w 957"/>
                <a:gd name="T27" fmla="*/ 708 h 835"/>
                <a:gd name="T28" fmla="*/ 725 w 957"/>
                <a:gd name="T29" fmla="*/ 800 h 835"/>
                <a:gd name="T30" fmla="*/ 651 w 957"/>
                <a:gd name="T31" fmla="*/ 731 h 835"/>
                <a:gd name="T32" fmla="*/ 146 w 957"/>
                <a:gd name="T33" fmla="*/ 714 h 835"/>
                <a:gd name="T34" fmla="*/ 113 w 957"/>
                <a:gd name="T35" fmla="*/ 785 h 835"/>
                <a:gd name="T36" fmla="*/ 32 w 957"/>
                <a:gd name="T37" fmla="*/ 771 h 835"/>
                <a:gd name="T38" fmla="*/ 103 w 957"/>
                <a:gd name="T39" fmla="*/ 675 h 835"/>
                <a:gd name="T40" fmla="*/ 44 w 957"/>
                <a:gd name="T41" fmla="*/ 606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7" h="835">
                  <a:moveTo>
                    <a:pt x="44" y="606"/>
                  </a:moveTo>
                  <a:lnTo>
                    <a:pt x="102" y="547"/>
                  </a:lnTo>
                  <a:cubicBezTo>
                    <a:pt x="224" y="652"/>
                    <a:pt x="364" y="720"/>
                    <a:pt x="546" y="632"/>
                  </a:cubicBezTo>
                  <a:lnTo>
                    <a:pt x="281" y="365"/>
                  </a:lnTo>
                  <a:lnTo>
                    <a:pt x="209" y="439"/>
                  </a:lnTo>
                  <a:lnTo>
                    <a:pt x="96" y="328"/>
                  </a:lnTo>
                  <a:lnTo>
                    <a:pt x="295" y="126"/>
                  </a:lnTo>
                  <a:cubicBezTo>
                    <a:pt x="323" y="140"/>
                    <a:pt x="369" y="142"/>
                    <a:pt x="422" y="103"/>
                  </a:cubicBezTo>
                  <a:lnTo>
                    <a:pt x="479" y="161"/>
                  </a:lnTo>
                  <a:lnTo>
                    <a:pt x="381" y="264"/>
                  </a:lnTo>
                  <a:lnTo>
                    <a:pt x="648" y="533"/>
                  </a:lnTo>
                  <a:cubicBezTo>
                    <a:pt x="747" y="365"/>
                    <a:pt x="666" y="114"/>
                    <a:pt x="436" y="0"/>
                  </a:cubicBezTo>
                  <a:cubicBezTo>
                    <a:pt x="663" y="11"/>
                    <a:pt x="957" y="271"/>
                    <a:pt x="749" y="633"/>
                  </a:cubicBezTo>
                  <a:lnTo>
                    <a:pt x="821" y="708"/>
                  </a:lnTo>
                  <a:lnTo>
                    <a:pt x="725" y="800"/>
                  </a:lnTo>
                  <a:lnTo>
                    <a:pt x="651" y="731"/>
                  </a:lnTo>
                  <a:cubicBezTo>
                    <a:pt x="459" y="835"/>
                    <a:pt x="283" y="823"/>
                    <a:pt x="146" y="714"/>
                  </a:cubicBezTo>
                  <a:cubicBezTo>
                    <a:pt x="154" y="739"/>
                    <a:pt x="138" y="769"/>
                    <a:pt x="113" y="785"/>
                  </a:cubicBezTo>
                  <a:cubicBezTo>
                    <a:pt x="83" y="805"/>
                    <a:pt x="50" y="798"/>
                    <a:pt x="32" y="771"/>
                  </a:cubicBezTo>
                  <a:cubicBezTo>
                    <a:pt x="0" y="722"/>
                    <a:pt x="51" y="664"/>
                    <a:pt x="103" y="675"/>
                  </a:cubicBezTo>
                  <a:cubicBezTo>
                    <a:pt x="82" y="654"/>
                    <a:pt x="63" y="631"/>
                    <a:pt x="44" y="606"/>
                  </a:cubicBezTo>
                  <a:close/>
                </a:path>
              </a:pathLst>
            </a:custGeom>
            <a:solidFill>
              <a:srgbClr val="FFFF00"/>
            </a:solidFill>
            <a:ln w="12700" cap="flat">
              <a:noFill/>
              <a:prstDash val="solid"/>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6F6F6"/>
                </a:solidFill>
                <a:effectLst/>
                <a:uLnTx/>
                <a:uFillTx/>
                <a:latin typeface="Arial" panose="020B0604020202020204"/>
                <a:ea typeface="微软雅黑" panose="020B0503020204020204" pitchFamily="34" charset="-122"/>
                <a:cs typeface="+mn-ea"/>
                <a:sym typeface="+mn-lt"/>
              </a:endParaRPr>
            </a:p>
          </p:txBody>
        </p:sp>
      </p:grpSp>
    </p:spTree>
  </p:cSld>
  <p:clrMapOvr>
    <a:masterClrMapping/>
  </p:clrMapOvr>
  <p:transition advTm="38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smtClean="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中央党校中青年干部培训开班式</a:t>
            </a:r>
            <a:endPar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sp>
        <p:nvSpPr>
          <p:cNvPr id="6" name="矩形 5"/>
          <p:cNvSpPr/>
          <p:nvPr/>
        </p:nvSpPr>
        <p:spPr bwMode="auto">
          <a:xfrm>
            <a:off x="6258617" y="2182862"/>
            <a:ext cx="3296148" cy="3312368"/>
          </a:xfrm>
          <a:prstGeom prst="rec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a:lnSpc>
                <a:spcPts val="2500"/>
              </a:lnSpc>
            </a:pPr>
            <a:r>
              <a:rPr lang="zh-CN" altLang="en-US" sz="1500" b="1" dirty="0" smtClean="0">
                <a:latin typeface="+mn-lt"/>
                <a:ea typeface="+mn-ea"/>
              </a:rPr>
              <a:t>      武装头脑、指导实践、推动工作，落脚点在指导实践、推动工作；学懂弄通做实，落脚点在做实。要牢记空谈误国、实干兴邦的道理，坚持知行合一、真抓实干，做实干家。能否敢于负责、勇于担当，最能看出一个干部的党性和作风。要用知重负重、攻坚克难的实际行动，诠释对党的忠诚、对人民的赤诚。</a:t>
            </a:r>
          </a:p>
        </p:txBody>
      </p:sp>
      <p:sp>
        <p:nvSpPr>
          <p:cNvPr id="8" name="矩形 7"/>
          <p:cNvSpPr/>
          <p:nvPr/>
        </p:nvSpPr>
        <p:spPr bwMode="auto">
          <a:xfrm>
            <a:off x="1727395" y="2182862"/>
            <a:ext cx="3434881" cy="3312368"/>
          </a:xfrm>
          <a:prstGeom prst="rec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algn="just">
              <a:lnSpc>
                <a:spcPts val="2600"/>
              </a:lnSpc>
            </a:pPr>
            <a:r>
              <a:rPr lang="zh-CN" altLang="en-US" sz="1500" b="1" dirty="0" smtClean="0">
                <a:latin typeface="+mn-lt"/>
                <a:ea typeface="+mn-ea"/>
              </a:rPr>
              <a:t>      要涵养政治定力，炼就政治慧眼，恪守政治规矩，自觉做政治上的明白人、老实人。人格是一个人精神修养的集中体现。光明磊落、坦荡无私，是共产党人的光辉品格，也是干部应该锤炼的品质修养。涵养道德操守，明礼诚信，怀德自重，保持严肃的生活作风。</a:t>
            </a:r>
          </a:p>
        </p:txBody>
      </p:sp>
      <p:sp>
        <p:nvSpPr>
          <p:cNvPr id="10" name="矩形: 圆角 45"/>
          <p:cNvSpPr/>
          <p:nvPr/>
        </p:nvSpPr>
        <p:spPr bwMode="auto">
          <a:xfrm>
            <a:off x="1981566" y="1534790"/>
            <a:ext cx="3180710" cy="468796"/>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lvl="0" algn="ctr">
              <a:defRPr/>
            </a:pPr>
            <a:r>
              <a:rPr kumimoji="0" lang="zh-CN" altLang="en-US" sz="2000" b="1" i="0" u="none" strike="noStrike" kern="1200" cap="none" spc="0" normalizeH="0" baseline="0" noProof="0" dirty="0" smtClean="0">
                <a:ln>
                  <a:noFill/>
                </a:ln>
                <a:solidFill>
                  <a:srgbClr val="FFFF00"/>
                </a:solidFill>
                <a:effectLst/>
                <a:uLnTx/>
                <a:uFillTx/>
                <a:latin typeface="微软雅黑" panose="020B0503020204020204" pitchFamily="34" charset="-122"/>
                <a:ea typeface="微软雅黑" panose="020B0503020204020204" pitchFamily="34" charset="-122"/>
              </a:rPr>
              <a:t>对自己</a:t>
            </a:r>
            <a:endParaRPr kumimoji="0" lang="zh-CN" altLang="en-US" sz="20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endParaRPr>
          </a:p>
        </p:txBody>
      </p:sp>
      <p:grpSp>
        <p:nvGrpSpPr>
          <p:cNvPr id="11" name="组合 10"/>
          <p:cNvGrpSpPr/>
          <p:nvPr/>
        </p:nvGrpSpPr>
        <p:grpSpPr>
          <a:xfrm>
            <a:off x="1737469" y="1484784"/>
            <a:ext cx="595574" cy="595574"/>
            <a:chOff x="-814387" y="2420888"/>
            <a:chExt cx="611070" cy="611070"/>
          </a:xfrm>
        </p:grpSpPr>
        <p:sp>
          <p:nvSpPr>
            <p:cNvPr id="12" name="矩形: 圆角 47"/>
            <p:cNvSpPr/>
            <p:nvPr/>
          </p:nvSpPr>
          <p:spPr bwMode="auto">
            <a:xfrm>
              <a:off x="-814387" y="2420888"/>
              <a:ext cx="611070" cy="611070"/>
            </a:xfrm>
            <a:prstGeom prst="roundRect">
              <a:avLst>
                <a:gd name="adj" fmla="val 10415"/>
              </a:avLst>
            </a:prstGeom>
            <a:gradFill>
              <a:gsLst>
                <a:gs pos="58000">
                  <a:schemeClr val="accent2"/>
                </a:gs>
                <a:gs pos="100000">
                  <a:srgbClr val="C80000"/>
                </a:gs>
                <a:gs pos="0">
                  <a:srgbClr val="F20000"/>
                </a:gs>
              </a:gsLst>
              <a:lin ang="5400000" scaled="0"/>
            </a:gradFill>
            <a:ln w="12700" cap="flat">
              <a:solidFill>
                <a:schemeClr val="bg1"/>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endParaRPr>
            </a:p>
          </p:txBody>
        </p:sp>
        <p:sp>
          <p:nvSpPr>
            <p:cNvPr id="13" name="Freeform 6"/>
            <p:cNvSpPr/>
            <p:nvPr/>
          </p:nvSpPr>
          <p:spPr bwMode="auto">
            <a:xfrm>
              <a:off x="-733097" y="2493594"/>
              <a:ext cx="505074" cy="442112"/>
            </a:xfrm>
            <a:custGeom>
              <a:avLst/>
              <a:gdLst>
                <a:gd name="T0" fmla="*/ 44 w 957"/>
                <a:gd name="T1" fmla="*/ 606 h 835"/>
                <a:gd name="T2" fmla="*/ 102 w 957"/>
                <a:gd name="T3" fmla="*/ 547 h 835"/>
                <a:gd name="T4" fmla="*/ 546 w 957"/>
                <a:gd name="T5" fmla="*/ 632 h 835"/>
                <a:gd name="T6" fmla="*/ 281 w 957"/>
                <a:gd name="T7" fmla="*/ 365 h 835"/>
                <a:gd name="T8" fmla="*/ 209 w 957"/>
                <a:gd name="T9" fmla="*/ 439 h 835"/>
                <a:gd name="T10" fmla="*/ 96 w 957"/>
                <a:gd name="T11" fmla="*/ 328 h 835"/>
                <a:gd name="T12" fmla="*/ 295 w 957"/>
                <a:gd name="T13" fmla="*/ 126 h 835"/>
                <a:gd name="T14" fmla="*/ 422 w 957"/>
                <a:gd name="T15" fmla="*/ 103 h 835"/>
                <a:gd name="T16" fmla="*/ 479 w 957"/>
                <a:gd name="T17" fmla="*/ 161 h 835"/>
                <a:gd name="T18" fmla="*/ 381 w 957"/>
                <a:gd name="T19" fmla="*/ 264 h 835"/>
                <a:gd name="T20" fmla="*/ 648 w 957"/>
                <a:gd name="T21" fmla="*/ 533 h 835"/>
                <a:gd name="T22" fmla="*/ 436 w 957"/>
                <a:gd name="T23" fmla="*/ 0 h 835"/>
                <a:gd name="T24" fmla="*/ 749 w 957"/>
                <a:gd name="T25" fmla="*/ 633 h 835"/>
                <a:gd name="T26" fmla="*/ 821 w 957"/>
                <a:gd name="T27" fmla="*/ 708 h 835"/>
                <a:gd name="T28" fmla="*/ 725 w 957"/>
                <a:gd name="T29" fmla="*/ 800 h 835"/>
                <a:gd name="T30" fmla="*/ 651 w 957"/>
                <a:gd name="T31" fmla="*/ 731 h 835"/>
                <a:gd name="T32" fmla="*/ 146 w 957"/>
                <a:gd name="T33" fmla="*/ 714 h 835"/>
                <a:gd name="T34" fmla="*/ 113 w 957"/>
                <a:gd name="T35" fmla="*/ 785 h 835"/>
                <a:gd name="T36" fmla="*/ 32 w 957"/>
                <a:gd name="T37" fmla="*/ 771 h 835"/>
                <a:gd name="T38" fmla="*/ 103 w 957"/>
                <a:gd name="T39" fmla="*/ 675 h 835"/>
                <a:gd name="T40" fmla="*/ 44 w 957"/>
                <a:gd name="T41" fmla="*/ 606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7" h="835">
                  <a:moveTo>
                    <a:pt x="44" y="606"/>
                  </a:moveTo>
                  <a:lnTo>
                    <a:pt x="102" y="547"/>
                  </a:lnTo>
                  <a:cubicBezTo>
                    <a:pt x="224" y="652"/>
                    <a:pt x="364" y="720"/>
                    <a:pt x="546" y="632"/>
                  </a:cubicBezTo>
                  <a:lnTo>
                    <a:pt x="281" y="365"/>
                  </a:lnTo>
                  <a:lnTo>
                    <a:pt x="209" y="439"/>
                  </a:lnTo>
                  <a:lnTo>
                    <a:pt x="96" y="328"/>
                  </a:lnTo>
                  <a:lnTo>
                    <a:pt x="295" y="126"/>
                  </a:lnTo>
                  <a:cubicBezTo>
                    <a:pt x="323" y="140"/>
                    <a:pt x="369" y="142"/>
                    <a:pt x="422" y="103"/>
                  </a:cubicBezTo>
                  <a:lnTo>
                    <a:pt x="479" y="161"/>
                  </a:lnTo>
                  <a:lnTo>
                    <a:pt x="381" y="264"/>
                  </a:lnTo>
                  <a:lnTo>
                    <a:pt x="648" y="533"/>
                  </a:lnTo>
                  <a:cubicBezTo>
                    <a:pt x="747" y="365"/>
                    <a:pt x="666" y="114"/>
                    <a:pt x="436" y="0"/>
                  </a:cubicBezTo>
                  <a:cubicBezTo>
                    <a:pt x="663" y="11"/>
                    <a:pt x="957" y="271"/>
                    <a:pt x="749" y="633"/>
                  </a:cubicBezTo>
                  <a:lnTo>
                    <a:pt x="821" y="708"/>
                  </a:lnTo>
                  <a:lnTo>
                    <a:pt x="725" y="800"/>
                  </a:lnTo>
                  <a:lnTo>
                    <a:pt x="651" y="731"/>
                  </a:lnTo>
                  <a:cubicBezTo>
                    <a:pt x="459" y="835"/>
                    <a:pt x="283" y="823"/>
                    <a:pt x="146" y="714"/>
                  </a:cubicBezTo>
                  <a:cubicBezTo>
                    <a:pt x="154" y="739"/>
                    <a:pt x="138" y="769"/>
                    <a:pt x="113" y="785"/>
                  </a:cubicBezTo>
                  <a:cubicBezTo>
                    <a:pt x="83" y="805"/>
                    <a:pt x="50" y="798"/>
                    <a:pt x="32" y="771"/>
                  </a:cubicBezTo>
                  <a:cubicBezTo>
                    <a:pt x="0" y="722"/>
                    <a:pt x="51" y="664"/>
                    <a:pt x="103" y="675"/>
                  </a:cubicBezTo>
                  <a:cubicBezTo>
                    <a:pt x="82" y="654"/>
                    <a:pt x="63" y="631"/>
                    <a:pt x="44" y="606"/>
                  </a:cubicBezTo>
                  <a:close/>
                </a:path>
              </a:pathLst>
            </a:custGeom>
            <a:solidFill>
              <a:srgbClr val="FFFF00"/>
            </a:solidFill>
            <a:ln w="12700" cap="flat">
              <a:noFill/>
              <a:prstDash val="solid"/>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6F6F6"/>
                </a:solidFill>
                <a:effectLst/>
                <a:uLnTx/>
                <a:uFillTx/>
                <a:latin typeface="Arial" panose="020B0604020202020204"/>
                <a:ea typeface="微软雅黑" panose="020B0503020204020204" pitchFamily="34" charset="-122"/>
                <a:cs typeface="+mn-ea"/>
                <a:sym typeface="+mn-lt"/>
              </a:endParaRPr>
            </a:p>
          </p:txBody>
        </p:sp>
      </p:grpSp>
      <p:sp>
        <p:nvSpPr>
          <p:cNvPr id="14" name="矩形: 圆角 49"/>
          <p:cNvSpPr/>
          <p:nvPr/>
        </p:nvSpPr>
        <p:spPr bwMode="auto">
          <a:xfrm>
            <a:off x="6512787" y="1534790"/>
            <a:ext cx="3024152" cy="468796"/>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lvl="0" algn="ctr">
              <a:defRPr/>
            </a:pPr>
            <a:r>
              <a:rPr kumimoji="0" lang="zh-CN" altLang="en-US" sz="2000" b="1" i="0" u="none" strike="noStrike" kern="1200" cap="none" spc="0" normalizeH="0" baseline="0" noProof="0" dirty="0" smtClean="0">
                <a:ln>
                  <a:noFill/>
                </a:ln>
                <a:solidFill>
                  <a:srgbClr val="FFFF00"/>
                </a:solidFill>
                <a:effectLst/>
                <a:uLnTx/>
                <a:uFillTx/>
                <a:latin typeface="微软雅黑" panose="020B0503020204020204" pitchFamily="34" charset="-122"/>
                <a:ea typeface="微软雅黑" panose="020B0503020204020204" pitchFamily="34" charset="-122"/>
              </a:rPr>
              <a:t>对工作</a:t>
            </a:r>
            <a:endParaRPr kumimoji="0" lang="zh-CN" altLang="en-US" sz="20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endParaRPr>
          </a:p>
        </p:txBody>
      </p:sp>
      <p:grpSp>
        <p:nvGrpSpPr>
          <p:cNvPr id="15" name="组合 14"/>
          <p:cNvGrpSpPr/>
          <p:nvPr/>
        </p:nvGrpSpPr>
        <p:grpSpPr>
          <a:xfrm>
            <a:off x="6268690" y="1484784"/>
            <a:ext cx="637344" cy="595574"/>
            <a:chOff x="-814387" y="2420888"/>
            <a:chExt cx="611070" cy="611070"/>
          </a:xfrm>
        </p:grpSpPr>
        <p:sp>
          <p:nvSpPr>
            <p:cNvPr id="16" name="矩形: 圆角 51"/>
            <p:cNvSpPr/>
            <p:nvPr/>
          </p:nvSpPr>
          <p:spPr bwMode="auto">
            <a:xfrm>
              <a:off x="-814387" y="2420888"/>
              <a:ext cx="611070" cy="611070"/>
            </a:xfrm>
            <a:prstGeom prst="roundRect">
              <a:avLst>
                <a:gd name="adj" fmla="val 10415"/>
              </a:avLst>
            </a:prstGeom>
            <a:gradFill>
              <a:gsLst>
                <a:gs pos="58000">
                  <a:schemeClr val="accent2"/>
                </a:gs>
                <a:gs pos="100000">
                  <a:srgbClr val="C80000"/>
                </a:gs>
                <a:gs pos="0">
                  <a:srgbClr val="F20000"/>
                </a:gs>
              </a:gsLst>
              <a:lin ang="5400000" scaled="0"/>
            </a:gradFill>
            <a:ln w="12700" cap="flat">
              <a:solidFill>
                <a:schemeClr val="bg1"/>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endParaRPr>
            </a:p>
          </p:txBody>
        </p:sp>
        <p:sp>
          <p:nvSpPr>
            <p:cNvPr id="17" name="Freeform 6"/>
            <p:cNvSpPr/>
            <p:nvPr/>
          </p:nvSpPr>
          <p:spPr bwMode="auto">
            <a:xfrm>
              <a:off x="-733097" y="2493594"/>
              <a:ext cx="505074" cy="442112"/>
            </a:xfrm>
            <a:custGeom>
              <a:avLst/>
              <a:gdLst>
                <a:gd name="T0" fmla="*/ 44 w 957"/>
                <a:gd name="T1" fmla="*/ 606 h 835"/>
                <a:gd name="T2" fmla="*/ 102 w 957"/>
                <a:gd name="T3" fmla="*/ 547 h 835"/>
                <a:gd name="T4" fmla="*/ 546 w 957"/>
                <a:gd name="T5" fmla="*/ 632 h 835"/>
                <a:gd name="T6" fmla="*/ 281 w 957"/>
                <a:gd name="T7" fmla="*/ 365 h 835"/>
                <a:gd name="T8" fmla="*/ 209 w 957"/>
                <a:gd name="T9" fmla="*/ 439 h 835"/>
                <a:gd name="T10" fmla="*/ 96 w 957"/>
                <a:gd name="T11" fmla="*/ 328 h 835"/>
                <a:gd name="T12" fmla="*/ 295 w 957"/>
                <a:gd name="T13" fmla="*/ 126 h 835"/>
                <a:gd name="T14" fmla="*/ 422 w 957"/>
                <a:gd name="T15" fmla="*/ 103 h 835"/>
                <a:gd name="T16" fmla="*/ 479 w 957"/>
                <a:gd name="T17" fmla="*/ 161 h 835"/>
                <a:gd name="T18" fmla="*/ 381 w 957"/>
                <a:gd name="T19" fmla="*/ 264 h 835"/>
                <a:gd name="T20" fmla="*/ 648 w 957"/>
                <a:gd name="T21" fmla="*/ 533 h 835"/>
                <a:gd name="T22" fmla="*/ 436 w 957"/>
                <a:gd name="T23" fmla="*/ 0 h 835"/>
                <a:gd name="T24" fmla="*/ 749 w 957"/>
                <a:gd name="T25" fmla="*/ 633 h 835"/>
                <a:gd name="T26" fmla="*/ 821 w 957"/>
                <a:gd name="T27" fmla="*/ 708 h 835"/>
                <a:gd name="T28" fmla="*/ 725 w 957"/>
                <a:gd name="T29" fmla="*/ 800 h 835"/>
                <a:gd name="T30" fmla="*/ 651 w 957"/>
                <a:gd name="T31" fmla="*/ 731 h 835"/>
                <a:gd name="T32" fmla="*/ 146 w 957"/>
                <a:gd name="T33" fmla="*/ 714 h 835"/>
                <a:gd name="T34" fmla="*/ 113 w 957"/>
                <a:gd name="T35" fmla="*/ 785 h 835"/>
                <a:gd name="T36" fmla="*/ 32 w 957"/>
                <a:gd name="T37" fmla="*/ 771 h 835"/>
                <a:gd name="T38" fmla="*/ 103 w 957"/>
                <a:gd name="T39" fmla="*/ 675 h 835"/>
                <a:gd name="T40" fmla="*/ 44 w 957"/>
                <a:gd name="T41" fmla="*/ 606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7" h="835">
                  <a:moveTo>
                    <a:pt x="44" y="606"/>
                  </a:moveTo>
                  <a:lnTo>
                    <a:pt x="102" y="547"/>
                  </a:lnTo>
                  <a:cubicBezTo>
                    <a:pt x="224" y="652"/>
                    <a:pt x="364" y="720"/>
                    <a:pt x="546" y="632"/>
                  </a:cubicBezTo>
                  <a:lnTo>
                    <a:pt x="281" y="365"/>
                  </a:lnTo>
                  <a:lnTo>
                    <a:pt x="209" y="439"/>
                  </a:lnTo>
                  <a:lnTo>
                    <a:pt x="96" y="328"/>
                  </a:lnTo>
                  <a:lnTo>
                    <a:pt x="295" y="126"/>
                  </a:lnTo>
                  <a:cubicBezTo>
                    <a:pt x="323" y="140"/>
                    <a:pt x="369" y="142"/>
                    <a:pt x="422" y="103"/>
                  </a:cubicBezTo>
                  <a:lnTo>
                    <a:pt x="479" y="161"/>
                  </a:lnTo>
                  <a:lnTo>
                    <a:pt x="381" y="264"/>
                  </a:lnTo>
                  <a:lnTo>
                    <a:pt x="648" y="533"/>
                  </a:lnTo>
                  <a:cubicBezTo>
                    <a:pt x="747" y="365"/>
                    <a:pt x="666" y="114"/>
                    <a:pt x="436" y="0"/>
                  </a:cubicBezTo>
                  <a:cubicBezTo>
                    <a:pt x="663" y="11"/>
                    <a:pt x="957" y="271"/>
                    <a:pt x="749" y="633"/>
                  </a:cubicBezTo>
                  <a:lnTo>
                    <a:pt x="821" y="708"/>
                  </a:lnTo>
                  <a:lnTo>
                    <a:pt x="725" y="800"/>
                  </a:lnTo>
                  <a:lnTo>
                    <a:pt x="651" y="731"/>
                  </a:lnTo>
                  <a:cubicBezTo>
                    <a:pt x="459" y="835"/>
                    <a:pt x="283" y="823"/>
                    <a:pt x="146" y="714"/>
                  </a:cubicBezTo>
                  <a:cubicBezTo>
                    <a:pt x="154" y="739"/>
                    <a:pt x="138" y="769"/>
                    <a:pt x="113" y="785"/>
                  </a:cubicBezTo>
                  <a:cubicBezTo>
                    <a:pt x="83" y="805"/>
                    <a:pt x="50" y="798"/>
                    <a:pt x="32" y="771"/>
                  </a:cubicBezTo>
                  <a:cubicBezTo>
                    <a:pt x="0" y="722"/>
                    <a:pt x="51" y="664"/>
                    <a:pt x="103" y="675"/>
                  </a:cubicBezTo>
                  <a:cubicBezTo>
                    <a:pt x="82" y="654"/>
                    <a:pt x="63" y="631"/>
                    <a:pt x="44" y="606"/>
                  </a:cubicBezTo>
                  <a:close/>
                </a:path>
              </a:pathLst>
            </a:custGeom>
            <a:solidFill>
              <a:srgbClr val="FFFF00"/>
            </a:solidFill>
            <a:ln w="12700" cap="flat">
              <a:noFill/>
              <a:prstDash val="solid"/>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6F6F6"/>
                </a:solidFill>
                <a:effectLst/>
                <a:uLnTx/>
                <a:uFillTx/>
                <a:latin typeface="Arial" panose="020B0604020202020204"/>
                <a:ea typeface="微软雅黑" panose="020B0503020204020204" pitchFamily="34" charset="-122"/>
                <a:cs typeface="+mn-ea"/>
                <a:sym typeface="+mn-lt"/>
              </a:endParaRPr>
            </a:p>
          </p:txBody>
        </p:sp>
      </p:grpSp>
    </p:spTree>
  </p:cSld>
  <p:clrMapOvr>
    <a:masterClrMapping/>
  </p:clrMapOvr>
  <p:transition advTm="38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0"/>
          <p:cNvGrpSpPr/>
          <p:nvPr/>
        </p:nvGrpSpPr>
        <p:grpSpPr>
          <a:xfrm>
            <a:off x="-12511" y="1541458"/>
            <a:ext cx="12209771" cy="3834273"/>
            <a:chOff x="-12511" y="1160807"/>
            <a:chExt cx="12209771" cy="3834273"/>
          </a:xfrm>
          <a:solidFill>
            <a:srgbClr val="E60000"/>
          </a:solidFill>
        </p:grpSpPr>
        <p:pic>
          <p:nvPicPr>
            <p:cNvPr id="22" name="图片 21"/>
            <p:cNvPicPr>
              <a:picLocks noChangeAspect="1"/>
            </p:cNvPicPr>
            <p:nvPr/>
          </p:nvPicPr>
          <p:blipFill rotWithShape="1">
            <a:blip r:embed="rId4" cstate="print">
              <a:extLst>
                <a:ext uri="{28A0092B-C50C-407E-A947-70E740481C1C}">
                  <a14:useLocalDpi xmlns="" xmlns:a14="http://schemas.microsoft.com/office/drawing/2010/main" val="0"/>
                </a:ext>
              </a:extLst>
            </a:blip>
            <a:srcRect t="3176" b="25171"/>
            <a:stretch>
              <a:fillRect/>
            </a:stretch>
          </p:blipFill>
          <p:spPr>
            <a:xfrm>
              <a:off x="0" y="1160807"/>
              <a:ext cx="12197260" cy="3832298"/>
            </a:xfrm>
            <a:prstGeom prst="rect">
              <a:avLst/>
            </a:prstGeom>
            <a:grpFill/>
          </p:spPr>
        </p:pic>
        <p:sp>
          <p:nvSpPr>
            <p:cNvPr id="23" name="矩形 22"/>
            <p:cNvSpPr/>
            <p:nvPr/>
          </p:nvSpPr>
          <p:spPr bwMode="auto">
            <a:xfrm>
              <a:off x="-12511" y="1160807"/>
              <a:ext cx="12196763" cy="3834273"/>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sp>
        <p:nvSpPr>
          <p:cNvPr id="61" name="文本框 19"/>
          <p:cNvSpPr txBox="1">
            <a:spLocks noChangeArrowheads="1"/>
          </p:cNvSpPr>
          <p:nvPr>
            <p:custDataLst>
              <p:tags r:id="rId1"/>
            </p:custDataLst>
          </p:nvPr>
        </p:nvSpPr>
        <p:spPr bwMode="auto">
          <a:xfrm>
            <a:off x="3579175" y="3063780"/>
            <a:ext cx="8135830" cy="941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defRPr/>
            </a:pPr>
            <a:r>
              <a:rPr lang="zh-CN" altLang="en-US" sz="3200" b="1" dirty="0" smtClean="0">
                <a:solidFill>
                  <a:schemeClr val="bg1"/>
                </a:solidFill>
                <a:latin typeface="微软雅黑" panose="020B0503020204020204" pitchFamily="34" charset="-122"/>
                <a:ea typeface="微软雅黑" panose="020B0503020204020204" pitchFamily="34" charset="-122"/>
              </a:rPr>
              <a:t>《中国共产党党员教育管理条例》学习解读</a:t>
            </a:r>
            <a:endParaRPr lang="zh-CN" altLang="en-US" sz="3200" b="1" dirty="0" smtClean="0">
              <a:solidFill>
                <a:schemeClr val="bg1"/>
              </a:solidFill>
              <a:latin typeface="思源黑体 CN Heavy" panose="020B0A00000000000000" pitchFamily="34" charset="-122"/>
              <a:ea typeface="思源黑体 CN Heavy" panose="020B0A00000000000000" pitchFamily="34" charset="-122"/>
              <a:cs typeface="+mn-ea"/>
              <a:sym typeface="+mn-lt"/>
            </a:endParaRPr>
          </a:p>
          <a:p>
            <a:pPr>
              <a:defRPr/>
            </a:pPr>
            <a:endParaRPr lang="en-US" altLang="zh-CN" sz="3000" b="1" dirty="0">
              <a:solidFill>
                <a:schemeClr val="bg1"/>
              </a:solidFill>
              <a:latin typeface="微软雅黑" panose="020B0503020204020204" pitchFamily="34" charset="-122"/>
              <a:ea typeface="微软雅黑" panose="020B0503020204020204" pitchFamily="34" charset="-122"/>
            </a:endParaRPr>
          </a:p>
        </p:txBody>
      </p:sp>
      <p:grpSp>
        <p:nvGrpSpPr>
          <p:cNvPr id="3" name="组合 69"/>
          <p:cNvGrpSpPr/>
          <p:nvPr/>
        </p:nvGrpSpPr>
        <p:grpSpPr>
          <a:xfrm>
            <a:off x="1421072" y="2526510"/>
            <a:ext cx="1955732" cy="1955730"/>
            <a:chOff x="915021" y="7825305"/>
            <a:chExt cx="2911954" cy="2911954"/>
          </a:xfrm>
        </p:grpSpPr>
        <p:sp>
          <p:nvSpPr>
            <p:cNvPr id="71" name="椭圆 70"/>
            <p:cNvSpPr/>
            <p:nvPr/>
          </p:nvSpPr>
          <p:spPr>
            <a:xfrm>
              <a:off x="915021" y="7825305"/>
              <a:ext cx="2911954" cy="2911954"/>
            </a:xfrm>
            <a:prstGeom prst="ellipse">
              <a:avLst/>
            </a:prstGeom>
            <a:gradFill>
              <a:gsLst>
                <a:gs pos="100000">
                  <a:srgbClr val="FFFFFF"/>
                </a:gs>
                <a:gs pos="0">
                  <a:srgbClr val="E6E6E6"/>
                </a:gs>
              </a:gsLst>
              <a:lin ang="2700000" scaled="1"/>
            </a:gradFill>
            <a:ln w="19050">
              <a:gradFill flip="none" rotWithShape="1">
                <a:gsLst>
                  <a:gs pos="0">
                    <a:srgbClr val="FFFFFF"/>
                  </a:gs>
                  <a:gs pos="100000">
                    <a:srgbClr val="E6E6E6"/>
                  </a:gs>
                </a:gsLst>
                <a:lin ang="2700000" scaled="1"/>
                <a:tileRect/>
              </a:gradFill>
            </a:ln>
            <a:effectLst>
              <a:outerShdw blurRad="2540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Arial" panose="020B0604020202020204"/>
                <a:ea typeface="微软雅黑" panose="020B0503020204020204" pitchFamily="34" charset="-122"/>
                <a:cs typeface="+mn-cs"/>
              </a:endParaRPr>
            </a:p>
          </p:txBody>
        </p:sp>
        <p:sp>
          <p:nvSpPr>
            <p:cNvPr id="72" name="椭圆 71"/>
            <p:cNvSpPr/>
            <p:nvPr/>
          </p:nvSpPr>
          <p:spPr>
            <a:xfrm>
              <a:off x="1107524" y="8017811"/>
              <a:ext cx="2526950" cy="2526946"/>
            </a:xfrm>
            <a:prstGeom prst="ellipse">
              <a:avLst/>
            </a:prstGeom>
            <a:solidFill>
              <a:schemeClr val="accent2"/>
            </a:solidFill>
            <a:ln w="22225">
              <a:gradFill flip="none" rotWithShape="1">
                <a:gsLst>
                  <a:gs pos="0">
                    <a:srgbClr val="D9D9D9"/>
                  </a:gs>
                  <a:gs pos="100000">
                    <a:srgbClr val="FFFFFF"/>
                  </a:gs>
                </a:gsLst>
                <a:lin ang="2700000" scaled="1"/>
                <a:tileRect/>
              </a:gradFill>
            </a:ln>
            <a:effectLst>
              <a:innerShdw blurRad="127000" dist="63500" dir="13500000">
                <a:schemeClr val="accent2">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6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grpSp>
      <p:sp>
        <p:nvSpPr>
          <p:cNvPr id="73" name="文本框 72"/>
          <p:cNvSpPr txBox="1"/>
          <p:nvPr/>
        </p:nvSpPr>
        <p:spPr>
          <a:xfrm>
            <a:off x="1622751" y="2492896"/>
            <a:ext cx="1595310" cy="178510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Impact" panose="020B0806030902050204" pitchFamily="34" charset="0"/>
                <a:ea typeface="DFKai-SB" panose="03000509000000000000" pitchFamily="65" charset="-120"/>
                <a:cs typeface="+mn-cs"/>
              </a:rPr>
              <a:t>四</a:t>
            </a:r>
            <a:endParaRPr kumimoji="0" lang="zh-CN" altLang="en-US" sz="11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Impact" panose="020B0806030902050204" pitchFamily="34" charset="0"/>
              <a:ea typeface="DFKai-SB" panose="03000509000000000000" pitchFamily="65" charset="-120"/>
              <a:cs typeface="+mn-cs"/>
            </a:endParaRPr>
          </a:p>
        </p:txBody>
      </p:sp>
    </p:spTree>
  </p:cSld>
  <p:clrMapOvr>
    <a:masterClrMapping/>
  </p:clrMapOvr>
  <p:transition advTm="38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26"/>
          <p:cNvSpPr/>
          <p:nvPr/>
        </p:nvSpPr>
        <p:spPr bwMode="auto">
          <a:xfrm flipH="1">
            <a:off x="4640150" y="4652029"/>
            <a:ext cx="1400808" cy="539597"/>
          </a:xfrm>
          <a:custGeom>
            <a:avLst/>
            <a:gdLst>
              <a:gd name="T0" fmla="*/ 299 w 5446"/>
              <a:gd name="T1" fmla="*/ 0 h 2097"/>
              <a:gd name="T2" fmla="*/ 5147 w 5446"/>
              <a:gd name="T3" fmla="*/ 0 h 2097"/>
              <a:gd name="T4" fmla="*/ 5446 w 5446"/>
              <a:gd name="T5" fmla="*/ 299 h 2097"/>
              <a:gd name="T6" fmla="*/ 5446 w 5446"/>
              <a:gd name="T7" fmla="*/ 2097 h 2097"/>
              <a:gd name="T8" fmla="*/ 5093 w 5446"/>
              <a:gd name="T9" fmla="*/ 1797 h 2097"/>
              <a:gd name="T10" fmla="*/ 299 w 5446"/>
              <a:gd name="T11" fmla="*/ 1797 h 2097"/>
              <a:gd name="T12" fmla="*/ 0 w 5446"/>
              <a:gd name="T13" fmla="*/ 1498 h 2097"/>
              <a:gd name="T14" fmla="*/ 0 w 5446"/>
              <a:gd name="T15" fmla="*/ 299 h 2097"/>
              <a:gd name="T16" fmla="*/ 299 w 5446"/>
              <a:gd name="T17" fmla="*/ 0 h 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46" h="2097">
                <a:moveTo>
                  <a:pt x="299" y="0"/>
                </a:moveTo>
                <a:lnTo>
                  <a:pt x="5147" y="0"/>
                </a:lnTo>
                <a:cubicBezTo>
                  <a:pt x="5312" y="0"/>
                  <a:pt x="5446" y="134"/>
                  <a:pt x="5446" y="299"/>
                </a:cubicBezTo>
                <a:cubicBezTo>
                  <a:pt x="5446" y="782"/>
                  <a:pt x="5446" y="1614"/>
                  <a:pt x="5446" y="2097"/>
                </a:cubicBezTo>
                <a:cubicBezTo>
                  <a:pt x="5393" y="1993"/>
                  <a:pt x="5268" y="1797"/>
                  <a:pt x="5093" y="1797"/>
                </a:cubicBezTo>
                <a:lnTo>
                  <a:pt x="299" y="1797"/>
                </a:lnTo>
                <a:cubicBezTo>
                  <a:pt x="135" y="1797"/>
                  <a:pt x="0" y="1663"/>
                  <a:pt x="0" y="1498"/>
                </a:cubicBezTo>
                <a:lnTo>
                  <a:pt x="0" y="299"/>
                </a:lnTo>
                <a:cubicBezTo>
                  <a:pt x="0" y="134"/>
                  <a:pt x="135" y="0"/>
                  <a:pt x="299" y="0"/>
                </a:cubicBezTo>
                <a:close/>
              </a:path>
            </a:pathLst>
          </a:custGeom>
          <a:solidFill>
            <a:schemeClr val="bg1">
              <a:alpha val="20000"/>
            </a:schemeClr>
          </a:solidFill>
          <a:ln w="12700" cap="flat" cmpd="sng" algn="ctr">
            <a:gradFill>
              <a:gsLst>
                <a:gs pos="0">
                  <a:schemeClr val="bg1">
                    <a:alpha val="10000"/>
                  </a:schemeClr>
                </a:gs>
                <a:gs pos="100000">
                  <a:schemeClr val="bg1">
                    <a:alpha val="0"/>
                  </a:schemeClr>
                </a:gs>
              </a:gsLst>
              <a:lin ang="5400000" scaled="1"/>
            </a:grad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0" name="Freeform 26"/>
          <p:cNvSpPr/>
          <p:nvPr/>
        </p:nvSpPr>
        <p:spPr bwMode="auto">
          <a:xfrm>
            <a:off x="1457742" y="1814275"/>
            <a:ext cx="9275478" cy="3969188"/>
          </a:xfrm>
          <a:custGeom>
            <a:avLst/>
            <a:gdLst>
              <a:gd name="T0" fmla="*/ 299 w 5446"/>
              <a:gd name="T1" fmla="*/ 0 h 2097"/>
              <a:gd name="T2" fmla="*/ 5147 w 5446"/>
              <a:gd name="T3" fmla="*/ 0 h 2097"/>
              <a:gd name="T4" fmla="*/ 5446 w 5446"/>
              <a:gd name="T5" fmla="*/ 299 h 2097"/>
              <a:gd name="T6" fmla="*/ 5446 w 5446"/>
              <a:gd name="T7" fmla="*/ 2097 h 2097"/>
              <a:gd name="T8" fmla="*/ 5093 w 5446"/>
              <a:gd name="T9" fmla="*/ 1797 h 2097"/>
              <a:gd name="T10" fmla="*/ 299 w 5446"/>
              <a:gd name="T11" fmla="*/ 1797 h 2097"/>
              <a:gd name="T12" fmla="*/ 0 w 5446"/>
              <a:gd name="T13" fmla="*/ 1498 h 2097"/>
              <a:gd name="T14" fmla="*/ 0 w 5446"/>
              <a:gd name="T15" fmla="*/ 299 h 2097"/>
              <a:gd name="T16" fmla="*/ 299 w 5446"/>
              <a:gd name="T17" fmla="*/ 0 h 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46" h="2097">
                <a:moveTo>
                  <a:pt x="299" y="0"/>
                </a:moveTo>
                <a:lnTo>
                  <a:pt x="5147" y="0"/>
                </a:lnTo>
                <a:cubicBezTo>
                  <a:pt x="5312" y="0"/>
                  <a:pt x="5446" y="134"/>
                  <a:pt x="5446" y="299"/>
                </a:cubicBezTo>
                <a:cubicBezTo>
                  <a:pt x="5446" y="782"/>
                  <a:pt x="5446" y="1614"/>
                  <a:pt x="5446" y="2097"/>
                </a:cubicBezTo>
                <a:cubicBezTo>
                  <a:pt x="5393" y="1993"/>
                  <a:pt x="5268" y="1797"/>
                  <a:pt x="5093" y="1797"/>
                </a:cubicBezTo>
                <a:lnTo>
                  <a:pt x="299" y="1797"/>
                </a:lnTo>
                <a:cubicBezTo>
                  <a:pt x="135" y="1797"/>
                  <a:pt x="0" y="1663"/>
                  <a:pt x="0" y="1498"/>
                </a:cubicBezTo>
                <a:lnTo>
                  <a:pt x="0" y="299"/>
                </a:lnTo>
                <a:cubicBezTo>
                  <a:pt x="0" y="134"/>
                  <a:pt x="135" y="0"/>
                  <a:pt x="299" y="0"/>
                </a:cubicBezTo>
                <a:close/>
              </a:path>
            </a:pathLst>
          </a:cu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gradFill>
              <a:gsLst>
                <a:gs pos="0">
                  <a:schemeClr val="bg1">
                    <a:alpha val="50000"/>
                  </a:schemeClr>
                </a:gs>
                <a:gs pos="100000">
                  <a:schemeClr val="bg1">
                    <a:alpha val="0"/>
                  </a:schemeClr>
                </a:gs>
              </a:gsLst>
              <a:lin ang="5400000" scaled="1"/>
            </a:grad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47" name="TextBox 9"/>
          <p:cNvSpPr txBox="1"/>
          <p:nvPr/>
        </p:nvSpPr>
        <p:spPr>
          <a:xfrm>
            <a:off x="1763461" y="2492531"/>
            <a:ext cx="8484111" cy="1980799"/>
          </a:xfrm>
          <a:prstGeom prst="rect">
            <a:avLst/>
          </a:prstGeom>
          <a:noFill/>
        </p:spPr>
        <p:txBody>
          <a:bodyPr wrap="square" rtlCol="0">
            <a:spAutoFit/>
          </a:bodyPr>
          <a:lstStyle>
            <a:defPPr>
              <a:defRPr lang="zh-CN"/>
            </a:defPPr>
            <a:lvl1pPr lvl="0" indent="504190" algn="just">
              <a:lnSpc>
                <a:spcPct val="120000"/>
              </a:lnSpc>
              <a:defRPr sz="2000">
                <a:solidFill>
                  <a:schemeClr val="bg1"/>
                </a:solidFill>
                <a:latin typeface="微软雅黑" panose="020B0503020204020204" pitchFamily="34" charset="-122"/>
                <a:ea typeface="微软雅黑" panose="020B0503020204020204" pitchFamily="34" charset="-122"/>
              </a:defRPr>
            </a:lvl1pPr>
          </a:lstStyle>
          <a:p>
            <a:pPr>
              <a:lnSpc>
                <a:spcPts val="3800"/>
              </a:lnSpc>
            </a:pPr>
            <a:r>
              <a:rPr lang="zh-CN" altLang="en-US" b="1" dirty="0"/>
              <a:t>近日，中共中央印发了</a:t>
            </a:r>
            <a:r>
              <a:rPr lang="en-US" altLang="zh-CN" b="1" dirty="0"/>
              <a:t>《</a:t>
            </a:r>
            <a:r>
              <a:rPr lang="zh-CN" altLang="en-US" b="1" dirty="0"/>
              <a:t>中国共产党党员教育管理工作条例</a:t>
            </a:r>
            <a:r>
              <a:rPr lang="en-US" altLang="zh-CN" b="1" dirty="0"/>
              <a:t>》</a:t>
            </a:r>
            <a:r>
              <a:rPr lang="zh-CN" altLang="en-US" b="1" dirty="0"/>
              <a:t>（以下简称</a:t>
            </a:r>
            <a:r>
              <a:rPr lang="en-US" altLang="zh-CN" b="1" dirty="0"/>
              <a:t>《</a:t>
            </a:r>
            <a:r>
              <a:rPr lang="zh-CN" altLang="en-US" b="1" dirty="0"/>
              <a:t>条例</a:t>
            </a:r>
            <a:r>
              <a:rPr lang="en-US" altLang="zh-CN" b="1" dirty="0"/>
              <a:t>》</a:t>
            </a:r>
            <a:r>
              <a:rPr lang="zh-CN" altLang="en-US" b="1" dirty="0"/>
              <a:t>），并发出通知，要求各级党委各党组要把抓好党员教育管理作为重大政治责任，每个党员，不论职务高低，都必须深入领会</a:t>
            </a:r>
            <a:r>
              <a:rPr lang="en-US" altLang="zh-CN" b="1" dirty="0"/>
              <a:t>《</a:t>
            </a:r>
            <a:r>
              <a:rPr lang="zh-CN" altLang="en-US" b="1" dirty="0"/>
              <a:t>条例</a:t>
            </a:r>
            <a:r>
              <a:rPr lang="en-US" altLang="zh-CN" b="1" dirty="0"/>
              <a:t>》</a:t>
            </a:r>
            <a:r>
              <a:rPr lang="zh-CN" altLang="en-US" b="1" dirty="0"/>
              <a:t>精神，全面掌握</a:t>
            </a:r>
            <a:r>
              <a:rPr lang="en-US" altLang="zh-CN" b="1" dirty="0"/>
              <a:t>《</a:t>
            </a:r>
            <a:r>
              <a:rPr lang="zh-CN" altLang="en-US" b="1" dirty="0"/>
              <a:t>条例</a:t>
            </a:r>
            <a:r>
              <a:rPr lang="en-US" altLang="zh-CN" b="1" dirty="0"/>
              <a:t>》</a:t>
            </a:r>
            <a:r>
              <a:rPr lang="zh-CN" altLang="en-US" b="1" dirty="0"/>
              <a:t>内容，严格执行</a:t>
            </a:r>
            <a:r>
              <a:rPr lang="en-US" altLang="zh-CN" b="1" dirty="0"/>
              <a:t>《</a:t>
            </a:r>
            <a:r>
              <a:rPr lang="zh-CN" altLang="en-US" b="1" dirty="0"/>
              <a:t>条例</a:t>
            </a:r>
            <a:r>
              <a:rPr lang="en-US" altLang="zh-CN" b="1" dirty="0"/>
              <a:t>》</a:t>
            </a:r>
            <a:r>
              <a:rPr lang="zh-CN" altLang="en-US" b="1" dirty="0"/>
              <a:t>规定。</a:t>
            </a:r>
            <a:endParaRPr lang="zh-CN" altLang="en-US" b="1" dirty="0">
              <a:solidFill>
                <a:srgbClr val="FFFF00"/>
              </a:solidFill>
            </a:endParaRPr>
          </a:p>
        </p:txBody>
      </p:sp>
      <p:pic>
        <p:nvPicPr>
          <p:cNvPr id="16" name="图片 1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448081" y="1837389"/>
            <a:ext cx="571564" cy="583134"/>
          </a:xfrm>
          <a:prstGeom prst="rect">
            <a:avLst/>
          </a:prstGeom>
        </p:spPr>
      </p:pic>
      <p:pic>
        <p:nvPicPr>
          <p:cNvPr id="2" name="图片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799" y="4885554"/>
            <a:ext cx="12202561" cy="1988170"/>
          </a:xfrm>
          <a:prstGeom prst="rect">
            <a:avLst/>
          </a:prstGeom>
        </p:spPr>
      </p:pic>
      <p:pic>
        <p:nvPicPr>
          <p:cNvPr id="3" name="图片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261279" y="1124744"/>
            <a:ext cx="9559357" cy="1389510"/>
          </a:xfrm>
          <a:prstGeom prst="rect">
            <a:avLst/>
          </a:prstGeom>
        </p:spPr>
      </p:pic>
    </p:spTree>
  </p:cSld>
  <p:clrMapOvr>
    <a:masterClrMapping/>
  </p:clrMapOvr>
  <p:transition advTm="38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圆角 39"/>
          <p:cNvSpPr/>
          <p:nvPr/>
        </p:nvSpPr>
        <p:spPr bwMode="auto">
          <a:xfrm>
            <a:off x="1048100" y="2541733"/>
            <a:ext cx="2993592" cy="2275678"/>
          </a:xfrm>
          <a:prstGeom prst="roundRect">
            <a:avLst>
              <a:gd name="adj" fmla="val 1901"/>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1" name="矩形: 圆角 40"/>
          <p:cNvSpPr/>
          <p:nvPr/>
        </p:nvSpPr>
        <p:spPr bwMode="auto">
          <a:xfrm>
            <a:off x="8042597" y="2541733"/>
            <a:ext cx="2993592" cy="2275678"/>
          </a:xfrm>
          <a:prstGeom prst="roundRect">
            <a:avLst>
              <a:gd name="adj" fmla="val 1901"/>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3" name="Rectangle 3"/>
          <p:cNvSpPr txBox="1">
            <a:spLocks noChangeArrowheads="1"/>
          </p:cNvSpPr>
          <p:nvPr/>
        </p:nvSpPr>
        <p:spPr bwMode="auto">
          <a:xfrm>
            <a:off x="1029419" y="3289036"/>
            <a:ext cx="2929644" cy="6525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a:defRPr/>
            </a:pPr>
            <a:r>
              <a:rPr lang="en-US" altLang="zh-CN" sz="2800" dirty="0">
                <a:solidFill>
                  <a:schemeClr val="bg1"/>
                </a:solidFill>
                <a:latin typeface="微软雅黑" panose="020B0503020204020204" pitchFamily="34" charset="-122"/>
                <a:ea typeface="微软雅黑" panose="020B0503020204020204" pitchFamily="34" charset="-122"/>
              </a:rPr>
              <a:t>《</a:t>
            </a:r>
            <a:r>
              <a:rPr lang="zh-CN" altLang="en-US" sz="2800" dirty="0">
                <a:solidFill>
                  <a:schemeClr val="bg1"/>
                </a:solidFill>
                <a:latin typeface="微软雅黑" panose="020B0503020204020204" pitchFamily="34" charset="-122"/>
                <a:ea typeface="微软雅黑" panose="020B0503020204020204" pitchFamily="34" charset="-122"/>
              </a:rPr>
              <a:t>条例</a:t>
            </a:r>
            <a:r>
              <a:rPr lang="en-US" altLang="zh-CN" sz="2800" dirty="0">
                <a:solidFill>
                  <a:schemeClr val="bg1"/>
                </a:solidFill>
                <a:latin typeface="微软雅黑" panose="020B0503020204020204" pitchFamily="34" charset="-122"/>
                <a:ea typeface="微软雅黑" panose="020B0503020204020204" pitchFamily="34" charset="-122"/>
              </a:rPr>
              <a:t>》</a:t>
            </a:r>
            <a:r>
              <a:rPr lang="zh-CN" altLang="en-US" sz="2800" dirty="0">
                <a:solidFill>
                  <a:schemeClr val="bg1"/>
                </a:solidFill>
                <a:latin typeface="微软雅黑" panose="020B0503020204020204" pitchFamily="34" charset="-122"/>
                <a:ea typeface="微软雅黑" panose="020B0503020204020204" pitchFamily="34" charset="-122"/>
              </a:rPr>
              <a:t>基本情况及背景意义</a:t>
            </a:r>
          </a:p>
        </p:txBody>
      </p:sp>
      <p:sp>
        <p:nvSpPr>
          <p:cNvPr id="44" name="Rectangle 3"/>
          <p:cNvSpPr txBox="1">
            <a:spLocks noChangeArrowheads="1"/>
          </p:cNvSpPr>
          <p:nvPr/>
        </p:nvSpPr>
        <p:spPr bwMode="auto">
          <a:xfrm>
            <a:off x="8042597" y="3261190"/>
            <a:ext cx="2993592" cy="6525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defPPr>
              <a:defRPr lang="zh-CN"/>
            </a:defPPr>
            <a:lvl1pPr lvl="0" algn="ctr">
              <a:defRPr sz="3200">
                <a:solidFill>
                  <a:srgbClr val="3D3D3D"/>
                </a:solidFill>
                <a:latin typeface="微软雅黑" panose="020B0503020204020204" pitchFamily="34" charset="-122"/>
                <a:ea typeface="微软雅黑" panose="020B0503020204020204" pitchFamily="34" charset="-122"/>
                <a:cs typeface="+mj-cs"/>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r>
              <a:rPr lang="zh-CN" altLang="en-US" sz="2800" dirty="0">
                <a:solidFill>
                  <a:schemeClr val="bg1"/>
                </a:solidFill>
              </a:rPr>
              <a:t>做好新时代党员教育管理工作</a:t>
            </a:r>
          </a:p>
        </p:txBody>
      </p:sp>
      <p:sp>
        <p:nvSpPr>
          <p:cNvPr id="47" name="椭圆 46"/>
          <p:cNvSpPr/>
          <p:nvPr/>
        </p:nvSpPr>
        <p:spPr bwMode="auto">
          <a:xfrm>
            <a:off x="2122321" y="2152680"/>
            <a:ext cx="778108" cy="778108"/>
          </a:xfrm>
          <a:prstGeom prst="ellipse">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2857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lstStyle/>
          <a:p>
            <a:pPr algn="ctr"/>
            <a:r>
              <a:rPr lang="en-US" altLang="zh-CN" sz="2800" dirty="0" smtClean="0">
                <a:solidFill>
                  <a:schemeClr val="bg1"/>
                </a:solidFill>
                <a:latin typeface="微软雅黑" panose="020B0503020204020204" pitchFamily="34" charset="-122"/>
                <a:ea typeface="微软雅黑" panose="020B0503020204020204" pitchFamily="34" charset="-122"/>
              </a:rPr>
              <a:t>1</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50" name="椭圆 49"/>
          <p:cNvSpPr/>
          <p:nvPr/>
        </p:nvSpPr>
        <p:spPr bwMode="auto">
          <a:xfrm>
            <a:off x="9116818" y="2152680"/>
            <a:ext cx="778108" cy="778108"/>
          </a:xfrm>
          <a:prstGeom prst="ellipse">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2857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lstStyle/>
          <a:p>
            <a:pPr algn="ctr"/>
            <a:r>
              <a:rPr lang="en-US" altLang="zh-CN" sz="2800" dirty="0" smtClean="0">
                <a:solidFill>
                  <a:schemeClr val="bg1"/>
                </a:solidFill>
                <a:latin typeface="微软雅黑" panose="020B0503020204020204" pitchFamily="34" charset="-122"/>
                <a:ea typeface="微软雅黑" panose="020B0503020204020204" pitchFamily="34" charset="-122"/>
              </a:rPr>
              <a:t>3</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矩形: 圆角 13"/>
          <p:cNvSpPr/>
          <p:nvPr/>
        </p:nvSpPr>
        <p:spPr bwMode="auto">
          <a:xfrm>
            <a:off x="4529237" y="2541733"/>
            <a:ext cx="2993592" cy="2275678"/>
          </a:xfrm>
          <a:prstGeom prst="roundRect">
            <a:avLst>
              <a:gd name="adj" fmla="val 1901"/>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5" name="Rectangle 3"/>
          <p:cNvSpPr txBox="1">
            <a:spLocks noChangeArrowheads="1"/>
          </p:cNvSpPr>
          <p:nvPr/>
        </p:nvSpPr>
        <p:spPr bwMode="auto">
          <a:xfrm>
            <a:off x="4510556" y="3289036"/>
            <a:ext cx="2929644" cy="6525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a:defRPr/>
            </a:pPr>
            <a:r>
              <a:rPr lang="zh-CN" altLang="en-US" sz="2800" dirty="0">
                <a:solidFill>
                  <a:schemeClr val="bg1"/>
                </a:solidFill>
                <a:latin typeface="微软雅黑" panose="020B0503020204020204" pitchFamily="34" charset="-122"/>
                <a:ea typeface="微软雅黑" panose="020B0503020204020204" pitchFamily="34" charset="-122"/>
              </a:rPr>
              <a:t>逐段逐条精读解析</a:t>
            </a:r>
            <a:r>
              <a:rPr lang="en-US" altLang="zh-CN" sz="2800" dirty="0">
                <a:solidFill>
                  <a:schemeClr val="bg1"/>
                </a:solidFill>
                <a:latin typeface="微软雅黑" panose="020B0503020204020204" pitchFamily="34" charset="-122"/>
                <a:ea typeface="微软雅黑" panose="020B0503020204020204" pitchFamily="34" charset="-122"/>
              </a:rPr>
              <a:t>《</a:t>
            </a:r>
            <a:r>
              <a:rPr lang="zh-CN" altLang="en-US" sz="2800" dirty="0">
                <a:solidFill>
                  <a:schemeClr val="bg1"/>
                </a:solidFill>
                <a:latin typeface="微软雅黑" panose="020B0503020204020204" pitchFamily="34" charset="-122"/>
                <a:ea typeface="微软雅黑" panose="020B0503020204020204" pitchFamily="34" charset="-122"/>
              </a:rPr>
              <a:t>条例</a:t>
            </a:r>
            <a:r>
              <a:rPr lang="en-US" altLang="zh-CN" sz="2800" dirty="0">
                <a:solidFill>
                  <a:schemeClr val="bg1"/>
                </a:solidFill>
                <a:latin typeface="微软雅黑" panose="020B0503020204020204" pitchFamily="34" charset="-122"/>
                <a:ea typeface="微软雅黑" panose="020B0503020204020204" pitchFamily="34" charset="-122"/>
              </a:rPr>
              <a:t>》</a:t>
            </a:r>
            <a:endParaRPr kumimoji="0" lang="zh-CN" altLang="en-US" sz="2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6" name="椭圆 15"/>
          <p:cNvSpPr/>
          <p:nvPr/>
        </p:nvSpPr>
        <p:spPr bwMode="auto">
          <a:xfrm>
            <a:off x="5603458" y="2152680"/>
            <a:ext cx="778108" cy="778108"/>
          </a:xfrm>
          <a:prstGeom prst="ellipse">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2857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lstStyle/>
          <a:p>
            <a:pPr algn="ctr"/>
            <a:r>
              <a:rPr lang="en-US" altLang="zh-CN" sz="2800" dirty="0" smtClean="0">
                <a:solidFill>
                  <a:schemeClr val="bg1"/>
                </a:solidFill>
                <a:latin typeface="微软雅黑" panose="020B0503020204020204" pitchFamily="34" charset="-122"/>
                <a:ea typeface="微软雅黑" panose="020B0503020204020204" pitchFamily="34" charset="-122"/>
              </a:rPr>
              <a:t>2</a:t>
            </a:r>
            <a:endParaRPr lang="zh-CN" altLang="en-US" sz="28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10800000" flipH="1">
            <a:off x="-5799" y="-13991"/>
            <a:ext cx="12504051" cy="552479"/>
          </a:xfrm>
          <a:prstGeom prst="rect">
            <a:avLst/>
          </a:prstGeom>
        </p:spPr>
      </p:pic>
      <p:pic>
        <p:nvPicPr>
          <p:cNvPr id="23" name="图片 2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flipH="1">
            <a:off x="-307289" y="6453335"/>
            <a:ext cx="12504051" cy="404921"/>
          </a:xfrm>
          <a:prstGeom prst="rect">
            <a:avLst/>
          </a:prstGeom>
        </p:spPr>
      </p:pic>
    </p:spTree>
  </p:cSld>
  <p:clrMapOvr>
    <a:masterClrMapping/>
  </p:clrMapOvr>
  <p:transition advTm="38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p:cNvGrpSpPr/>
          <p:nvPr/>
        </p:nvGrpSpPr>
        <p:grpSpPr>
          <a:xfrm>
            <a:off x="-12511" y="1541458"/>
            <a:ext cx="12209771" cy="3834273"/>
            <a:chOff x="-12511" y="1160807"/>
            <a:chExt cx="12209771" cy="3834273"/>
          </a:xfrm>
          <a:solidFill>
            <a:srgbClr val="E60000"/>
          </a:solidFill>
        </p:grpSpPr>
        <p:pic>
          <p:nvPicPr>
            <p:cNvPr id="22" name="图片 21"/>
            <p:cNvPicPr>
              <a:picLocks noChangeAspect="1"/>
            </p:cNvPicPr>
            <p:nvPr/>
          </p:nvPicPr>
          <p:blipFill rotWithShape="1">
            <a:blip r:embed="rId4" cstate="print">
              <a:extLst>
                <a:ext uri="{28A0092B-C50C-407E-A947-70E740481C1C}">
                  <a14:useLocalDpi xmlns="" xmlns:a14="http://schemas.microsoft.com/office/drawing/2010/main" val="0"/>
                </a:ext>
              </a:extLst>
            </a:blip>
            <a:srcRect t="3176" b="25171"/>
            <a:stretch>
              <a:fillRect/>
            </a:stretch>
          </p:blipFill>
          <p:spPr>
            <a:xfrm>
              <a:off x="0" y="1160807"/>
              <a:ext cx="12197260" cy="3832298"/>
            </a:xfrm>
            <a:prstGeom prst="rect">
              <a:avLst/>
            </a:prstGeom>
            <a:grpFill/>
          </p:spPr>
        </p:pic>
        <p:sp>
          <p:nvSpPr>
            <p:cNvPr id="23" name="矩形 22"/>
            <p:cNvSpPr/>
            <p:nvPr/>
          </p:nvSpPr>
          <p:spPr bwMode="auto">
            <a:xfrm>
              <a:off x="-12511" y="1160807"/>
              <a:ext cx="12196763" cy="3834273"/>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sp>
        <p:nvSpPr>
          <p:cNvPr id="61" name="文本框 19"/>
          <p:cNvSpPr txBox="1">
            <a:spLocks noChangeArrowheads="1"/>
          </p:cNvSpPr>
          <p:nvPr>
            <p:custDataLst>
              <p:tags r:id="rId1"/>
            </p:custDataLst>
          </p:nvPr>
        </p:nvSpPr>
        <p:spPr bwMode="auto">
          <a:xfrm>
            <a:off x="3579175" y="2896602"/>
            <a:ext cx="7343742" cy="941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a:defRPr/>
            </a:pPr>
            <a:r>
              <a:rPr lang="zh-CN" altLang="en-US" sz="3000" b="1" dirty="0" smtClean="0">
                <a:solidFill>
                  <a:schemeClr val="bg1"/>
                </a:solidFill>
                <a:latin typeface="微软雅黑" panose="020B0503020204020204" pitchFamily="34" charset="-122"/>
                <a:ea typeface="微软雅黑" panose="020B0503020204020204" pitchFamily="34" charset="-122"/>
              </a:rPr>
              <a:t>习近平总书记在“不忘初心，牢记使命”主题教育会上的重要讲话精神</a:t>
            </a:r>
            <a:endParaRPr lang="en-US" altLang="zh-CN" sz="3000" b="1" dirty="0">
              <a:solidFill>
                <a:schemeClr val="bg1"/>
              </a:solidFill>
              <a:latin typeface="微软雅黑" panose="020B0503020204020204" pitchFamily="34" charset="-122"/>
              <a:ea typeface="微软雅黑" panose="020B0503020204020204" pitchFamily="34" charset="-122"/>
            </a:endParaRPr>
          </a:p>
        </p:txBody>
      </p:sp>
      <p:grpSp>
        <p:nvGrpSpPr>
          <p:cNvPr id="4" name="组合 69"/>
          <p:cNvGrpSpPr/>
          <p:nvPr/>
        </p:nvGrpSpPr>
        <p:grpSpPr>
          <a:xfrm>
            <a:off x="1421072" y="2526510"/>
            <a:ext cx="1955732" cy="1955730"/>
            <a:chOff x="915021" y="7825305"/>
            <a:chExt cx="2911954" cy="2911954"/>
          </a:xfrm>
        </p:grpSpPr>
        <p:sp>
          <p:nvSpPr>
            <p:cNvPr id="71" name="椭圆 70"/>
            <p:cNvSpPr/>
            <p:nvPr/>
          </p:nvSpPr>
          <p:spPr>
            <a:xfrm>
              <a:off x="915021" y="7825305"/>
              <a:ext cx="2911954" cy="2911954"/>
            </a:xfrm>
            <a:prstGeom prst="ellipse">
              <a:avLst/>
            </a:prstGeom>
            <a:gradFill>
              <a:gsLst>
                <a:gs pos="100000">
                  <a:srgbClr val="FFFFFF"/>
                </a:gs>
                <a:gs pos="0">
                  <a:srgbClr val="E6E6E6"/>
                </a:gs>
              </a:gsLst>
              <a:lin ang="2700000" scaled="1"/>
            </a:gradFill>
            <a:ln w="19050">
              <a:gradFill flip="none" rotWithShape="1">
                <a:gsLst>
                  <a:gs pos="0">
                    <a:srgbClr val="FFFFFF"/>
                  </a:gs>
                  <a:gs pos="100000">
                    <a:srgbClr val="E6E6E6"/>
                  </a:gs>
                </a:gsLst>
                <a:lin ang="2700000" scaled="1"/>
                <a:tileRect/>
              </a:gradFill>
            </a:ln>
            <a:effectLst>
              <a:outerShdw blurRad="2540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Arial" panose="020B0604020202020204"/>
                <a:ea typeface="微软雅黑" panose="020B0503020204020204" pitchFamily="34" charset="-122"/>
                <a:cs typeface="+mn-cs"/>
              </a:endParaRPr>
            </a:p>
          </p:txBody>
        </p:sp>
        <p:sp>
          <p:nvSpPr>
            <p:cNvPr id="72" name="椭圆 71"/>
            <p:cNvSpPr/>
            <p:nvPr/>
          </p:nvSpPr>
          <p:spPr>
            <a:xfrm>
              <a:off x="1107524" y="8017811"/>
              <a:ext cx="2526950" cy="2526946"/>
            </a:xfrm>
            <a:prstGeom prst="ellipse">
              <a:avLst/>
            </a:prstGeom>
            <a:solidFill>
              <a:schemeClr val="accent2"/>
            </a:solidFill>
            <a:ln w="22225">
              <a:gradFill flip="none" rotWithShape="1">
                <a:gsLst>
                  <a:gs pos="0">
                    <a:srgbClr val="D9D9D9"/>
                  </a:gs>
                  <a:gs pos="100000">
                    <a:srgbClr val="FFFFFF"/>
                  </a:gs>
                </a:gsLst>
                <a:lin ang="2700000" scaled="1"/>
                <a:tileRect/>
              </a:gradFill>
            </a:ln>
            <a:effectLst>
              <a:innerShdw blurRad="127000" dist="63500" dir="13500000">
                <a:schemeClr val="accent2">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6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grpSp>
      <p:sp>
        <p:nvSpPr>
          <p:cNvPr id="73" name="文本框 72"/>
          <p:cNvSpPr txBox="1"/>
          <p:nvPr/>
        </p:nvSpPr>
        <p:spPr>
          <a:xfrm>
            <a:off x="1562092" y="2564904"/>
            <a:ext cx="1595310" cy="178510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Impact" panose="020B0806030902050204" pitchFamily="34" charset="0"/>
                <a:ea typeface="DFKai-SB" panose="03000509000000000000" pitchFamily="65" charset="-120"/>
                <a:cs typeface="+mn-cs"/>
              </a:rPr>
              <a:t>一</a:t>
            </a:r>
            <a:endParaRPr kumimoji="0" lang="zh-CN" altLang="en-US" sz="11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Impact" panose="020B0806030902050204" pitchFamily="34" charset="0"/>
              <a:ea typeface="DFKai-SB" panose="03000509000000000000" pitchFamily="65" charset="-120"/>
              <a:cs typeface="+mn-cs"/>
            </a:endParaRPr>
          </a:p>
        </p:txBody>
      </p:sp>
    </p:spTree>
  </p:cSld>
  <p:clrMapOvr>
    <a:masterClrMapping/>
  </p:clrMapOvr>
  <p:transition advTm="38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2511" y="1541458"/>
            <a:ext cx="12209771" cy="3834273"/>
            <a:chOff x="-12511" y="1160807"/>
            <a:chExt cx="12209771" cy="3834273"/>
          </a:xfrm>
          <a:solidFill>
            <a:srgbClr val="E60000"/>
          </a:solidFill>
        </p:grpSpPr>
        <p:pic>
          <p:nvPicPr>
            <p:cNvPr id="22" name="图片 21"/>
            <p:cNvPicPr>
              <a:picLocks noChangeAspect="1"/>
            </p:cNvPicPr>
            <p:nvPr/>
          </p:nvPicPr>
          <p:blipFill rotWithShape="1">
            <a:blip r:embed="rId4" cstate="print">
              <a:extLst>
                <a:ext uri="{28A0092B-C50C-407E-A947-70E740481C1C}">
                  <a14:useLocalDpi xmlns="" xmlns:a14="http://schemas.microsoft.com/office/drawing/2010/main" val="0"/>
                </a:ext>
              </a:extLst>
            </a:blip>
            <a:srcRect t="3176" b="25171"/>
            <a:stretch>
              <a:fillRect/>
            </a:stretch>
          </p:blipFill>
          <p:spPr>
            <a:xfrm>
              <a:off x="0" y="1160807"/>
              <a:ext cx="12197260" cy="3832298"/>
            </a:xfrm>
            <a:prstGeom prst="rect">
              <a:avLst/>
            </a:prstGeom>
            <a:grpFill/>
          </p:spPr>
        </p:pic>
        <p:sp>
          <p:nvSpPr>
            <p:cNvPr id="23" name="矩形 22"/>
            <p:cNvSpPr/>
            <p:nvPr/>
          </p:nvSpPr>
          <p:spPr bwMode="auto">
            <a:xfrm>
              <a:off x="-12511" y="1160807"/>
              <a:ext cx="12196763" cy="3834273"/>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sp>
        <p:nvSpPr>
          <p:cNvPr id="61" name="文本框 19"/>
          <p:cNvSpPr txBox="1">
            <a:spLocks noChangeArrowheads="1"/>
          </p:cNvSpPr>
          <p:nvPr>
            <p:custDataLst>
              <p:tags r:id="rId1"/>
            </p:custDataLst>
          </p:nvPr>
        </p:nvSpPr>
        <p:spPr bwMode="auto">
          <a:xfrm>
            <a:off x="3579175" y="2896602"/>
            <a:ext cx="7343742" cy="941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a:defRPr/>
            </a:pPr>
            <a:r>
              <a:rPr lang="zh-CN" altLang="en-US" sz="6000" b="1">
                <a:solidFill>
                  <a:schemeClr val="bg1"/>
                </a:solidFill>
                <a:latin typeface="微软雅黑" panose="020B0503020204020204" pitchFamily="34" charset="-122"/>
                <a:ea typeface="微软雅黑" panose="020B0503020204020204" pitchFamily="34" charset="-122"/>
              </a:rPr>
              <a:t>基本情况及背景意义</a:t>
            </a:r>
            <a:endParaRPr lang="en-US" altLang="zh-CN" sz="6000" b="1">
              <a:solidFill>
                <a:schemeClr val="bg1"/>
              </a:solidFill>
              <a:latin typeface="微软雅黑" panose="020B0503020204020204" pitchFamily="34" charset="-122"/>
              <a:ea typeface="微软雅黑" panose="020B0503020204020204" pitchFamily="34" charset="-122"/>
            </a:endParaRPr>
          </a:p>
        </p:txBody>
      </p:sp>
      <p:sp>
        <p:nvSpPr>
          <p:cNvPr id="62" name="TextBox 65"/>
          <p:cNvSpPr txBox="1"/>
          <p:nvPr/>
        </p:nvSpPr>
        <p:spPr>
          <a:xfrm>
            <a:off x="3895916" y="3913112"/>
            <a:ext cx="1773453" cy="338554"/>
          </a:xfrm>
          <a:prstGeom prst="rect">
            <a:avLst/>
          </a:prstGeom>
          <a:noFill/>
        </p:spPr>
        <p:txBody>
          <a:bodyPr wrap="square" rtlCol="0">
            <a:spAutoFit/>
          </a:bodyPr>
          <a:lstStyle>
            <a:defPPr>
              <a:defRPr lang="zh-CN"/>
            </a:defPPr>
            <a:lvl1pPr algn="just">
              <a:defRPr sz="1800">
                <a:solidFill>
                  <a:schemeClr val="tx2"/>
                </a:solidFill>
                <a:latin typeface="+mj-ea"/>
                <a:ea typeface="+mn-ea"/>
              </a:defRPr>
            </a:lvl1pPr>
          </a:lstStyle>
          <a:p>
            <a:pPr lvl="0">
              <a:defRPr/>
            </a:pPr>
            <a:r>
              <a:rPr lang="zh-CN" altLang="en-US" sz="1600">
                <a:solidFill>
                  <a:schemeClr val="bg1"/>
                </a:solidFill>
                <a:latin typeface="微软雅黑" panose="020B0503020204020204" pitchFamily="34" charset="-122"/>
                <a:ea typeface="微软雅黑" panose="020B0503020204020204" pitchFamily="34" charset="-122"/>
              </a:rPr>
              <a:t>基本概述</a:t>
            </a:r>
          </a:p>
        </p:txBody>
      </p:sp>
      <p:sp>
        <p:nvSpPr>
          <p:cNvPr id="63" name="TextBox 66"/>
          <p:cNvSpPr txBox="1"/>
          <p:nvPr/>
        </p:nvSpPr>
        <p:spPr>
          <a:xfrm>
            <a:off x="5914175" y="3913112"/>
            <a:ext cx="1752548" cy="338554"/>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pPr lvl="0">
              <a:defRPr/>
            </a:pPr>
            <a:r>
              <a:rPr lang="zh-CN" altLang="en-US" sz="1600">
                <a:solidFill>
                  <a:schemeClr val="bg1"/>
                </a:solidFill>
                <a:latin typeface="微软雅黑" panose="020B0503020204020204" pitchFamily="34" charset="-122"/>
                <a:ea typeface="微软雅黑" panose="020B0503020204020204" pitchFamily="34" charset="-122"/>
              </a:rPr>
              <a:t>整体架构</a:t>
            </a:r>
          </a:p>
        </p:txBody>
      </p:sp>
      <p:sp>
        <p:nvSpPr>
          <p:cNvPr id="64" name="Freeform 21"/>
          <p:cNvSpPr>
            <a:spLocks noEditPoints="1"/>
          </p:cNvSpPr>
          <p:nvPr/>
        </p:nvSpPr>
        <p:spPr bwMode="auto">
          <a:xfrm>
            <a:off x="3702139" y="3979023"/>
            <a:ext cx="231390" cy="23276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endParaRPr>
          </a:p>
        </p:txBody>
      </p:sp>
      <p:sp>
        <p:nvSpPr>
          <p:cNvPr id="65" name="Freeform 22"/>
          <p:cNvSpPr>
            <a:spLocks noEditPoints="1"/>
          </p:cNvSpPr>
          <p:nvPr/>
        </p:nvSpPr>
        <p:spPr bwMode="auto">
          <a:xfrm>
            <a:off x="5705390" y="3979023"/>
            <a:ext cx="231390" cy="23276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endParaRPr>
          </a:p>
        </p:txBody>
      </p:sp>
      <p:sp>
        <p:nvSpPr>
          <p:cNvPr id="66" name="TextBox 15"/>
          <p:cNvSpPr txBox="1"/>
          <p:nvPr/>
        </p:nvSpPr>
        <p:spPr>
          <a:xfrm>
            <a:off x="3916822" y="4319489"/>
            <a:ext cx="1752548" cy="338554"/>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pPr lvl="0">
              <a:defRPr/>
            </a:pPr>
            <a:r>
              <a:rPr lang="zh-CN" altLang="en-US" sz="1600">
                <a:solidFill>
                  <a:schemeClr val="bg1"/>
                </a:solidFill>
                <a:latin typeface="微软雅黑" panose="020B0503020204020204" pitchFamily="34" charset="-122"/>
                <a:ea typeface="微软雅黑" panose="020B0503020204020204" pitchFamily="34" charset="-122"/>
              </a:rPr>
              <a:t>制定意义</a:t>
            </a:r>
          </a:p>
        </p:txBody>
      </p:sp>
      <p:sp>
        <p:nvSpPr>
          <p:cNvPr id="67" name="Freeform 22"/>
          <p:cNvSpPr>
            <a:spLocks noEditPoints="1"/>
          </p:cNvSpPr>
          <p:nvPr/>
        </p:nvSpPr>
        <p:spPr bwMode="auto">
          <a:xfrm>
            <a:off x="3708037" y="4385400"/>
            <a:ext cx="231390" cy="23276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endParaRPr>
          </a:p>
        </p:txBody>
      </p:sp>
      <p:sp>
        <p:nvSpPr>
          <p:cNvPr id="68" name="TextBox 15"/>
          <p:cNvSpPr txBox="1"/>
          <p:nvPr/>
        </p:nvSpPr>
        <p:spPr>
          <a:xfrm>
            <a:off x="5914486" y="4319489"/>
            <a:ext cx="1752548" cy="338554"/>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pPr lvl="0">
              <a:defRPr/>
            </a:pPr>
            <a:r>
              <a:rPr lang="zh-CN" altLang="en-US" sz="1600">
                <a:solidFill>
                  <a:schemeClr val="bg1"/>
                </a:solidFill>
                <a:latin typeface="微软雅黑" panose="020B0503020204020204" pitchFamily="34" charset="-122"/>
                <a:ea typeface="微软雅黑" panose="020B0503020204020204" pitchFamily="34" charset="-122"/>
              </a:rPr>
              <a:t>制定过程</a:t>
            </a:r>
          </a:p>
        </p:txBody>
      </p:sp>
      <p:sp>
        <p:nvSpPr>
          <p:cNvPr id="69" name="Freeform 22"/>
          <p:cNvSpPr>
            <a:spLocks noEditPoints="1"/>
          </p:cNvSpPr>
          <p:nvPr/>
        </p:nvSpPr>
        <p:spPr bwMode="auto">
          <a:xfrm>
            <a:off x="5705701" y="4385400"/>
            <a:ext cx="231390" cy="23276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endParaRPr>
          </a:p>
        </p:txBody>
      </p:sp>
      <p:grpSp>
        <p:nvGrpSpPr>
          <p:cNvPr id="70" name="组合 69"/>
          <p:cNvGrpSpPr/>
          <p:nvPr/>
        </p:nvGrpSpPr>
        <p:grpSpPr>
          <a:xfrm>
            <a:off x="1421072" y="2526510"/>
            <a:ext cx="1955732" cy="1955730"/>
            <a:chOff x="915021" y="7825305"/>
            <a:chExt cx="2911954" cy="2911954"/>
          </a:xfrm>
        </p:grpSpPr>
        <p:sp>
          <p:nvSpPr>
            <p:cNvPr id="71" name="椭圆 70"/>
            <p:cNvSpPr/>
            <p:nvPr/>
          </p:nvSpPr>
          <p:spPr>
            <a:xfrm>
              <a:off x="915021" y="7825305"/>
              <a:ext cx="2911954" cy="2911954"/>
            </a:xfrm>
            <a:prstGeom prst="ellipse">
              <a:avLst/>
            </a:prstGeom>
            <a:gradFill>
              <a:gsLst>
                <a:gs pos="100000">
                  <a:srgbClr val="FFFFFF"/>
                </a:gs>
                <a:gs pos="0">
                  <a:srgbClr val="E6E6E6"/>
                </a:gs>
              </a:gsLst>
              <a:lin ang="2700000" scaled="1"/>
            </a:gradFill>
            <a:ln w="19050">
              <a:gradFill flip="none" rotWithShape="1">
                <a:gsLst>
                  <a:gs pos="0">
                    <a:srgbClr val="FFFFFF"/>
                  </a:gs>
                  <a:gs pos="100000">
                    <a:srgbClr val="E6E6E6"/>
                  </a:gs>
                </a:gsLst>
                <a:lin ang="2700000" scaled="1"/>
                <a:tileRect/>
              </a:gradFill>
            </a:ln>
            <a:effectLst>
              <a:outerShdw blurRad="2540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Arial" panose="020B0604020202020204"/>
                <a:ea typeface="微软雅黑" panose="020B0503020204020204" pitchFamily="34" charset="-122"/>
                <a:cs typeface="+mn-cs"/>
              </a:endParaRPr>
            </a:p>
          </p:txBody>
        </p:sp>
        <p:sp>
          <p:nvSpPr>
            <p:cNvPr id="72" name="椭圆 71"/>
            <p:cNvSpPr/>
            <p:nvPr/>
          </p:nvSpPr>
          <p:spPr>
            <a:xfrm>
              <a:off x="1107524" y="8017811"/>
              <a:ext cx="2526950" cy="2526946"/>
            </a:xfrm>
            <a:prstGeom prst="ellipse">
              <a:avLst/>
            </a:prstGeom>
            <a:solidFill>
              <a:schemeClr val="accent2"/>
            </a:solidFill>
            <a:ln w="22225">
              <a:gradFill flip="none" rotWithShape="1">
                <a:gsLst>
                  <a:gs pos="0">
                    <a:srgbClr val="D9D9D9"/>
                  </a:gs>
                  <a:gs pos="100000">
                    <a:srgbClr val="FFFFFF"/>
                  </a:gs>
                </a:gsLst>
                <a:lin ang="2700000" scaled="1"/>
                <a:tileRect/>
              </a:gradFill>
            </a:ln>
            <a:effectLst>
              <a:innerShdw blurRad="127000" dist="63500" dir="13500000">
                <a:schemeClr val="accent2">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6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grpSp>
      <p:sp>
        <p:nvSpPr>
          <p:cNvPr id="73" name="文本框 72"/>
          <p:cNvSpPr txBox="1"/>
          <p:nvPr/>
        </p:nvSpPr>
        <p:spPr>
          <a:xfrm>
            <a:off x="1998911" y="2630520"/>
            <a:ext cx="721672" cy="178510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1000" b="0"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Impact" panose="020B0806030902050204" pitchFamily="34" charset="0"/>
                <a:ea typeface="DFKai-SB" panose="03000509000000000000" pitchFamily="65" charset="-120"/>
                <a:cs typeface="+mn-cs"/>
              </a:rPr>
              <a:t>1</a:t>
            </a:r>
            <a:endParaRPr kumimoji="0" lang="zh-CN" altLang="en-US" sz="11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Impact" panose="020B0806030902050204" pitchFamily="34" charset="0"/>
              <a:ea typeface="DFKai-SB" panose="03000509000000000000" pitchFamily="65" charset="-120"/>
              <a:cs typeface="+mn-cs"/>
            </a:endParaRPr>
          </a:p>
        </p:txBody>
      </p:sp>
      <p:sp>
        <p:nvSpPr>
          <p:cNvPr id="93" name="TextBox 66"/>
          <p:cNvSpPr txBox="1"/>
          <p:nvPr/>
        </p:nvSpPr>
        <p:spPr>
          <a:xfrm>
            <a:off x="7979189" y="3913112"/>
            <a:ext cx="1752548" cy="338554"/>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pPr lvl="0">
              <a:defRPr/>
            </a:pPr>
            <a:r>
              <a:rPr lang="zh-CN" altLang="en-US" sz="1600">
                <a:solidFill>
                  <a:schemeClr val="bg1"/>
                </a:solidFill>
                <a:latin typeface="微软雅黑" panose="020B0503020204020204" pitchFamily="34" charset="-122"/>
                <a:ea typeface="微软雅黑" panose="020B0503020204020204" pitchFamily="34" charset="-122"/>
              </a:rPr>
              <a:t>制定背景</a:t>
            </a:r>
          </a:p>
        </p:txBody>
      </p:sp>
      <p:sp>
        <p:nvSpPr>
          <p:cNvPr id="94" name="Freeform 22"/>
          <p:cNvSpPr>
            <a:spLocks noEditPoints="1"/>
          </p:cNvSpPr>
          <p:nvPr/>
        </p:nvSpPr>
        <p:spPr bwMode="auto">
          <a:xfrm>
            <a:off x="7770404" y="3979023"/>
            <a:ext cx="231390" cy="23276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endParaRPr>
          </a:p>
        </p:txBody>
      </p:sp>
      <p:sp>
        <p:nvSpPr>
          <p:cNvPr id="2" name="矩形 1"/>
          <p:cNvSpPr/>
          <p:nvPr/>
        </p:nvSpPr>
        <p:spPr>
          <a:xfrm>
            <a:off x="3376804" y="2299680"/>
            <a:ext cx="7095762" cy="712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altLang="zh-CN" sz="2400">
                <a:solidFill>
                  <a:schemeClr val="bg1"/>
                </a:solidFill>
                <a:latin typeface="微软雅黑" panose="020B0503020204020204" pitchFamily="34" charset="-122"/>
                <a:ea typeface="微软雅黑" panose="020B0503020204020204" pitchFamily="34" charset="-122"/>
              </a:rPr>
              <a:t>《</a:t>
            </a:r>
            <a:r>
              <a:rPr lang="zh-CN" altLang="en-US" sz="2400">
                <a:solidFill>
                  <a:schemeClr val="bg1"/>
                </a:solidFill>
                <a:latin typeface="微软雅黑" panose="020B0503020204020204" pitchFamily="34" charset="-122"/>
                <a:ea typeface="微软雅黑" panose="020B0503020204020204" pitchFamily="34" charset="-122"/>
              </a:rPr>
              <a:t>中国共产党党员教育管理工作条例</a:t>
            </a:r>
            <a:r>
              <a:rPr lang="en-US" altLang="zh-CN" sz="2400">
                <a:solidFill>
                  <a:schemeClr val="bg1"/>
                </a:solidFill>
                <a:latin typeface="微软雅黑" panose="020B0503020204020204" pitchFamily="34" charset="-122"/>
                <a:ea typeface="微软雅黑" panose="020B0503020204020204" pitchFamily="34" charset="-122"/>
              </a:rPr>
              <a:t>》</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24" name="TextBox 15"/>
          <p:cNvSpPr txBox="1"/>
          <p:nvPr/>
        </p:nvSpPr>
        <p:spPr>
          <a:xfrm>
            <a:off x="7971886" y="4319489"/>
            <a:ext cx="1752548" cy="338554"/>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pPr lvl="0">
              <a:defRPr/>
            </a:pPr>
            <a:r>
              <a:rPr lang="zh-CN" altLang="en-US" sz="1600">
                <a:solidFill>
                  <a:schemeClr val="bg1"/>
                </a:solidFill>
                <a:latin typeface="微软雅黑" panose="020B0503020204020204" pitchFamily="34" charset="-122"/>
                <a:ea typeface="微软雅黑" panose="020B0503020204020204" pitchFamily="34" charset="-122"/>
              </a:rPr>
              <a:t>遵循原则</a:t>
            </a:r>
          </a:p>
        </p:txBody>
      </p:sp>
      <p:sp>
        <p:nvSpPr>
          <p:cNvPr id="25" name="Freeform 22"/>
          <p:cNvSpPr>
            <a:spLocks noEditPoints="1"/>
          </p:cNvSpPr>
          <p:nvPr/>
        </p:nvSpPr>
        <p:spPr bwMode="auto">
          <a:xfrm>
            <a:off x="7763101" y="4385400"/>
            <a:ext cx="231390" cy="23276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advTm="38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bwMode="auto">
          <a:xfrm>
            <a:off x="1036010" y="2292824"/>
            <a:ext cx="9946130" cy="3370998"/>
          </a:xfrm>
          <a:prstGeom prst="roundRect">
            <a:avLst>
              <a:gd name="adj" fmla="val 3738"/>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条例</a:t>
            </a:r>
            <a:r>
              <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基本概述</a:t>
            </a:r>
          </a:p>
        </p:txBody>
      </p:sp>
      <p:grpSp>
        <p:nvGrpSpPr>
          <p:cNvPr id="73" name="组合 72"/>
          <p:cNvGrpSpPr/>
          <p:nvPr/>
        </p:nvGrpSpPr>
        <p:grpSpPr>
          <a:xfrm>
            <a:off x="7784138" y="1489985"/>
            <a:ext cx="3507701" cy="4548193"/>
            <a:chOff x="7656394" y="2019905"/>
            <a:chExt cx="3377982" cy="4379994"/>
          </a:xfrm>
        </p:grpSpPr>
        <p:grpSp>
          <p:nvGrpSpPr>
            <p:cNvPr id="74" name="组合 73"/>
            <p:cNvGrpSpPr/>
            <p:nvPr/>
          </p:nvGrpSpPr>
          <p:grpSpPr>
            <a:xfrm>
              <a:off x="7656394" y="2019905"/>
              <a:ext cx="3377982" cy="4379994"/>
              <a:chOff x="7656394" y="2019905"/>
              <a:chExt cx="3377982" cy="4379994"/>
            </a:xfrm>
            <a:effectLst>
              <a:outerShdw blurRad="50800" dist="38100" dir="2700000" algn="tl" rotWithShape="0">
                <a:prstClr val="black">
                  <a:alpha val="40000"/>
                </a:prstClr>
              </a:outerShdw>
            </a:effectLst>
          </p:grpSpPr>
          <p:sp>
            <p:nvSpPr>
              <p:cNvPr id="77" name="任意多边形: 形状 76"/>
              <p:cNvSpPr/>
              <p:nvPr/>
            </p:nvSpPr>
            <p:spPr bwMode="auto">
              <a:xfrm>
                <a:off x="7656394" y="2019905"/>
                <a:ext cx="3377982" cy="4379994"/>
              </a:xfrm>
              <a:custGeom>
                <a:avLst/>
                <a:gdLst>
                  <a:gd name="connsiteX0" fmla="*/ 0 w 3377982"/>
                  <a:gd name="connsiteY0" fmla="*/ 0 h 4379994"/>
                  <a:gd name="connsiteX1" fmla="*/ 3279915 w 3377982"/>
                  <a:gd name="connsiteY1" fmla="*/ 0 h 4379994"/>
                  <a:gd name="connsiteX2" fmla="*/ 3377982 w 3377982"/>
                  <a:gd name="connsiteY2" fmla="*/ 98067 h 4379994"/>
                  <a:gd name="connsiteX3" fmla="*/ 3377982 w 3377982"/>
                  <a:gd name="connsiteY3" fmla="*/ 4281927 h 4379994"/>
                  <a:gd name="connsiteX4" fmla="*/ 3279915 w 3377982"/>
                  <a:gd name="connsiteY4" fmla="*/ 4379994 h 4379994"/>
                  <a:gd name="connsiteX5" fmla="*/ 0 w 3377982"/>
                  <a:gd name="connsiteY5" fmla="*/ 4379994 h 437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7982" h="4379994">
                    <a:moveTo>
                      <a:pt x="0" y="0"/>
                    </a:moveTo>
                    <a:lnTo>
                      <a:pt x="3279915" y="0"/>
                    </a:lnTo>
                    <a:cubicBezTo>
                      <a:pt x="3334076" y="0"/>
                      <a:pt x="3377982" y="43906"/>
                      <a:pt x="3377982" y="98067"/>
                    </a:cubicBezTo>
                    <a:lnTo>
                      <a:pt x="3377982" y="4281927"/>
                    </a:lnTo>
                    <a:cubicBezTo>
                      <a:pt x="3377982" y="4336088"/>
                      <a:pt x="3334076" y="4379994"/>
                      <a:pt x="3279915" y="4379994"/>
                    </a:cubicBezTo>
                    <a:lnTo>
                      <a:pt x="0" y="4379994"/>
                    </a:lnTo>
                    <a:close/>
                  </a:path>
                </a:pathLst>
              </a:cu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78" name="任意多边形: 形状 77"/>
              <p:cNvSpPr/>
              <p:nvPr/>
            </p:nvSpPr>
            <p:spPr bwMode="auto">
              <a:xfrm>
                <a:off x="10854423" y="2047201"/>
                <a:ext cx="152658" cy="4320000"/>
              </a:xfrm>
              <a:custGeom>
                <a:avLst/>
                <a:gdLst>
                  <a:gd name="connsiteX0" fmla="*/ 0 w 152658"/>
                  <a:gd name="connsiteY0" fmla="*/ 0 h 4379994"/>
                  <a:gd name="connsiteX1" fmla="*/ 54591 w 152658"/>
                  <a:gd name="connsiteY1" fmla="*/ 0 h 4379994"/>
                  <a:gd name="connsiteX2" fmla="*/ 152658 w 152658"/>
                  <a:gd name="connsiteY2" fmla="*/ 98067 h 4379994"/>
                  <a:gd name="connsiteX3" fmla="*/ 152658 w 152658"/>
                  <a:gd name="connsiteY3" fmla="*/ 4281927 h 4379994"/>
                  <a:gd name="connsiteX4" fmla="*/ 54591 w 152658"/>
                  <a:gd name="connsiteY4" fmla="*/ 4379994 h 4379994"/>
                  <a:gd name="connsiteX5" fmla="*/ 0 w 152658"/>
                  <a:gd name="connsiteY5" fmla="*/ 4379994 h 4379994"/>
                  <a:gd name="connsiteX6" fmla="*/ 98067 w 152658"/>
                  <a:gd name="connsiteY6" fmla="*/ 4281927 h 4379994"/>
                  <a:gd name="connsiteX7" fmla="*/ 98067 w 152658"/>
                  <a:gd name="connsiteY7" fmla="*/ 98067 h 4379994"/>
                  <a:gd name="connsiteX8" fmla="*/ 0 w 152658"/>
                  <a:gd name="connsiteY8" fmla="*/ 0 h 437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58" h="4379994">
                    <a:moveTo>
                      <a:pt x="0" y="0"/>
                    </a:moveTo>
                    <a:lnTo>
                      <a:pt x="54591" y="0"/>
                    </a:lnTo>
                    <a:cubicBezTo>
                      <a:pt x="108752" y="0"/>
                      <a:pt x="152658" y="43906"/>
                      <a:pt x="152658" y="98067"/>
                    </a:cubicBezTo>
                    <a:lnTo>
                      <a:pt x="152658" y="4281927"/>
                    </a:lnTo>
                    <a:cubicBezTo>
                      <a:pt x="152658" y="4336088"/>
                      <a:pt x="108752" y="4379994"/>
                      <a:pt x="54591" y="4379994"/>
                    </a:cubicBezTo>
                    <a:lnTo>
                      <a:pt x="0" y="4379994"/>
                    </a:lnTo>
                    <a:cubicBezTo>
                      <a:pt x="54161" y="4379994"/>
                      <a:pt x="98067" y="4336088"/>
                      <a:pt x="98067" y="4281927"/>
                    </a:cubicBezTo>
                    <a:lnTo>
                      <a:pt x="98067" y="98067"/>
                    </a:lnTo>
                    <a:cubicBezTo>
                      <a:pt x="98067" y="43906"/>
                      <a:pt x="54161" y="0"/>
                      <a:pt x="0" y="0"/>
                    </a:cubicBezTo>
                    <a:close/>
                  </a:path>
                </a:pathLst>
              </a:cu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79" name="矩形 78"/>
              <p:cNvSpPr/>
              <p:nvPr/>
            </p:nvSpPr>
            <p:spPr bwMode="auto">
              <a:xfrm>
                <a:off x="7656394" y="2019905"/>
                <a:ext cx="530219" cy="4379994"/>
              </a:xfrm>
              <a:prstGeom prst="rect">
                <a:avLst/>
              </a:prstGeom>
              <a:gradFill>
                <a:gsLst>
                  <a:gs pos="0">
                    <a:schemeClr val="accent2">
                      <a:lumMod val="90000"/>
                    </a:schemeClr>
                  </a:gs>
                  <a:gs pos="100000">
                    <a:schemeClr val="accent2">
                      <a:lumMod val="8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75" name="Freeform 53"/>
            <p:cNvSpPr/>
            <p:nvPr/>
          </p:nvSpPr>
          <p:spPr bwMode="auto">
            <a:xfrm>
              <a:off x="8968738" y="2651493"/>
              <a:ext cx="942529" cy="822295"/>
            </a:xfrm>
            <a:custGeom>
              <a:avLst/>
              <a:gdLst>
                <a:gd name="T0" fmla="*/ 48 w 1020"/>
                <a:gd name="T1" fmla="*/ 645 h 890"/>
                <a:gd name="T2" fmla="*/ 109 w 1020"/>
                <a:gd name="T3" fmla="*/ 583 h 890"/>
                <a:gd name="T4" fmla="*/ 582 w 1020"/>
                <a:gd name="T5" fmla="*/ 674 h 890"/>
                <a:gd name="T6" fmla="*/ 300 w 1020"/>
                <a:gd name="T7" fmla="*/ 389 h 890"/>
                <a:gd name="T8" fmla="*/ 223 w 1020"/>
                <a:gd name="T9" fmla="*/ 467 h 890"/>
                <a:gd name="T10" fmla="*/ 103 w 1020"/>
                <a:gd name="T11" fmla="*/ 349 h 890"/>
                <a:gd name="T12" fmla="*/ 314 w 1020"/>
                <a:gd name="T13" fmla="*/ 135 h 890"/>
                <a:gd name="T14" fmla="*/ 450 w 1020"/>
                <a:gd name="T15" fmla="*/ 110 h 890"/>
                <a:gd name="T16" fmla="*/ 511 w 1020"/>
                <a:gd name="T17" fmla="*/ 172 h 890"/>
                <a:gd name="T18" fmla="*/ 406 w 1020"/>
                <a:gd name="T19" fmla="*/ 281 h 890"/>
                <a:gd name="T20" fmla="*/ 691 w 1020"/>
                <a:gd name="T21" fmla="*/ 568 h 890"/>
                <a:gd name="T22" fmla="*/ 465 w 1020"/>
                <a:gd name="T23" fmla="*/ 0 h 890"/>
                <a:gd name="T24" fmla="*/ 798 w 1020"/>
                <a:gd name="T25" fmla="*/ 674 h 890"/>
                <a:gd name="T26" fmla="*/ 875 w 1020"/>
                <a:gd name="T27" fmla="*/ 754 h 890"/>
                <a:gd name="T28" fmla="*/ 773 w 1020"/>
                <a:gd name="T29" fmla="*/ 853 h 890"/>
                <a:gd name="T30" fmla="*/ 694 w 1020"/>
                <a:gd name="T31" fmla="*/ 779 h 890"/>
                <a:gd name="T32" fmla="*/ 156 w 1020"/>
                <a:gd name="T33" fmla="*/ 761 h 890"/>
                <a:gd name="T34" fmla="*/ 121 w 1020"/>
                <a:gd name="T35" fmla="*/ 837 h 890"/>
                <a:gd name="T36" fmla="*/ 34 w 1020"/>
                <a:gd name="T37" fmla="*/ 821 h 890"/>
                <a:gd name="T38" fmla="*/ 110 w 1020"/>
                <a:gd name="T39" fmla="*/ 719 h 890"/>
                <a:gd name="T40" fmla="*/ 48 w 1020"/>
                <a:gd name="T41" fmla="*/ 645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0" h="890">
                  <a:moveTo>
                    <a:pt x="48" y="645"/>
                  </a:moveTo>
                  <a:lnTo>
                    <a:pt x="109" y="583"/>
                  </a:lnTo>
                  <a:cubicBezTo>
                    <a:pt x="239" y="695"/>
                    <a:pt x="389" y="767"/>
                    <a:pt x="582" y="674"/>
                  </a:cubicBezTo>
                  <a:lnTo>
                    <a:pt x="300" y="389"/>
                  </a:lnTo>
                  <a:lnTo>
                    <a:pt x="223" y="467"/>
                  </a:lnTo>
                  <a:lnTo>
                    <a:pt x="103" y="349"/>
                  </a:lnTo>
                  <a:lnTo>
                    <a:pt x="314" y="135"/>
                  </a:lnTo>
                  <a:cubicBezTo>
                    <a:pt x="345" y="150"/>
                    <a:pt x="393" y="151"/>
                    <a:pt x="450" y="110"/>
                  </a:cubicBezTo>
                  <a:lnTo>
                    <a:pt x="511" y="172"/>
                  </a:lnTo>
                  <a:lnTo>
                    <a:pt x="406" y="281"/>
                  </a:lnTo>
                  <a:lnTo>
                    <a:pt x="691" y="568"/>
                  </a:lnTo>
                  <a:cubicBezTo>
                    <a:pt x="797" y="389"/>
                    <a:pt x="710" y="122"/>
                    <a:pt x="465" y="0"/>
                  </a:cubicBezTo>
                  <a:cubicBezTo>
                    <a:pt x="707" y="12"/>
                    <a:pt x="1020" y="289"/>
                    <a:pt x="798" y="674"/>
                  </a:cubicBezTo>
                  <a:lnTo>
                    <a:pt x="875" y="754"/>
                  </a:lnTo>
                  <a:lnTo>
                    <a:pt x="773" y="853"/>
                  </a:lnTo>
                  <a:lnTo>
                    <a:pt x="694" y="779"/>
                  </a:lnTo>
                  <a:cubicBezTo>
                    <a:pt x="489" y="890"/>
                    <a:pt x="302" y="877"/>
                    <a:pt x="156" y="761"/>
                  </a:cubicBezTo>
                  <a:cubicBezTo>
                    <a:pt x="164" y="788"/>
                    <a:pt x="147" y="819"/>
                    <a:pt x="121" y="837"/>
                  </a:cubicBezTo>
                  <a:cubicBezTo>
                    <a:pt x="89" y="858"/>
                    <a:pt x="54" y="851"/>
                    <a:pt x="34" y="821"/>
                  </a:cubicBezTo>
                  <a:cubicBezTo>
                    <a:pt x="0" y="770"/>
                    <a:pt x="55" y="707"/>
                    <a:pt x="110" y="719"/>
                  </a:cubicBezTo>
                  <a:cubicBezTo>
                    <a:pt x="88" y="697"/>
                    <a:pt x="67" y="673"/>
                    <a:pt x="48" y="645"/>
                  </a:cubicBezTo>
                  <a:close/>
                </a:path>
              </a:pathLst>
            </a:custGeom>
            <a:solidFill>
              <a:srgbClr val="FFFF00"/>
            </a:solidFill>
            <a:ln>
              <a:noFill/>
            </a:ln>
          </p:spPr>
          <p:txBody>
            <a:bodyPr vert="horz" wrap="square" lIns="91440" tIns="45720" rIns="91440" bIns="45720" numCol="1" anchor="t" anchorCtr="0" compatLnSpc="1"/>
            <a:lstStyle/>
            <a:p>
              <a:endParaRPr lang="zh-CN" altLang="en-US" sz="2400"/>
            </a:p>
          </p:txBody>
        </p:sp>
        <p:sp>
          <p:nvSpPr>
            <p:cNvPr id="76" name="文本框 75"/>
            <p:cNvSpPr txBox="1"/>
            <p:nvPr/>
          </p:nvSpPr>
          <p:spPr>
            <a:xfrm>
              <a:off x="7939635" y="3918802"/>
              <a:ext cx="2742000" cy="972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defPPr>
                <a:defRPr lang="zh-CN"/>
              </a:defPPr>
              <a:lvl1pPr algn="ctr">
                <a:defRPr sz="6600">
                  <a:ln w="0">
                    <a:noFill/>
                  </a:ln>
                  <a:gradFill>
                    <a:gsLst>
                      <a:gs pos="70000">
                        <a:schemeClr val="tx1"/>
                      </a:gs>
                      <a:gs pos="0">
                        <a:srgbClr val="FF4343"/>
                      </a:gs>
                      <a:gs pos="100000">
                        <a:schemeClr val="tx1"/>
                      </a:gs>
                    </a:gsLst>
                    <a:lin ang="5400000" scaled="1"/>
                  </a:gradFill>
                  <a:latin typeface="方正粗雅宋_GBK" panose="02000000000000000000" pitchFamily="2" charset="-122"/>
                  <a:ea typeface="方正粗雅宋_GBK" panose="02000000000000000000" pitchFamily="2" charset="-122"/>
                  <a:cs typeface="+mj-cs"/>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r>
                <a:rPr lang="zh-CN" altLang="en-US" sz="2800">
                  <a:solidFill>
                    <a:srgbClr val="FFFF00"/>
                  </a:solidFill>
                  <a:latin typeface="方正准雅宋_GBK" panose="02000000000000000000" pitchFamily="2" charset="-122"/>
                  <a:ea typeface="方正准雅宋_GBK" panose="02000000000000000000" pitchFamily="2" charset="-122"/>
                </a:rPr>
                <a:t>中国共产党</a:t>
              </a:r>
              <a:endParaRPr lang="en-US" altLang="zh-CN" sz="2800">
                <a:solidFill>
                  <a:srgbClr val="FFFF00"/>
                </a:solidFill>
                <a:latin typeface="方正准雅宋_GBK" panose="02000000000000000000" pitchFamily="2" charset="-122"/>
                <a:ea typeface="方正准雅宋_GBK" panose="02000000000000000000" pitchFamily="2" charset="-122"/>
              </a:endParaRPr>
            </a:p>
            <a:p>
              <a:r>
                <a:rPr lang="zh-CN" altLang="en-US" sz="2800">
                  <a:solidFill>
                    <a:srgbClr val="FFFF00"/>
                  </a:solidFill>
                  <a:latin typeface="方正准雅宋_GBK" panose="02000000000000000000" pitchFamily="2" charset="-122"/>
                  <a:ea typeface="方正准雅宋_GBK" panose="02000000000000000000" pitchFamily="2" charset="-122"/>
                </a:rPr>
                <a:t>党员教育管理工作条例</a:t>
              </a:r>
              <a:endParaRPr lang="zh-CN" altLang="en-US" sz="2800" dirty="0">
                <a:solidFill>
                  <a:srgbClr val="FFFF00"/>
                </a:solidFill>
                <a:latin typeface="方正准雅宋_GBK" panose="02000000000000000000" pitchFamily="2" charset="-122"/>
                <a:ea typeface="方正准雅宋_GBK" panose="02000000000000000000" pitchFamily="2" charset="-122"/>
              </a:endParaRPr>
            </a:p>
          </p:txBody>
        </p:sp>
      </p:grpSp>
      <p:sp>
        <p:nvSpPr>
          <p:cNvPr id="83" name="矩形 82"/>
          <p:cNvSpPr/>
          <p:nvPr/>
        </p:nvSpPr>
        <p:spPr>
          <a:xfrm>
            <a:off x="1253286" y="4026804"/>
            <a:ext cx="6211605" cy="1137556"/>
          </a:xfrm>
          <a:prstGeom prst="rect">
            <a:avLst/>
          </a:prstGeom>
          <a:noFill/>
        </p:spPr>
        <p:txBody>
          <a:bodyPr wrap="square" rtlCol="0">
            <a:spAutoFit/>
          </a:bodyPr>
          <a:lstStyle/>
          <a:p>
            <a:pPr indent="467995" algn="just">
              <a:lnSpc>
                <a:spcPct val="130000"/>
              </a:lnSpc>
            </a:pPr>
            <a:r>
              <a:rPr lang="zh-CN" altLang="zh-CN">
                <a:latin typeface="微软雅黑" panose="020B0503020204020204" pitchFamily="34" charset="-122"/>
                <a:ea typeface="微软雅黑" panose="020B0503020204020204" pitchFamily="34" charset="-122"/>
              </a:rPr>
              <a:t>《条例》共</a:t>
            </a:r>
            <a:r>
              <a:rPr lang="en-US" altLang="zh-CN" b="1">
                <a:solidFill>
                  <a:schemeClr val="accent2"/>
                </a:solidFill>
                <a:latin typeface="微软雅黑" panose="020B0503020204020204" pitchFamily="34" charset="-122"/>
                <a:ea typeface="微软雅黑" panose="020B0503020204020204" pitchFamily="34" charset="-122"/>
              </a:rPr>
              <a:t>10</a:t>
            </a:r>
            <a:r>
              <a:rPr lang="zh-CN" altLang="zh-CN" b="1">
                <a:solidFill>
                  <a:schemeClr val="accent2"/>
                </a:solidFill>
                <a:latin typeface="微软雅黑" panose="020B0503020204020204" pitchFamily="34" charset="-122"/>
                <a:ea typeface="微软雅黑" panose="020B0503020204020204" pitchFamily="34" charset="-122"/>
              </a:rPr>
              <a:t>章</a:t>
            </a:r>
            <a:r>
              <a:rPr lang="en-US" altLang="zh-CN" b="1">
                <a:solidFill>
                  <a:schemeClr val="accent2"/>
                </a:solidFill>
                <a:latin typeface="微软雅黑" panose="020B0503020204020204" pitchFamily="34" charset="-122"/>
                <a:ea typeface="微软雅黑" panose="020B0503020204020204" pitchFamily="34" charset="-122"/>
              </a:rPr>
              <a:t>46</a:t>
            </a:r>
            <a:r>
              <a:rPr lang="zh-CN" altLang="zh-CN" b="1">
                <a:solidFill>
                  <a:schemeClr val="accent2"/>
                </a:solidFill>
                <a:latin typeface="微软雅黑" panose="020B0503020204020204" pitchFamily="34" charset="-122"/>
                <a:ea typeface="微软雅黑" panose="020B0503020204020204" pitchFamily="34" charset="-122"/>
              </a:rPr>
              <a:t>条</a:t>
            </a:r>
            <a:r>
              <a:rPr lang="zh-CN" altLang="zh-CN">
                <a:latin typeface="微软雅黑" panose="020B0503020204020204" pitchFamily="34" charset="-122"/>
                <a:ea typeface="微软雅黑" panose="020B0503020204020204" pitchFamily="34" charset="-122"/>
              </a:rPr>
              <a:t>，计</a:t>
            </a:r>
            <a:r>
              <a:rPr lang="en-US" altLang="zh-CN" b="1">
                <a:solidFill>
                  <a:schemeClr val="accent2"/>
                </a:solidFill>
                <a:latin typeface="微软雅黑" panose="020B0503020204020204" pitchFamily="34" charset="-122"/>
                <a:ea typeface="微软雅黑" panose="020B0503020204020204" pitchFamily="34" charset="-122"/>
              </a:rPr>
              <a:t>7200</a:t>
            </a:r>
            <a:r>
              <a:rPr lang="zh-CN" altLang="zh-CN">
                <a:solidFill>
                  <a:schemeClr val="accent2"/>
                </a:solidFill>
                <a:latin typeface="微软雅黑" panose="020B0503020204020204" pitchFamily="34" charset="-122"/>
                <a:ea typeface="微软雅黑" panose="020B0503020204020204" pitchFamily="34" charset="-122"/>
              </a:rPr>
              <a:t>余字</a:t>
            </a:r>
            <a:r>
              <a:rPr lang="zh-CN" altLang="zh-CN">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rPr>
              <a:t>对党员教育管理的内容、方式、程序等作出规范，是新时代党员教育管理工作的</a:t>
            </a:r>
            <a:r>
              <a:rPr lang="zh-CN" altLang="en-US" b="1">
                <a:solidFill>
                  <a:schemeClr val="accent2"/>
                </a:solidFill>
                <a:latin typeface="微软雅黑" panose="020B0503020204020204" pitchFamily="34" charset="-122"/>
                <a:ea typeface="微软雅黑" panose="020B0503020204020204" pitchFamily="34" charset="-122"/>
              </a:rPr>
              <a:t>基本遵循</a:t>
            </a:r>
            <a:r>
              <a:rPr lang="zh-CN" altLang="en-US">
                <a:latin typeface="微软雅黑" panose="020B0503020204020204" pitchFamily="34" charset="-122"/>
                <a:ea typeface="微软雅黑" panose="020B0503020204020204" pitchFamily="34" charset="-122"/>
              </a:rPr>
              <a:t>。</a:t>
            </a:r>
            <a:endParaRPr lang="zh-CN" altLang="zh-CN">
              <a:latin typeface="微软雅黑" panose="020B0503020204020204" pitchFamily="34" charset="-122"/>
              <a:ea typeface="微软雅黑" panose="020B0503020204020204" pitchFamily="34" charset="-122"/>
            </a:endParaRPr>
          </a:p>
        </p:txBody>
      </p:sp>
      <p:sp>
        <p:nvSpPr>
          <p:cNvPr id="6" name="矩形 5"/>
          <p:cNvSpPr/>
          <p:nvPr/>
        </p:nvSpPr>
        <p:spPr>
          <a:xfrm>
            <a:off x="1167712" y="2665497"/>
            <a:ext cx="6291150" cy="1137556"/>
          </a:xfrm>
          <a:prstGeom prst="rect">
            <a:avLst/>
          </a:prstGeom>
          <a:noFill/>
        </p:spPr>
        <p:txBody>
          <a:bodyPr wrap="square" rtlCol="0">
            <a:spAutoFit/>
          </a:bodyPr>
          <a:lstStyle/>
          <a:p>
            <a:pPr indent="467995" algn="just">
              <a:lnSpc>
                <a:spcPct val="130000"/>
              </a:lnSpc>
            </a:pPr>
            <a:r>
              <a:rPr lang="zh-CN" altLang="en-US" dirty="0">
                <a:latin typeface="微软雅黑" panose="020B0503020204020204" pitchFamily="34" charset="-122"/>
                <a:ea typeface="微软雅黑" panose="020B0503020204020204" pitchFamily="34" charset="-122"/>
              </a:rPr>
              <a:t>为了加强党员教育管理工作，提高党员队伍建设质量，保持党员队伍的先进性和纯洁性。由中共中央政治局于</a:t>
            </a:r>
            <a:r>
              <a:rPr lang="en-US" altLang="zh-CN" dirty="0">
                <a:latin typeface="微软雅黑" panose="020B0503020204020204" pitchFamily="34" charset="-122"/>
                <a:ea typeface="微软雅黑" panose="020B0503020204020204" pitchFamily="34" charset="-122"/>
              </a:rPr>
              <a:t>2019</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29</a:t>
            </a:r>
            <a:r>
              <a:rPr lang="zh-CN" altLang="en-US" dirty="0">
                <a:latin typeface="微软雅黑" panose="020B0503020204020204" pitchFamily="34" charset="-122"/>
                <a:ea typeface="微软雅黑" panose="020B0503020204020204" pitchFamily="34" charset="-122"/>
              </a:rPr>
              <a:t>日审议，自</a:t>
            </a:r>
            <a:r>
              <a:rPr lang="en-US" altLang="zh-CN" dirty="0">
                <a:latin typeface="微软雅黑" panose="020B0503020204020204" pitchFamily="34" charset="-122"/>
                <a:ea typeface="微软雅黑" panose="020B0503020204020204" pitchFamily="34" charset="-122"/>
              </a:rPr>
              <a:t>2019</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6</a:t>
            </a:r>
            <a:r>
              <a:rPr lang="zh-CN" altLang="en-US" dirty="0">
                <a:latin typeface="微软雅黑" panose="020B0503020204020204" pitchFamily="34" charset="-122"/>
                <a:ea typeface="微软雅黑" panose="020B0503020204020204" pitchFamily="34" charset="-122"/>
              </a:rPr>
              <a:t>日起施行。</a:t>
            </a:r>
          </a:p>
        </p:txBody>
      </p:sp>
      <p:sp>
        <p:nvSpPr>
          <p:cNvPr id="7" name="矩形 6"/>
          <p:cNvSpPr/>
          <p:nvPr/>
        </p:nvSpPr>
        <p:spPr>
          <a:xfrm>
            <a:off x="1392300" y="1746392"/>
            <a:ext cx="4780183" cy="430374"/>
          </a:xfrm>
          <a:prstGeom prst="rect">
            <a:avLst/>
          </a:prstGeom>
        </p:spPr>
        <p:txBody>
          <a:bodyPr wrap="square">
            <a:spAutoFit/>
          </a:bodyPr>
          <a:lstStyle/>
          <a:p>
            <a:pPr>
              <a:lnSpc>
                <a:spcPct val="120000"/>
              </a:lnSpc>
              <a:spcBef>
                <a:spcPts val="400"/>
              </a:spcBef>
              <a:spcAft>
                <a:spcPts val="400"/>
              </a:spcAft>
            </a:pPr>
            <a:r>
              <a:rPr lang="en-US" altLang="zh-CN" sz="2000" b="1" kern="100">
                <a:solidFill>
                  <a:srgbClr val="DA0000"/>
                </a:solidFill>
                <a:latin typeface="微软雅黑" panose="020B0503020204020204" pitchFamily="34" charset="-122"/>
                <a:ea typeface="微软雅黑" panose="020B0503020204020204" pitchFamily="34" charset="-122"/>
              </a:rPr>
              <a:t>《</a:t>
            </a:r>
            <a:r>
              <a:rPr lang="zh-CN" altLang="en-US" sz="2000" b="1" kern="100">
                <a:solidFill>
                  <a:srgbClr val="DA0000"/>
                </a:solidFill>
                <a:latin typeface="微软雅黑" panose="020B0503020204020204" pitchFamily="34" charset="-122"/>
                <a:ea typeface="微软雅黑" panose="020B0503020204020204" pitchFamily="34" charset="-122"/>
              </a:rPr>
              <a:t>中国共产党党员教育管理工作条例</a:t>
            </a:r>
            <a:r>
              <a:rPr lang="en-US" altLang="zh-CN" sz="2000" b="1" kern="100">
                <a:solidFill>
                  <a:srgbClr val="DA0000"/>
                </a:solidFill>
                <a:latin typeface="微软雅黑" panose="020B0503020204020204" pitchFamily="34" charset="-122"/>
                <a:ea typeface="微软雅黑" panose="020B0503020204020204" pitchFamily="34" charset="-122"/>
              </a:rPr>
              <a:t>》</a:t>
            </a:r>
            <a:endParaRPr lang="zh-CN" altLang="en-US" sz="2000" b="1" kern="100">
              <a:solidFill>
                <a:srgbClr val="DA0000"/>
              </a:solidFill>
              <a:latin typeface="微软雅黑" panose="020B0503020204020204" pitchFamily="34" charset="-122"/>
              <a:ea typeface="微软雅黑" panose="020B0503020204020204" pitchFamily="34" charset="-122"/>
            </a:endParaRPr>
          </a:p>
        </p:txBody>
      </p:sp>
    </p:spTree>
  </p:cSld>
  <p:clrMapOvr>
    <a:masterClrMapping/>
  </p:clrMapOvr>
  <p:transition advTm="38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6361" y="-18127"/>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条例</a:t>
            </a:r>
            <a:r>
              <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整体架构</a:t>
            </a:r>
          </a:p>
        </p:txBody>
      </p:sp>
      <p:grpSp>
        <p:nvGrpSpPr>
          <p:cNvPr id="43" name="组合 42"/>
          <p:cNvGrpSpPr/>
          <p:nvPr/>
        </p:nvGrpSpPr>
        <p:grpSpPr>
          <a:xfrm>
            <a:off x="3687807" y="1550432"/>
            <a:ext cx="768314" cy="4490995"/>
            <a:chOff x="4399424" y="1323832"/>
            <a:chExt cx="899596" cy="4490995"/>
          </a:xfrm>
        </p:grpSpPr>
        <p:cxnSp>
          <p:nvCxnSpPr>
            <p:cNvPr id="44" name="直接连接符 43"/>
            <p:cNvCxnSpPr/>
            <p:nvPr/>
          </p:nvCxnSpPr>
          <p:spPr bwMode="auto">
            <a:xfrm>
              <a:off x="4399424" y="3512437"/>
              <a:ext cx="395540" cy="0"/>
            </a:xfrm>
            <a:prstGeom prst="line">
              <a:avLst/>
            </a:prstGeom>
            <a:solidFill>
              <a:schemeClr val="accent1"/>
            </a:solidFill>
            <a:ln w="9525" cap="flat" cmpd="sng" algn="ctr">
              <a:solidFill>
                <a:schemeClr val="accent6"/>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5" name="直接连接符 44"/>
            <p:cNvCxnSpPr/>
            <p:nvPr/>
          </p:nvCxnSpPr>
          <p:spPr bwMode="auto">
            <a:xfrm>
              <a:off x="4794964" y="1323832"/>
              <a:ext cx="0" cy="4482749"/>
            </a:xfrm>
            <a:prstGeom prst="line">
              <a:avLst/>
            </a:prstGeom>
            <a:solidFill>
              <a:schemeClr val="accent1"/>
            </a:solidFill>
            <a:ln w="9525" cap="flat" cmpd="sng" algn="ctr">
              <a:solidFill>
                <a:schemeClr val="accent6"/>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6" name="直接连接符 45"/>
            <p:cNvCxnSpPr/>
            <p:nvPr/>
          </p:nvCxnSpPr>
          <p:spPr bwMode="auto">
            <a:xfrm>
              <a:off x="4794964" y="1323832"/>
              <a:ext cx="504056" cy="0"/>
            </a:xfrm>
            <a:prstGeom prst="line">
              <a:avLst/>
            </a:prstGeom>
            <a:solidFill>
              <a:schemeClr val="accent1"/>
            </a:solidFill>
            <a:ln w="9525" cap="flat" cmpd="sng" algn="ctr">
              <a:solidFill>
                <a:schemeClr val="accent6"/>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7" name="直接连接符 46"/>
            <p:cNvCxnSpPr/>
            <p:nvPr/>
          </p:nvCxnSpPr>
          <p:spPr bwMode="auto">
            <a:xfrm>
              <a:off x="4794964" y="1822831"/>
              <a:ext cx="504056" cy="0"/>
            </a:xfrm>
            <a:prstGeom prst="line">
              <a:avLst/>
            </a:prstGeom>
            <a:solidFill>
              <a:schemeClr val="accent1"/>
            </a:solidFill>
            <a:ln w="9525" cap="flat" cmpd="sng" algn="ctr">
              <a:solidFill>
                <a:schemeClr val="accent6"/>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8" name="直接连接符 47"/>
            <p:cNvCxnSpPr/>
            <p:nvPr/>
          </p:nvCxnSpPr>
          <p:spPr bwMode="auto">
            <a:xfrm>
              <a:off x="4794964" y="2820829"/>
              <a:ext cx="504056" cy="0"/>
            </a:xfrm>
            <a:prstGeom prst="line">
              <a:avLst/>
            </a:prstGeom>
            <a:solidFill>
              <a:schemeClr val="accent1"/>
            </a:solidFill>
            <a:ln w="9525" cap="flat" cmpd="sng" algn="ctr">
              <a:solidFill>
                <a:schemeClr val="accent6"/>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9" name="直接连接符 48"/>
            <p:cNvCxnSpPr/>
            <p:nvPr/>
          </p:nvCxnSpPr>
          <p:spPr bwMode="auto">
            <a:xfrm>
              <a:off x="4794964" y="4816825"/>
              <a:ext cx="504056" cy="0"/>
            </a:xfrm>
            <a:prstGeom prst="line">
              <a:avLst/>
            </a:prstGeom>
            <a:solidFill>
              <a:schemeClr val="accent1"/>
            </a:solidFill>
            <a:ln w="9525" cap="flat" cmpd="sng" algn="ctr">
              <a:solidFill>
                <a:schemeClr val="accent6"/>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0" name="直接连接符 49"/>
            <p:cNvCxnSpPr/>
            <p:nvPr/>
          </p:nvCxnSpPr>
          <p:spPr bwMode="auto">
            <a:xfrm>
              <a:off x="4794964" y="5814827"/>
              <a:ext cx="504056" cy="0"/>
            </a:xfrm>
            <a:prstGeom prst="line">
              <a:avLst/>
            </a:prstGeom>
            <a:solidFill>
              <a:schemeClr val="accent1"/>
            </a:solidFill>
            <a:ln w="9525" cap="flat" cmpd="sng" algn="ctr">
              <a:solidFill>
                <a:schemeClr val="accent6"/>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3" name="直接连接符 72"/>
            <p:cNvCxnSpPr/>
            <p:nvPr/>
          </p:nvCxnSpPr>
          <p:spPr bwMode="auto">
            <a:xfrm>
              <a:off x="4794964" y="3818827"/>
              <a:ext cx="504056" cy="0"/>
            </a:xfrm>
            <a:prstGeom prst="line">
              <a:avLst/>
            </a:prstGeom>
            <a:solidFill>
              <a:schemeClr val="accent1"/>
            </a:solidFill>
            <a:ln w="9525" cap="flat" cmpd="sng" algn="ctr">
              <a:solidFill>
                <a:schemeClr val="accent6"/>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4" name="直接连接符 73"/>
            <p:cNvCxnSpPr/>
            <p:nvPr/>
          </p:nvCxnSpPr>
          <p:spPr bwMode="auto">
            <a:xfrm>
              <a:off x="4794964" y="2321830"/>
              <a:ext cx="504056" cy="0"/>
            </a:xfrm>
            <a:prstGeom prst="line">
              <a:avLst/>
            </a:prstGeom>
            <a:solidFill>
              <a:schemeClr val="accent1"/>
            </a:solidFill>
            <a:ln w="9525" cap="flat" cmpd="sng" algn="ctr">
              <a:solidFill>
                <a:schemeClr val="accent6"/>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5" name="直接连接符 74"/>
            <p:cNvCxnSpPr/>
            <p:nvPr/>
          </p:nvCxnSpPr>
          <p:spPr bwMode="auto">
            <a:xfrm>
              <a:off x="4794964" y="3319828"/>
              <a:ext cx="504056" cy="0"/>
            </a:xfrm>
            <a:prstGeom prst="line">
              <a:avLst/>
            </a:prstGeom>
            <a:solidFill>
              <a:schemeClr val="accent1"/>
            </a:solidFill>
            <a:ln w="9525" cap="flat" cmpd="sng" algn="ctr">
              <a:solidFill>
                <a:schemeClr val="accent6"/>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6" name="直接连接符 75"/>
            <p:cNvCxnSpPr/>
            <p:nvPr/>
          </p:nvCxnSpPr>
          <p:spPr bwMode="auto">
            <a:xfrm>
              <a:off x="4794964" y="5315824"/>
              <a:ext cx="504056" cy="0"/>
            </a:xfrm>
            <a:prstGeom prst="line">
              <a:avLst/>
            </a:prstGeom>
            <a:solidFill>
              <a:schemeClr val="accent1"/>
            </a:solidFill>
            <a:ln w="9525" cap="flat" cmpd="sng" algn="ctr">
              <a:solidFill>
                <a:schemeClr val="accent6"/>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7" name="直接连接符 76"/>
            <p:cNvCxnSpPr/>
            <p:nvPr/>
          </p:nvCxnSpPr>
          <p:spPr bwMode="auto">
            <a:xfrm>
              <a:off x="4794964" y="4317826"/>
              <a:ext cx="504056" cy="0"/>
            </a:xfrm>
            <a:prstGeom prst="line">
              <a:avLst/>
            </a:prstGeom>
            <a:solidFill>
              <a:schemeClr val="accent1"/>
            </a:solidFill>
            <a:ln w="9525" cap="flat" cmpd="sng" algn="ctr">
              <a:solidFill>
                <a:schemeClr val="accent6"/>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78" name="矩形: 圆角 77"/>
          <p:cNvSpPr/>
          <p:nvPr/>
        </p:nvSpPr>
        <p:spPr bwMode="auto">
          <a:xfrm>
            <a:off x="4466977" y="1438939"/>
            <a:ext cx="5261749" cy="331798"/>
          </a:xfrm>
          <a:prstGeom prst="roundRect">
            <a:avLst>
              <a:gd name="adj" fmla="val 50000"/>
            </a:avLst>
          </a:prstGeom>
          <a:solidFill>
            <a:schemeClr val="bg1"/>
          </a:solidFill>
          <a:ln w="9525" cap="flat" cmpd="sng" algn="ctr">
            <a:solidFill>
              <a:schemeClr val="accent5"/>
            </a:solidFill>
            <a:prstDash val="solid"/>
            <a:round/>
            <a:headEnd type="none" w="med" len="med"/>
            <a:tailEnd type="none" w="med" len="med"/>
          </a:ln>
          <a:effectLst/>
        </p:spPr>
        <p:txBody>
          <a:bodyPr vert="horz" wrap="square" lIns="180000" tIns="0" rIns="180000" bIns="0" numCol="1" rtlCol="0" anchor="ctr" anchorCtr="0" compatLnSpc="1"/>
          <a:lstStyle/>
          <a:p>
            <a:pPr lvl="0">
              <a:defRPr/>
            </a:pPr>
            <a:r>
              <a:rPr lang="zh-CN" altLang="en-US" sz="1600">
                <a:solidFill>
                  <a:srgbClr val="3D3D3D"/>
                </a:solidFill>
                <a:latin typeface="微软雅黑" panose="020B0503020204020204" pitchFamily="34" charset="-122"/>
                <a:ea typeface="微软雅黑" panose="020B0503020204020204" pitchFamily="34" charset="-122"/>
              </a:rPr>
              <a:t>第一章  总则</a:t>
            </a:r>
            <a:endParaRPr kumimoji="0" lang="zh-CN" altLang="en-US" sz="16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endParaRPr>
          </a:p>
        </p:txBody>
      </p:sp>
      <p:sp>
        <p:nvSpPr>
          <p:cNvPr id="79" name="矩形: 圆角 78"/>
          <p:cNvSpPr/>
          <p:nvPr/>
        </p:nvSpPr>
        <p:spPr bwMode="auto">
          <a:xfrm>
            <a:off x="4466977" y="1932321"/>
            <a:ext cx="5261761" cy="331798"/>
          </a:xfrm>
          <a:prstGeom prst="roundRect">
            <a:avLst>
              <a:gd name="adj" fmla="val 50000"/>
            </a:avLst>
          </a:prstGeom>
          <a:solidFill>
            <a:schemeClr val="bg1"/>
          </a:solidFill>
          <a:ln w="9525" cap="flat" cmpd="sng" algn="ctr">
            <a:solidFill>
              <a:schemeClr val="accent5"/>
            </a:solidFill>
            <a:prstDash val="solid"/>
            <a:round/>
            <a:headEnd type="none" w="med" len="med"/>
            <a:tailEnd type="none" w="med" len="med"/>
          </a:ln>
          <a:effectLst/>
        </p:spPr>
        <p:txBody>
          <a:bodyPr vert="horz" wrap="square" lIns="180000" tIns="0" rIns="180000" bIns="0" numCol="1" rtlCol="0" anchor="ctr" anchorCtr="0" compatLnSpc="1"/>
          <a:lstStyle/>
          <a:p>
            <a:pPr lvl="0">
              <a:defRPr/>
            </a:pPr>
            <a:r>
              <a:rPr kumimoji="0" lang="zh-CN" altLang="en-US" sz="16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rPr>
              <a:t>第二</a:t>
            </a:r>
            <a:r>
              <a:rPr lang="zh-CN" altLang="en-US" sz="1600">
                <a:solidFill>
                  <a:srgbClr val="3D3D3D"/>
                </a:solidFill>
                <a:latin typeface="微软雅黑" panose="020B0503020204020204" pitchFamily="34" charset="-122"/>
                <a:ea typeface="微软雅黑" panose="020B0503020204020204" pitchFamily="34" charset="-122"/>
              </a:rPr>
              <a:t>章  学习贯彻习近平新时代中国特色社会主义思想</a:t>
            </a:r>
            <a:endParaRPr kumimoji="0" lang="zh-CN" altLang="en-US" sz="16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endParaRPr>
          </a:p>
        </p:txBody>
      </p:sp>
      <p:sp>
        <p:nvSpPr>
          <p:cNvPr id="80" name="矩形: 圆角 79"/>
          <p:cNvSpPr/>
          <p:nvPr/>
        </p:nvSpPr>
        <p:spPr bwMode="auto">
          <a:xfrm>
            <a:off x="4466977" y="2425703"/>
            <a:ext cx="5261749" cy="331798"/>
          </a:xfrm>
          <a:prstGeom prst="roundRect">
            <a:avLst>
              <a:gd name="adj" fmla="val 50000"/>
            </a:avLst>
          </a:prstGeom>
          <a:solidFill>
            <a:schemeClr val="bg1"/>
          </a:solidFill>
          <a:ln w="9525" cap="flat" cmpd="sng" algn="ctr">
            <a:solidFill>
              <a:schemeClr val="accent5"/>
            </a:solidFill>
            <a:prstDash val="solid"/>
            <a:round/>
            <a:headEnd type="none" w="med" len="med"/>
            <a:tailEnd type="none" w="med" len="med"/>
          </a:ln>
          <a:effectLst/>
        </p:spPr>
        <p:txBody>
          <a:bodyPr vert="horz" wrap="square" lIns="180000" tIns="0" rIns="180000" bIns="0" numCol="1" rtlCol="0" anchor="ctr" anchorCtr="0" compatLnSpc="1"/>
          <a:lstStyle/>
          <a:p>
            <a:pPr lvl="0">
              <a:defRPr/>
            </a:pPr>
            <a:r>
              <a:rPr kumimoji="0" lang="zh-CN" altLang="en-US" sz="16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rPr>
              <a:t>第三</a:t>
            </a:r>
            <a:r>
              <a:rPr lang="zh-CN" altLang="en-US" sz="1600">
                <a:solidFill>
                  <a:srgbClr val="3D3D3D"/>
                </a:solidFill>
                <a:latin typeface="微软雅黑" panose="020B0503020204020204" pitchFamily="34" charset="-122"/>
                <a:ea typeface="微软雅黑" panose="020B0503020204020204" pitchFamily="34" charset="-122"/>
              </a:rPr>
              <a:t>章  党员教育基本任务</a:t>
            </a:r>
            <a:endParaRPr kumimoji="0" lang="zh-CN" altLang="en-US" sz="16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endParaRPr>
          </a:p>
        </p:txBody>
      </p:sp>
      <p:sp>
        <p:nvSpPr>
          <p:cNvPr id="81" name="矩形: 圆角 80"/>
          <p:cNvSpPr/>
          <p:nvPr/>
        </p:nvSpPr>
        <p:spPr bwMode="auto">
          <a:xfrm>
            <a:off x="4466977" y="2919085"/>
            <a:ext cx="5261749" cy="331798"/>
          </a:xfrm>
          <a:prstGeom prst="roundRect">
            <a:avLst>
              <a:gd name="adj" fmla="val 50000"/>
            </a:avLst>
          </a:prstGeom>
          <a:solidFill>
            <a:schemeClr val="bg1"/>
          </a:solidFill>
          <a:ln w="9525" cap="flat" cmpd="sng" algn="ctr">
            <a:solidFill>
              <a:schemeClr val="accent5"/>
            </a:solidFill>
            <a:prstDash val="solid"/>
            <a:round/>
            <a:headEnd type="none" w="med" len="med"/>
            <a:tailEnd type="none" w="med" len="med"/>
          </a:ln>
          <a:effectLst/>
        </p:spPr>
        <p:txBody>
          <a:bodyPr vert="horz" wrap="square" lIns="180000" tIns="0" rIns="180000" bIns="0" numCol="1" rtlCol="0" anchor="ctr" anchorCtr="0" compatLnSpc="1"/>
          <a:lstStyle/>
          <a:p>
            <a:pPr lvl="0">
              <a:defRPr/>
            </a:pPr>
            <a:r>
              <a:rPr kumimoji="0" lang="zh-CN" altLang="en-US" sz="16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rPr>
              <a:t>第四</a:t>
            </a:r>
            <a:r>
              <a:rPr lang="zh-CN" altLang="en-US" sz="1600">
                <a:solidFill>
                  <a:srgbClr val="3D3D3D"/>
                </a:solidFill>
                <a:latin typeface="微软雅黑" panose="020B0503020204020204" pitchFamily="34" charset="-122"/>
                <a:ea typeface="微软雅黑" panose="020B0503020204020204" pitchFamily="34" charset="-122"/>
              </a:rPr>
              <a:t>章  党员日常教育管理主要方式</a:t>
            </a:r>
            <a:endParaRPr kumimoji="0" lang="zh-CN" altLang="en-US" sz="16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endParaRPr>
          </a:p>
        </p:txBody>
      </p:sp>
      <p:sp>
        <p:nvSpPr>
          <p:cNvPr id="82" name="矩形: 圆角 81"/>
          <p:cNvSpPr/>
          <p:nvPr/>
        </p:nvSpPr>
        <p:spPr bwMode="auto">
          <a:xfrm>
            <a:off x="4466977" y="3412467"/>
            <a:ext cx="5261749" cy="331798"/>
          </a:xfrm>
          <a:prstGeom prst="roundRect">
            <a:avLst>
              <a:gd name="adj" fmla="val 50000"/>
            </a:avLst>
          </a:prstGeom>
          <a:solidFill>
            <a:schemeClr val="bg1"/>
          </a:solidFill>
          <a:ln w="9525" cap="flat" cmpd="sng" algn="ctr">
            <a:solidFill>
              <a:schemeClr val="accent5"/>
            </a:solidFill>
            <a:prstDash val="solid"/>
            <a:round/>
            <a:headEnd type="none" w="med" len="med"/>
            <a:tailEnd type="none" w="med" len="med"/>
          </a:ln>
          <a:effectLst/>
        </p:spPr>
        <p:txBody>
          <a:bodyPr vert="horz" wrap="square" lIns="180000" tIns="0" rIns="180000" bIns="0" numCol="1" rtlCol="0" anchor="ctr" anchorCtr="0" compatLnSpc="1"/>
          <a:lstStyle/>
          <a:p>
            <a:pPr lvl="0">
              <a:defRPr/>
            </a:pPr>
            <a:r>
              <a:rPr kumimoji="0" lang="zh-CN" altLang="en-US" sz="16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rPr>
              <a:t>第五</a:t>
            </a:r>
            <a:r>
              <a:rPr lang="zh-CN" altLang="en-US" sz="1600">
                <a:solidFill>
                  <a:srgbClr val="3D3D3D"/>
                </a:solidFill>
                <a:latin typeface="微软雅黑" panose="020B0503020204020204" pitchFamily="34" charset="-122"/>
                <a:ea typeface="微软雅黑" panose="020B0503020204020204" pitchFamily="34" charset="-122"/>
              </a:rPr>
              <a:t>章  党籍和党员组织关系管理</a:t>
            </a:r>
            <a:endParaRPr kumimoji="0" lang="zh-CN" altLang="en-US" sz="16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endParaRPr>
          </a:p>
        </p:txBody>
      </p:sp>
      <p:sp>
        <p:nvSpPr>
          <p:cNvPr id="83" name="矩形: 圆角 82"/>
          <p:cNvSpPr/>
          <p:nvPr/>
        </p:nvSpPr>
        <p:spPr bwMode="auto">
          <a:xfrm>
            <a:off x="4466977" y="3905849"/>
            <a:ext cx="5261749" cy="331798"/>
          </a:xfrm>
          <a:prstGeom prst="roundRect">
            <a:avLst>
              <a:gd name="adj" fmla="val 50000"/>
            </a:avLst>
          </a:prstGeom>
          <a:solidFill>
            <a:schemeClr val="bg1"/>
          </a:solidFill>
          <a:ln w="9525" cap="flat" cmpd="sng" algn="ctr">
            <a:solidFill>
              <a:schemeClr val="accent5"/>
            </a:solidFill>
            <a:prstDash val="solid"/>
            <a:round/>
            <a:headEnd type="none" w="med" len="med"/>
            <a:tailEnd type="none" w="med" len="med"/>
          </a:ln>
          <a:effectLst/>
        </p:spPr>
        <p:txBody>
          <a:bodyPr vert="horz" wrap="square" lIns="180000" tIns="0" rIns="180000" bIns="0" numCol="1" rtlCol="0" anchor="ctr" anchorCtr="0" compatLnSpc="1"/>
          <a:lstStyle/>
          <a:p>
            <a:pPr lvl="0">
              <a:defRPr/>
            </a:pPr>
            <a:r>
              <a:rPr kumimoji="0" lang="zh-CN" altLang="en-US" sz="16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rPr>
              <a:t>第六</a:t>
            </a:r>
            <a:r>
              <a:rPr lang="zh-CN" altLang="en-US" sz="1600">
                <a:solidFill>
                  <a:srgbClr val="3D3D3D"/>
                </a:solidFill>
                <a:latin typeface="微软雅黑" panose="020B0503020204020204" pitchFamily="34" charset="-122"/>
                <a:ea typeface="微软雅黑" panose="020B0503020204020204" pitchFamily="34" charset="-122"/>
              </a:rPr>
              <a:t>章  党员监督和组织处置</a:t>
            </a:r>
            <a:endParaRPr kumimoji="0" lang="zh-CN" altLang="en-US" sz="16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endParaRPr>
          </a:p>
        </p:txBody>
      </p:sp>
      <p:sp>
        <p:nvSpPr>
          <p:cNvPr id="84" name="矩形: 圆角 83"/>
          <p:cNvSpPr/>
          <p:nvPr/>
        </p:nvSpPr>
        <p:spPr bwMode="auto">
          <a:xfrm>
            <a:off x="4466977" y="4399231"/>
            <a:ext cx="5261749" cy="331798"/>
          </a:xfrm>
          <a:prstGeom prst="roundRect">
            <a:avLst>
              <a:gd name="adj" fmla="val 50000"/>
            </a:avLst>
          </a:prstGeom>
          <a:solidFill>
            <a:schemeClr val="bg1"/>
          </a:solidFill>
          <a:ln w="9525" cap="flat" cmpd="sng" algn="ctr">
            <a:solidFill>
              <a:schemeClr val="accent5"/>
            </a:solidFill>
            <a:prstDash val="solid"/>
            <a:round/>
            <a:headEnd type="none" w="med" len="med"/>
            <a:tailEnd type="none" w="med" len="med"/>
          </a:ln>
          <a:effectLst/>
        </p:spPr>
        <p:txBody>
          <a:bodyPr vert="horz" wrap="square" lIns="180000" tIns="0" rIns="180000" bIns="0" numCol="1" rtlCol="0" anchor="ctr" anchorCtr="0" compatLnSpc="1"/>
          <a:lstStyle/>
          <a:p>
            <a:pPr lvl="0">
              <a:defRPr/>
            </a:pPr>
            <a:r>
              <a:rPr kumimoji="0" lang="zh-CN" altLang="en-US" sz="16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rPr>
              <a:t>第七</a:t>
            </a:r>
            <a:r>
              <a:rPr lang="zh-CN" altLang="en-US" sz="1600">
                <a:solidFill>
                  <a:srgbClr val="3D3D3D"/>
                </a:solidFill>
                <a:latin typeface="微软雅黑" panose="020B0503020204020204" pitchFamily="34" charset="-122"/>
                <a:ea typeface="微软雅黑" panose="020B0503020204020204" pitchFamily="34" charset="-122"/>
              </a:rPr>
              <a:t>章  流动党员管理</a:t>
            </a:r>
            <a:endParaRPr kumimoji="0" lang="zh-CN" altLang="en-US" sz="16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endParaRPr>
          </a:p>
        </p:txBody>
      </p:sp>
      <p:sp>
        <p:nvSpPr>
          <p:cNvPr id="85" name="矩形: 圆角 84"/>
          <p:cNvSpPr/>
          <p:nvPr/>
        </p:nvSpPr>
        <p:spPr bwMode="auto">
          <a:xfrm>
            <a:off x="4466977" y="4892613"/>
            <a:ext cx="5261749" cy="331798"/>
          </a:xfrm>
          <a:prstGeom prst="roundRect">
            <a:avLst>
              <a:gd name="adj" fmla="val 50000"/>
            </a:avLst>
          </a:prstGeom>
          <a:solidFill>
            <a:schemeClr val="bg1"/>
          </a:solidFill>
          <a:ln w="9525" cap="flat" cmpd="sng" algn="ctr">
            <a:solidFill>
              <a:schemeClr val="accent5"/>
            </a:solidFill>
            <a:prstDash val="solid"/>
            <a:round/>
            <a:headEnd type="none" w="med" len="med"/>
            <a:tailEnd type="none" w="med" len="med"/>
          </a:ln>
          <a:effectLst/>
        </p:spPr>
        <p:txBody>
          <a:bodyPr vert="horz" wrap="square" lIns="180000" tIns="0" rIns="180000" bIns="0" numCol="1" rtlCol="0" anchor="ctr" anchorCtr="0" compatLnSpc="1"/>
          <a:lstStyle/>
          <a:p>
            <a:pPr lvl="0">
              <a:defRPr/>
            </a:pPr>
            <a:r>
              <a:rPr kumimoji="0" lang="zh-CN" altLang="en-US" sz="16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rPr>
              <a:t>第八</a:t>
            </a:r>
            <a:r>
              <a:rPr lang="zh-CN" altLang="en-US" sz="1600">
                <a:solidFill>
                  <a:srgbClr val="3D3D3D"/>
                </a:solidFill>
                <a:latin typeface="微软雅黑" panose="020B0503020204020204" pitchFamily="34" charset="-122"/>
                <a:ea typeface="微软雅黑" panose="020B0503020204020204" pitchFamily="34" charset="-122"/>
              </a:rPr>
              <a:t>章  党员教育管理信息化</a:t>
            </a:r>
            <a:endParaRPr kumimoji="0" lang="zh-CN" altLang="en-US" sz="16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endParaRPr>
          </a:p>
        </p:txBody>
      </p:sp>
      <p:sp>
        <p:nvSpPr>
          <p:cNvPr id="86" name="矩形: 圆角 85"/>
          <p:cNvSpPr/>
          <p:nvPr/>
        </p:nvSpPr>
        <p:spPr bwMode="auto">
          <a:xfrm>
            <a:off x="4466977" y="5385995"/>
            <a:ext cx="5261749" cy="331798"/>
          </a:xfrm>
          <a:prstGeom prst="roundRect">
            <a:avLst>
              <a:gd name="adj" fmla="val 50000"/>
            </a:avLst>
          </a:prstGeom>
          <a:solidFill>
            <a:schemeClr val="bg1"/>
          </a:solidFill>
          <a:ln w="9525" cap="flat" cmpd="sng" algn="ctr">
            <a:solidFill>
              <a:schemeClr val="accent5"/>
            </a:solidFill>
            <a:prstDash val="solid"/>
            <a:round/>
            <a:headEnd type="none" w="med" len="med"/>
            <a:tailEnd type="none" w="med" len="med"/>
          </a:ln>
          <a:effectLst/>
        </p:spPr>
        <p:txBody>
          <a:bodyPr vert="horz" wrap="square" lIns="180000" tIns="0" rIns="180000" bIns="0" numCol="1" rtlCol="0" anchor="ctr" anchorCtr="0" compatLnSpc="1"/>
          <a:lstStyle/>
          <a:p>
            <a:pPr lvl="0">
              <a:defRPr/>
            </a:pPr>
            <a:r>
              <a:rPr kumimoji="0" lang="zh-CN" altLang="en-US" sz="16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rPr>
              <a:t>第九</a:t>
            </a:r>
            <a:r>
              <a:rPr lang="zh-CN" altLang="en-US" sz="1600">
                <a:solidFill>
                  <a:srgbClr val="3D3D3D"/>
                </a:solidFill>
                <a:latin typeface="微软雅黑" panose="020B0503020204020204" pitchFamily="34" charset="-122"/>
                <a:ea typeface="微软雅黑" panose="020B0503020204020204" pitchFamily="34" charset="-122"/>
              </a:rPr>
              <a:t>章  组织领导和工作保障</a:t>
            </a:r>
            <a:endParaRPr kumimoji="0" lang="zh-CN" altLang="en-US" sz="16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endParaRPr>
          </a:p>
        </p:txBody>
      </p:sp>
      <p:sp>
        <p:nvSpPr>
          <p:cNvPr id="87" name="矩形: 圆角 86"/>
          <p:cNvSpPr/>
          <p:nvPr/>
        </p:nvSpPr>
        <p:spPr bwMode="auto">
          <a:xfrm>
            <a:off x="4466977" y="5879379"/>
            <a:ext cx="5261749" cy="331798"/>
          </a:xfrm>
          <a:prstGeom prst="roundRect">
            <a:avLst>
              <a:gd name="adj" fmla="val 50000"/>
            </a:avLst>
          </a:prstGeom>
          <a:solidFill>
            <a:schemeClr val="bg1"/>
          </a:solidFill>
          <a:ln w="9525" cap="flat" cmpd="sng" algn="ctr">
            <a:solidFill>
              <a:schemeClr val="accent5"/>
            </a:solidFill>
            <a:prstDash val="solid"/>
            <a:round/>
            <a:headEnd type="none" w="med" len="med"/>
            <a:tailEnd type="none" w="med" len="med"/>
          </a:ln>
          <a:effectLst/>
        </p:spPr>
        <p:txBody>
          <a:bodyPr vert="horz" wrap="square" lIns="180000" tIns="0" rIns="180000" bIns="0" numCol="1" rtlCol="0" anchor="ctr" anchorCtr="0" compatLnSpc="1"/>
          <a:lstStyle/>
          <a:p>
            <a:pPr lvl="0">
              <a:defRPr/>
            </a:pPr>
            <a:r>
              <a:rPr kumimoji="0" lang="zh-CN" altLang="en-US" sz="16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rPr>
              <a:t> 第十</a:t>
            </a:r>
            <a:r>
              <a:rPr lang="zh-CN" altLang="en-US" sz="1600">
                <a:solidFill>
                  <a:srgbClr val="3D3D3D"/>
                </a:solidFill>
                <a:latin typeface="微软雅黑" panose="020B0503020204020204" pitchFamily="34" charset="-122"/>
                <a:ea typeface="微软雅黑" panose="020B0503020204020204" pitchFamily="34" charset="-122"/>
              </a:rPr>
              <a:t>章  附则</a:t>
            </a:r>
            <a:endParaRPr kumimoji="0" lang="zh-CN" altLang="en-US" sz="16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endParaRPr>
          </a:p>
        </p:txBody>
      </p:sp>
      <p:sp>
        <p:nvSpPr>
          <p:cNvPr id="88" name="矩形 87"/>
          <p:cNvSpPr/>
          <p:nvPr/>
        </p:nvSpPr>
        <p:spPr>
          <a:xfrm>
            <a:off x="9846737" y="1431626"/>
            <a:ext cx="1146468" cy="307777"/>
          </a:xfrm>
          <a:prstGeom prst="rect">
            <a:avLst/>
          </a:prstGeom>
          <a:solidFill>
            <a:schemeClr val="accent2"/>
          </a:solidFill>
        </p:spPr>
        <p:txBody>
          <a:bodyPr wrap="square">
            <a:spAutoFit/>
          </a:bodyPr>
          <a:lstStyle/>
          <a:p>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第</a:t>
            </a:r>
            <a:r>
              <a:rPr lang="en-US" altLang="zh-CN" sz="1400" kern="100">
                <a:solidFill>
                  <a:schemeClr val="bg1"/>
                </a:solidFill>
                <a:latin typeface="微软雅黑" panose="020B0503020204020204" pitchFamily="34" charset="-122"/>
                <a:ea typeface="微软雅黑" panose="020B0503020204020204" pitchFamily="34" charset="-122"/>
              </a:rPr>
              <a:t>1</a:t>
            </a:r>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至</a:t>
            </a:r>
            <a:r>
              <a:rPr lang="en-US" altLang="zh-CN" sz="1400" kern="100">
                <a:solidFill>
                  <a:schemeClr val="bg1"/>
                </a:solidFill>
                <a:latin typeface="微软雅黑" panose="020B0503020204020204" pitchFamily="34" charset="-122"/>
                <a:ea typeface="微软雅黑" panose="020B0503020204020204" pitchFamily="34" charset="-122"/>
              </a:rPr>
              <a:t>4</a:t>
            </a:r>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条</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89" name="矩形 88"/>
          <p:cNvSpPr/>
          <p:nvPr/>
        </p:nvSpPr>
        <p:spPr>
          <a:xfrm>
            <a:off x="9846737" y="1909298"/>
            <a:ext cx="1146468" cy="307777"/>
          </a:xfrm>
          <a:prstGeom prst="rect">
            <a:avLst/>
          </a:prstGeom>
          <a:solidFill>
            <a:schemeClr val="accent2"/>
          </a:solidFill>
        </p:spPr>
        <p:txBody>
          <a:bodyPr wrap="square">
            <a:spAutoFit/>
          </a:bodyPr>
          <a:lstStyle/>
          <a:p>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第</a:t>
            </a:r>
            <a:r>
              <a:rPr lang="en-US" altLang="zh-CN" sz="1400" kern="100">
                <a:solidFill>
                  <a:schemeClr val="bg1"/>
                </a:solidFill>
                <a:latin typeface="微软雅黑" panose="020B0503020204020204" pitchFamily="34" charset="-122"/>
                <a:ea typeface="微软雅黑" panose="020B0503020204020204" pitchFamily="34" charset="-122"/>
              </a:rPr>
              <a:t>5</a:t>
            </a:r>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至</a:t>
            </a:r>
            <a:r>
              <a:rPr lang="en-US" altLang="zh-CN" sz="1400" kern="100">
                <a:solidFill>
                  <a:schemeClr val="bg1"/>
                </a:solidFill>
                <a:latin typeface="微软雅黑" panose="020B0503020204020204" pitchFamily="34" charset="-122"/>
                <a:ea typeface="微软雅黑" panose="020B0503020204020204" pitchFamily="34" charset="-122"/>
              </a:rPr>
              <a:t>8</a:t>
            </a:r>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条</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90" name="矩形 89"/>
          <p:cNvSpPr/>
          <p:nvPr/>
        </p:nvSpPr>
        <p:spPr>
          <a:xfrm>
            <a:off x="9846737" y="2441560"/>
            <a:ext cx="1146468" cy="307777"/>
          </a:xfrm>
          <a:prstGeom prst="rect">
            <a:avLst/>
          </a:prstGeom>
          <a:solidFill>
            <a:schemeClr val="accent2"/>
          </a:solidFill>
        </p:spPr>
        <p:txBody>
          <a:bodyPr wrap="square">
            <a:spAutoFit/>
          </a:bodyPr>
          <a:lstStyle/>
          <a:p>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第</a:t>
            </a:r>
            <a:r>
              <a:rPr lang="en-US" altLang="zh-CN" sz="1400" kern="100">
                <a:solidFill>
                  <a:schemeClr val="bg1"/>
                </a:solidFill>
                <a:latin typeface="微软雅黑" panose="020B0503020204020204" pitchFamily="34" charset="-122"/>
                <a:ea typeface="微软雅黑" panose="020B0503020204020204" pitchFamily="34" charset="-122"/>
              </a:rPr>
              <a:t>9</a:t>
            </a:r>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至</a:t>
            </a:r>
            <a:r>
              <a:rPr lang="en-US" altLang="zh-CN" sz="1400" kern="100">
                <a:solidFill>
                  <a:schemeClr val="bg1"/>
                </a:solidFill>
                <a:latin typeface="微软雅黑" panose="020B0503020204020204" pitchFamily="34" charset="-122"/>
                <a:ea typeface="微软雅黑" panose="020B0503020204020204" pitchFamily="34" charset="-122"/>
              </a:rPr>
              <a:t>15</a:t>
            </a:r>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条</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91" name="矩形 90"/>
          <p:cNvSpPr/>
          <p:nvPr/>
        </p:nvSpPr>
        <p:spPr>
          <a:xfrm>
            <a:off x="9846737" y="2919232"/>
            <a:ext cx="1146468" cy="307777"/>
          </a:xfrm>
          <a:prstGeom prst="rect">
            <a:avLst/>
          </a:prstGeom>
          <a:solidFill>
            <a:schemeClr val="accent2"/>
          </a:solidFill>
        </p:spPr>
        <p:txBody>
          <a:bodyPr wrap="none">
            <a:spAutoFit/>
          </a:bodyPr>
          <a:lstStyle/>
          <a:p>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第</a:t>
            </a:r>
            <a:r>
              <a:rPr lang="en-US" altLang="zh-CN" sz="1400" kern="100">
                <a:solidFill>
                  <a:schemeClr val="bg1"/>
                </a:solidFill>
                <a:latin typeface="微软雅黑" panose="020B0503020204020204" pitchFamily="34" charset="-122"/>
                <a:ea typeface="微软雅黑" panose="020B0503020204020204" pitchFamily="34" charset="-122"/>
              </a:rPr>
              <a:t>16</a:t>
            </a:r>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至</a:t>
            </a:r>
            <a:r>
              <a:rPr lang="en-US" altLang="zh-CN" sz="1400" kern="100">
                <a:solidFill>
                  <a:schemeClr val="bg1"/>
                </a:solidFill>
                <a:latin typeface="微软雅黑" panose="020B0503020204020204" pitchFamily="34" charset="-122"/>
                <a:ea typeface="微软雅黑" panose="020B0503020204020204" pitchFamily="34" charset="-122"/>
              </a:rPr>
              <a:t>23</a:t>
            </a:r>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条</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92" name="矩形 91"/>
          <p:cNvSpPr/>
          <p:nvPr/>
        </p:nvSpPr>
        <p:spPr>
          <a:xfrm>
            <a:off x="9846737" y="3383256"/>
            <a:ext cx="1146468" cy="307777"/>
          </a:xfrm>
          <a:prstGeom prst="rect">
            <a:avLst/>
          </a:prstGeom>
          <a:solidFill>
            <a:schemeClr val="accent2"/>
          </a:solidFill>
        </p:spPr>
        <p:txBody>
          <a:bodyPr wrap="none">
            <a:spAutoFit/>
          </a:bodyPr>
          <a:lstStyle/>
          <a:p>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第</a:t>
            </a:r>
            <a:r>
              <a:rPr lang="en-US" altLang="zh-CN" sz="1400" kern="100">
                <a:solidFill>
                  <a:schemeClr val="bg1"/>
                </a:solidFill>
                <a:latin typeface="微软雅黑" panose="020B0503020204020204" pitchFamily="34" charset="-122"/>
                <a:ea typeface="微软雅黑" panose="020B0503020204020204" pitchFamily="34" charset="-122"/>
              </a:rPr>
              <a:t>24</a:t>
            </a:r>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至</a:t>
            </a:r>
            <a:r>
              <a:rPr lang="en-US" altLang="zh-CN" sz="1400" kern="100">
                <a:solidFill>
                  <a:schemeClr val="bg1"/>
                </a:solidFill>
                <a:latin typeface="微软雅黑" panose="020B0503020204020204" pitchFamily="34" charset="-122"/>
                <a:ea typeface="微软雅黑" panose="020B0503020204020204" pitchFamily="34" charset="-122"/>
              </a:rPr>
              <a:t>26</a:t>
            </a:r>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条</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93" name="矩形 92"/>
          <p:cNvSpPr/>
          <p:nvPr/>
        </p:nvSpPr>
        <p:spPr>
          <a:xfrm>
            <a:off x="9846737" y="3901870"/>
            <a:ext cx="1146468" cy="307777"/>
          </a:xfrm>
          <a:prstGeom prst="rect">
            <a:avLst/>
          </a:prstGeom>
          <a:solidFill>
            <a:schemeClr val="accent2"/>
          </a:solidFill>
        </p:spPr>
        <p:txBody>
          <a:bodyPr wrap="none">
            <a:spAutoFit/>
          </a:bodyPr>
          <a:lstStyle/>
          <a:p>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第</a:t>
            </a:r>
            <a:r>
              <a:rPr lang="en-US" altLang="zh-CN" sz="1400" kern="100">
                <a:solidFill>
                  <a:schemeClr val="bg1"/>
                </a:solidFill>
                <a:latin typeface="微软雅黑" panose="020B0503020204020204" pitchFamily="34" charset="-122"/>
                <a:ea typeface="微软雅黑" panose="020B0503020204020204" pitchFamily="34" charset="-122"/>
              </a:rPr>
              <a:t>27</a:t>
            </a:r>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至</a:t>
            </a:r>
            <a:r>
              <a:rPr lang="en-US" altLang="zh-CN" sz="1400" kern="100">
                <a:solidFill>
                  <a:schemeClr val="bg1"/>
                </a:solidFill>
                <a:latin typeface="微软雅黑" panose="020B0503020204020204" pitchFamily="34" charset="-122"/>
                <a:ea typeface="微软雅黑" panose="020B0503020204020204" pitchFamily="34" charset="-122"/>
              </a:rPr>
              <a:t>31</a:t>
            </a:r>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条</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94" name="矩形 93"/>
          <p:cNvSpPr/>
          <p:nvPr/>
        </p:nvSpPr>
        <p:spPr>
          <a:xfrm>
            <a:off x="9846737" y="4365894"/>
            <a:ext cx="1146468" cy="307777"/>
          </a:xfrm>
          <a:prstGeom prst="rect">
            <a:avLst/>
          </a:prstGeom>
          <a:solidFill>
            <a:schemeClr val="accent2"/>
          </a:solidFill>
        </p:spPr>
        <p:txBody>
          <a:bodyPr wrap="none">
            <a:spAutoFit/>
          </a:bodyPr>
          <a:lstStyle/>
          <a:p>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第</a:t>
            </a:r>
            <a:r>
              <a:rPr lang="en-US" altLang="zh-CN" sz="1400" kern="100">
                <a:solidFill>
                  <a:schemeClr val="bg1"/>
                </a:solidFill>
                <a:latin typeface="微软雅黑" panose="020B0503020204020204" pitchFamily="34" charset="-122"/>
                <a:ea typeface="微软雅黑" panose="020B0503020204020204" pitchFamily="34" charset="-122"/>
              </a:rPr>
              <a:t>32</a:t>
            </a:r>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至</a:t>
            </a:r>
            <a:r>
              <a:rPr lang="en-US" altLang="zh-CN" sz="1400" kern="100">
                <a:solidFill>
                  <a:schemeClr val="bg1"/>
                </a:solidFill>
                <a:latin typeface="微软雅黑" panose="020B0503020204020204" pitchFamily="34" charset="-122"/>
                <a:ea typeface="微软雅黑" panose="020B0503020204020204" pitchFamily="34" charset="-122"/>
              </a:rPr>
              <a:t>34</a:t>
            </a:r>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条</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95" name="矩形 94"/>
          <p:cNvSpPr/>
          <p:nvPr/>
        </p:nvSpPr>
        <p:spPr>
          <a:xfrm>
            <a:off x="9846737" y="4898157"/>
            <a:ext cx="1146468" cy="307777"/>
          </a:xfrm>
          <a:prstGeom prst="rect">
            <a:avLst/>
          </a:prstGeom>
          <a:solidFill>
            <a:schemeClr val="accent2"/>
          </a:solidFill>
        </p:spPr>
        <p:txBody>
          <a:bodyPr wrap="none">
            <a:spAutoFit/>
          </a:bodyPr>
          <a:lstStyle/>
          <a:p>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第</a:t>
            </a:r>
            <a:r>
              <a:rPr lang="en-US" altLang="zh-CN" sz="1400" kern="100">
                <a:solidFill>
                  <a:schemeClr val="bg1"/>
                </a:solidFill>
                <a:latin typeface="微软雅黑" panose="020B0503020204020204" pitchFamily="34" charset="-122"/>
                <a:ea typeface="微软雅黑" panose="020B0503020204020204" pitchFamily="34" charset="-122"/>
              </a:rPr>
              <a:t>35</a:t>
            </a:r>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至</a:t>
            </a:r>
            <a:r>
              <a:rPr lang="en-US" altLang="zh-CN" sz="1400" kern="100">
                <a:solidFill>
                  <a:schemeClr val="bg1"/>
                </a:solidFill>
                <a:latin typeface="微软雅黑" panose="020B0503020204020204" pitchFamily="34" charset="-122"/>
                <a:ea typeface="微软雅黑" panose="020B0503020204020204" pitchFamily="34" charset="-122"/>
              </a:rPr>
              <a:t>38</a:t>
            </a:r>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条</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96" name="矩形 95"/>
          <p:cNvSpPr/>
          <p:nvPr/>
        </p:nvSpPr>
        <p:spPr>
          <a:xfrm>
            <a:off x="9846737" y="5362181"/>
            <a:ext cx="1146468" cy="307777"/>
          </a:xfrm>
          <a:prstGeom prst="rect">
            <a:avLst/>
          </a:prstGeom>
          <a:solidFill>
            <a:schemeClr val="accent2"/>
          </a:solidFill>
        </p:spPr>
        <p:txBody>
          <a:bodyPr wrap="none">
            <a:spAutoFit/>
          </a:bodyPr>
          <a:lstStyle/>
          <a:p>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第</a:t>
            </a:r>
            <a:r>
              <a:rPr lang="en-US" altLang="zh-CN" sz="1400" kern="100">
                <a:solidFill>
                  <a:schemeClr val="bg1"/>
                </a:solidFill>
                <a:latin typeface="微软雅黑" panose="020B0503020204020204" pitchFamily="34" charset="-122"/>
                <a:ea typeface="微软雅黑" panose="020B0503020204020204" pitchFamily="34" charset="-122"/>
              </a:rPr>
              <a:t>39</a:t>
            </a:r>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至</a:t>
            </a:r>
            <a:r>
              <a:rPr lang="en-US" altLang="zh-CN" sz="1400" kern="100">
                <a:solidFill>
                  <a:schemeClr val="bg1"/>
                </a:solidFill>
                <a:latin typeface="微软雅黑" panose="020B0503020204020204" pitchFamily="34" charset="-122"/>
                <a:ea typeface="微软雅黑" panose="020B0503020204020204" pitchFamily="34" charset="-122"/>
              </a:rPr>
              <a:t>43</a:t>
            </a:r>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条</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97" name="矩形 96"/>
          <p:cNvSpPr/>
          <p:nvPr/>
        </p:nvSpPr>
        <p:spPr>
          <a:xfrm>
            <a:off x="9846737" y="5867149"/>
            <a:ext cx="1146468" cy="307777"/>
          </a:xfrm>
          <a:prstGeom prst="rect">
            <a:avLst/>
          </a:prstGeom>
          <a:solidFill>
            <a:schemeClr val="accent2"/>
          </a:solidFill>
        </p:spPr>
        <p:txBody>
          <a:bodyPr wrap="none">
            <a:spAutoFit/>
          </a:bodyPr>
          <a:lstStyle/>
          <a:p>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第</a:t>
            </a:r>
            <a:r>
              <a:rPr lang="en-US" altLang="zh-CN" sz="1400" kern="100">
                <a:solidFill>
                  <a:schemeClr val="bg1"/>
                </a:solidFill>
                <a:latin typeface="微软雅黑" panose="020B0503020204020204" pitchFamily="34" charset="-122"/>
                <a:ea typeface="微软雅黑" panose="020B0503020204020204" pitchFamily="34" charset="-122"/>
              </a:rPr>
              <a:t>44</a:t>
            </a:r>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至</a:t>
            </a:r>
            <a:r>
              <a:rPr lang="en-US" altLang="zh-CN" sz="1400" kern="100">
                <a:solidFill>
                  <a:schemeClr val="bg1"/>
                </a:solidFill>
                <a:latin typeface="微软雅黑" panose="020B0503020204020204" pitchFamily="34" charset="-122"/>
                <a:ea typeface="微软雅黑" panose="020B0503020204020204" pitchFamily="34" charset="-122"/>
              </a:rPr>
              <a:t>46</a:t>
            </a:r>
            <a:r>
              <a:rPr lang="zh-CN" altLang="zh-CN" sz="1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条</a:t>
            </a:r>
            <a:endParaRPr lang="zh-CN" altLang="en-US" sz="1400">
              <a:solidFill>
                <a:schemeClr val="bg1"/>
              </a:solidFill>
              <a:latin typeface="微软雅黑" panose="020B0503020204020204" pitchFamily="34" charset="-122"/>
              <a:ea typeface="微软雅黑" panose="020B0503020204020204" pitchFamily="34" charset="-122"/>
            </a:endParaRPr>
          </a:p>
        </p:txBody>
      </p:sp>
      <p:grpSp>
        <p:nvGrpSpPr>
          <p:cNvPr id="98" name="组合 97"/>
          <p:cNvGrpSpPr/>
          <p:nvPr/>
        </p:nvGrpSpPr>
        <p:grpSpPr>
          <a:xfrm>
            <a:off x="710824" y="1979458"/>
            <a:ext cx="2902188" cy="3763066"/>
            <a:chOff x="7656394" y="2019905"/>
            <a:chExt cx="3377982" cy="4379994"/>
          </a:xfrm>
        </p:grpSpPr>
        <p:grpSp>
          <p:nvGrpSpPr>
            <p:cNvPr id="99" name="组合 98"/>
            <p:cNvGrpSpPr/>
            <p:nvPr/>
          </p:nvGrpSpPr>
          <p:grpSpPr>
            <a:xfrm>
              <a:off x="7656394" y="2019905"/>
              <a:ext cx="3377982" cy="4379994"/>
              <a:chOff x="7656394" y="2019905"/>
              <a:chExt cx="3377982" cy="4379994"/>
            </a:xfrm>
            <a:effectLst>
              <a:outerShdw blurRad="50800" dist="38100" dir="2700000" algn="tl" rotWithShape="0">
                <a:prstClr val="black">
                  <a:alpha val="40000"/>
                </a:prstClr>
              </a:outerShdw>
            </a:effectLst>
          </p:grpSpPr>
          <p:sp>
            <p:nvSpPr>
              <p:cNvPr id="102" name="任意多边形: 形状 101"/>
              <p:cNvSpPr/>
              <p:nvPr/>
            </p:nvSpPr>
            <p:spPr bwMode="auto">
              <a:xfrm>
                <a:off x="7656394" y="2019905"/>
                <a:ext cx="3377982" cy="4379994"/>
              </a:xfrm>
              <a:custGeom>
                <a:avLst/>
                <a:gdLst>
                  <a:gd name="connsiteX0" fmla="*/ 0 w 3377982"/>
                  <a:gd name="connsiteY0" fmla="*/ 0 h 4379994"/>
                  <a:gd name="connsiteX1" fmla="*/ 3279915 w 3377982"/>
                  <a:gd name="connsiteY1" fmla="*/ 0 h 4379994"/>
                  <a:gd name="connsiteX2" fmla="*/ 3377982 w 3377982"/>
                  <a:gd name="connsiteY2" fmla="*/ 98067 h 4379994"/>
                  <a:gd name="connsiteX3" fmla="*/ 3377982 w 3377982"/>
                  <a:gd name="connsiteY3" fmla="*/ 4281927 h 4379994"/>
                  <a:gd name="connsiteX4" fmla="*/ 3279915 w 3377982"/>
                  <a:gd name="connsiteY4" fmla="*/ 4379994 h 4379994"/>
                  <a:gd name="connsiteX5" fmla="*/ 0 w 3377982"/>
                  <a:gd name="connsiteY5" fmla="*/ 4379994 h 437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7982" h="4379994">
                    <a:moveTo>
                      <a:pt x="0" y="0"/>
                    </a:moveTo>
                    <a:lnTo>
                      <a:pt x="3279915" y="0"/>
                    </a:lnTo>
                    <a:cubicBezTo>
                      <a:pt x="3334076" y="0"/>
                      <a:pt x="3377982" y="43906"/>
                      <a:pt x="3377982" y="98067"/>
                    </a:cubicBezTo>
                    <a:lnTo>
                      <a:pt x="3377982" y="4281927"/>
                    </a:lnTo>
                    <a:cubicBezTo>
                      <a:pt x="3377982" y="4336088"/>
                      <a:pt x="3334076" y="4379994"/>
                      <a:pt x="3279915" y="4379994"/>
                    </a:cubicBezTo>
                    <a:lnTo>
                      <a:pt x="0" y="4379994"/>
                    </a:lnTo>
                    <a:close/>
                  </a:path>
                </a:pathLst>
              </a:cu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03" name="任意多边形: 形状 102"/>
              <p:cNvSpPr/>
              <p:nvPr/>
            </p:nvSpPr>
            <p:spPr bwMode="auto">
              <a:xfrm>
                <a:off x="10854423" y="2047201"/>
                <a:ext cx="152658" cy="4320000"/>
              </a:xfrm>
              <a:custGeom>
                <a:avLst/>
                <a:gdLst>
                  <a:gd name="connsiteX0" fmla="*/ 0 w 152658"/>
                  <a:gd name="connsiteY0" fmla="*/ 0 h 4379994"/>
                  <a:gd name="connsiteX1" fmla="*/ 54591 w 152658"/>
                  <a:gd name="connsiteY1" fmla="*/ 0 h 4379994"/>
                  <a:gd name="connsiteX2" fmla="*/ 152658 w 152658"/>
                  <a:gd name="connsiteY2" fmla="*/ 98067 h 4379994"/>
                  <a:gd name="connsiteX3" fmla="*/ 152658 w 152658"/>
                  <a:gd name="connsiteY3" fmla="*/ 4281927 h 4379994"/>
                  <a:gd name="connsiteX4" fmla="*/ 54591 w 152658"/>
                  <a:gd name="connsiteY4" fmla="*/ 4379994 h 4379994"/>
                  <a:gd name="connsiteX5" fmla="*/ 0 w 152658"/>
                  <a:gd name="connsiteY5" fmla="*/ 4379994 h 4379994"/>
                  <a:gd name="connsiteX6" fmla="*/ 98067 w 152658"/>
                  <a:gd name="connsiteY6" fmla="*/ 4281927 h 4379994"/>
                  <a:gd name="connsiteX7" fmla="*/ 98067 w 152658"/>
                  <a:gd name="connsiteY7" fmla="*/ 98067 h 4379994"/>
                  <a:gd name="connsiteX8" fmla="*/ 0 w 152658"/>
                  <a:gd name="connsiteY8" fmla="*/ 0 h 437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58" h="4379994">
                    <a:moveTo>
                      <a:pt x="0" y="0"/>
                    </a:moveTo>
                    <a:lnTo>
                      <a:pt x="54591" y="0"/>
                    </a:lnTo>
                    <a:cubicBezTo>
                      <a:pt x="108752" y="0"/>
                      <a:pt x="152658" y="43906"/>
                      <a:pt x="152658" y="98067"/>
                    </a:cubicBezTo>
                    <a:lnTo>
                      <a:pt x="152658" y="4281927"/>
                    </a:lnTo>
                    <a:cubicBezTo>
                      <a:pt x="152658" y="4336088"/>
                      <a:pt x="108752" y="4379994"/>
                      <a:pt x="54591" y="4379994"/>
                    </a:cubicBezTo>
                    <a:lnTo>
                      <a:pt x="0" y="4379994"/>
                    </a:lnTo>
                    <a:cubicBezTo>
                      <a:pt x="54161" y="4379994"/>
                      <a:pt x="98067" y="4336088"/>
                      <a:pt x="98067" y="4281927"/>
                    </a:cubicBezTo>
                    <a:lnTo>
                      <a:pt x="98067" y="98067"/>
                    </a:lnTo>
                    <a:cubicBezTo>
                      <a:pt x="98067" y="43906"/>
                      <a:pt x="54161" y="0"/>
                      <a:pt x="0" y="0"/>
                    </a:cubicBezTo>
                    <a:close/>
                  </a:path>
                </a:pathLst>
              </a:cu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04" name="矩形 103"/>
              <p:cNvSpPr/>
              <p:nvPr/>
            </p:nvSpPr>
            <p:spPr bwMode="auto">
              <a:xfrm>
                <a:off x="7656394" y="2019905"/>
                <a:ext cx="530219" cy="4379994"/>
              </a:xfrm>
              <a:prstGeom prst="rect">
                <a:avLst/>
              </a:prstGeom>
              <a:gradFill>
                <a:gsLst>
                  <a:gs pos="0">
                    <a:schemeClr val="accent2">
                      <a:lumMod val="90000"/>
                    </a:schemeClr>
                  </a:gs>
                  <a:gs pos="100000">
                    <a:schemeClr val="accent2">
                      <a:lumMod val="8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100" name="Freeform 53"/>
            <p:cNvSpPr/>
            <p:nvPr/>
          </p:nvSpPr>
          <p:spPr bwMode="auto">
            <a:xfrm>
              <a:off x="8968738" y="2651493"/>
              <a:ext cx="942529" cy="822295"/>
            </a:xfrm>
            <a:custGeom>
              <a:avLst/>
              <a:gdLst>
                <a:gd name="T0" fmla="*/ 48 w 1020"/>
                <a:gd name="T1" fmla="*/ 645 h 890"/>
                <a:gd name="T2" fmla="*/ 109 w 1020"/>
                <a:gd name="T3" fmla="*/ 583 h 890"/>
                <a:gd name="T4" fmla="*/ 582 w 1020"/>
                <a:gd name="T5" fmla="*/ 674 h 890"/>
                <a:gd name="T6" fmla="*/ 300 w 1020"/>
                <a:gd name="T7" fmla="*/ 389 h 890"/>
                <a:gd name="T8" fmla="*/ 223 w 1020"/>
                <a:gd name="T9" fmla="*/ 467 h 890"/>
                <a:gd name="T10" fmla="*/ 103 w 1020"/>
                <a:gd name="T11" fmla="*/ 349 h 890"/>
                <a:gd name="T12" fmla="*/ 314 w 1020"/>
                <a:gd name="T13" fmla="*/ 135 h 890"/>
                <a:gd name="T14" fmla="*/ 450 w 1020"/>
                <a:gd name="T15" fmla="*/ 110 h 890"/>
                <a:gd name="T16" fmla="*/ 511 w 1020"/>
                <a:gd name="T17" fmla="*/ 172 h 890"/>
                <a:gd name="T18" fmla="*/ 406 w 1020"/>
                <a:gd name="T19" fmla="*/ 281 h 890"/>
                <a:gd name="T20" fmla="*/ 691 w 1020"/>
                <a:gd name="T21" fmla="*/ 568 h 890"/>
                <a:gd name="T22" fmla="*/ 465 w 1020"/>
                <a:gd name="T23" fmla="*/ 0 h 890"/>
                <a:gd name="T24" fmla="*/ 798 w 1020"/>
                <a:gd name="T25" fmla="*/ 674 h 890"/>
                <a:gd name="T26" fmla="*/ 875 w 1020"/>
                <a:gd name="T27" fmla="*/ 754 h 890"/>
                <a:gd name="T28" fmla="*/ 773 w 1020"/>
                <a:gd name="T29" fmla="*/ 853 h 890"/>
                <a:gd name="T30" fmla="*/ 694 w 1020"/>
                <a:gd name="T31" fmla="*/ 779 h 890"/>
                <a:gd name="T32" fmla="*/ 156 w 1020"/>
                <a:gd name="T33" fmla="*/ 761 h 890"/>
                <a:gd name="T34" fmla="*/ 121 w 1020"/>
                <a:gd name="T35" fmla="*/ 837 h 890"/>
                <a:gd name="T36" fmla="*/ 34 w 1020"/>
                <a:gd name="T37" fmla="*/ 821 h 890"/>
                <a:gd name="T38" fmla="*/ 110 w 1020"/>
                <a:gd name="T39" fmla="*/ 719 h 890"/>
                <a:gd name="T40" fmla="*/ 48 w 1020"/>
                <a:gd name="T41" fmla="*/ 645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0" h="890">
                  <a:moveTo>
                    <a:pt x="48" y="645"/>
                  </a:moveTo>
                  <a:lnTo>
                    <a:pt x="109" y="583"/>
                  </a:lnTo>
                  <a:cubicBezTo>
                    <a:pt x="239" y="695"/>
                    <a:pt x="389" y="767"/>
                    <a:pt x="582" y="674"/>
                  </a:cubicBezTo>
                  <a:lnTo>
                    <a:pt x="300" y="389"/>
                  </a:lnTo>
                  <a:lnTo>
                    <a:pt x="223" y="467"/>
                  </a:lnTo>
                  <a:lnTo>
                    <a:pt x="103" y="349"/>
                  </a:lnTo>
                  <a:lnTo>
                    <a:pt x="314" y="135"/>
                  </a:lnTo>
                  <a:cubicBezTo>
                    <a:pt x="345" y="150"/>
                    <a:pt x="393" y="151"/>
                    <a:pt x="450" y="110"/>
                  </a:cubicBezTo>
                  <a:lnTo>
                    <a:pt x="511" y="172"/>
                  </a:lnTo>
                  <a:lnTo>
                    <a:pt x="406" y="281"/>
                  </a:lnTo>
                  <a:lnTo>
                    <a:pt x="691" y="568"/>
                  </a:lnTo>
                  <a:cubicBezTo>
                    <a:pt x="797" y="389"/>
                    <a:pt x="710" y="122"/>
                    <a:pt x="465" y="0"/>
                  </a:cubicBezTo>
                  <a:cubicBezTo>
                    <a:pt x="707" y="12"/>
                    <a:pt x="1020" y="289"/>
                    <a:pt x="798" y="674"/>
                  </a:cubicBezTo>
                  <a:lnTo>
                    <a:pt x="875" y="754"/>
                  </a:lnTo>
                  <a:lnTo>
                    <a:pt x="773" y="853"/>
                  </a:lnTo>
                  <a:lnTo>
                    <a:pt x="694" y="779"/>
                  </a:lnTo>
                  <a:cubicBezTo>
                    <a:pt x="489" y="890"/>
                    <a:pt x="302" y="877"/>
                    <a:pt x="156" y="761"/>
                  </a:cubicBezTo>
                  <a:cubicBezTo>
                    <a:pt x="164" y="788"/>
                    <a:pt x="147" y="819"/>
                    <a:pt x="121" y="837"/>
                  </a:cubicBezTo>
                  <a:cubicBezTo>
                    <a:pt x="89" y="858"/>
                    <a:pt x="54" y="851"/>
                    <a:pt x="34" y="821"/>
                  </a:cubicBezTo>
                  <a:cubicBezTo>
                    <a:pt x="0" y="770"/>
                    <a:pt x="55" y="707"/>
                    <a:pt x="110" y="719"/>
                  </a:cubicBezTo>
                  <a:cubicBezTo>
                    <a:pt x="88" y="697"/>
                    <a:pt x="67" y="673"/>
                    <a:pt x="48" y="645"/>
                  </a:cubicBezTo>
                  <a:close/>
                </a:path>
              </a:pathLst>
            </a:custGeom>
            <a:solidFill>
              <a:srgbClr val="FFFF00"/>
            </a:solidFill>
            <a:ln>
              <a:noFill/>
            </a:ln>
          </p:spPr>
          <p:txBody>
            <a:bodyPr vert="horz" wrap="square" lIns="91440" tIns="45720" rIns="91440" bIns="45720" numCol="1" anchor="t" anchorCtr="0" compatLnSpc="1"/>
            <a:lstStyle/>
            <a:p>
              <a:endParaRPr lang="zh-CN" altLang="en-US" sz="2000"/>
            </a:p>
          </p:txBody>
        </p:sp>
        <p:sp>
          <p:nvSpPr>
            <p:cNvPr id="101" name="文本框 100"/>
            <p:cNvSpPr txBox="1"/>
            <p:nvPr/>
          </p:nvSpPr>
          <p:spPr>
            <a:xfrm>
              <a:off x="7939635" y="3918802"/>
              <a:ext cx="2742000" cy="972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defPPr>
                <a:defRPr lang="zh-CN"/>
              </a:defPPr>
              <a:lvl1pPr algn="ctr">
                <a:defRPr sz="6600">
                  <a:ln w="0">
                    <a:noFill/>
                  </a:ln>
                  <a:gradFill>
                    <a:gsLst>
                      <a:gs pos="70000">
                        <a:schemeClr val="tx1"/>
                      </a:gs>
                      <a:gs pos="0">
                        <a:srgbClr val="FF4343"/>
                      </a:gs>
                      <a:gs pos="100000">
                        <a:schemeClr val="tx1"/>
                      </a:gs>
                    </a:gsLst>
                    <a:lin ang="5400000" scaled="1"/>
                  </a:gradFill>
                  <a:latin typeface="方正粗雅宋_GBK" panose="02000000000000000000" pitchFamily="2" charset="-122"/>
                  <a:ea typeface="方正粗雅宋_GBK" panose="02000000000000000000" pitchFamily="2" charset="-122"/>
                  <a:cs typeface="+mj-cs"/>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r>
                <a:rPr lang="zh-CN" altLang="en-US" sz="2400">
                  <a:solidFill>
                    <a:srgbClr val="FFFF00"/>
                  </a:solidFill>
                  <a:latin typeface="方正准雅宋_GBK" panose="02000000000000000000" pitchFamily="2" charset="-122"/>
                  <a:ea typeface="方正准雅宋_GBK" panose="02000000000000000000" pitchFamily="2" charset="-122"/>
                </a:rPr>
                <a:t>中国共产党</a:t>
              </a:r>
              <a:endParaRPr lang="en-US" altLang="zh-CN" sz="2400">
                <a:solidFill>
                  <a:srgbClr val="FFFF00"/>
                </a:solidFill>
                <a:latin typeface="方正准雅宋_GBK" panose="02000000000000000000" pitchFamily="2" charset="-122"/>
                <a:ea typeface="方正准雅宋_GBK" panose="02000000000000000000" pitchFamily="2" charset="-122"/>
              </a:endParaRPr>
            </a:p>
            <a:p>
              <a:r>
                <a:rPr lang="zh-CN" altLang="en-US" sz="2400">
                  <a:solidFill>
                    <a:srgbClr val="FFFF00"/>
                  </a:solidFill>
                  <a:latin typeface="方正准雅宋_GBK" panose="02000000000000000000" pitchFamily="2" charset="-122"/>
                  <a:ea typeface="方正准雅宋_GBK" panose="02000000000000000000" pitchFamily="2" charset="-122"/>
                </a:rPr>
                <a:t>党员教育管理工作条例</a:t>
              </a:r>
              <a:endParaRPr lang="zh-CN" altLang="en-US" sz="2400" dirty="0">
                <a:solidFill>
                  <a:srgbClr val="FFFF00"/>
                </a:solidFill>
                <a:latin typeface="方正准雅宋_GBK" panose="02000000000000000000" pitchFamily="2" charset="-122"/>
                <a:ea typeface="方正准雅宋_GBK" panose="02000000000000000000" pitchFamily="2" charset="-122"/>
              </a:endParaRPr>
            </a:p>
          </p:txBody>
        </p:sp>
      </p:grpSp>
    </p:spTree>
  </p:cSld>
  <p:clrMapOvr>
    <a:masterClrMapping/>
  </p:clrMapOvr>
  <p:transition advTm="38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矩形: 圆角 60"/>
          <p:cNvSpPr/>
          <p:nvPr/>
        </p:nvSpPr>
        <p:spPr bwMode="auto">
          <a:xfrm>
            <a:off x="721895" y="1648326"/>
            <a:ext cx="3847078" cy="3508866"/>
          </a:xfrm>
          <a:prstGeom prst="roundRect">
            <a:avLst>
              <a:gd name="adj" fmla="val 1444"/>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p>
        </p:txBody>
      </p:sp>
      <p:sp>
        <p:nvSpPr>
          <p:cNvPr id="5" name="矩形: 圆角 4"/>
          <p:cNvSpPr/>
          <p:nvPr/>
        </p:nvSpPr>
        <p:spPr bwMode="auto">
          <a:xfrm>
            <a:off x="7579895" y="1648326"/>
            <a:ext cx="3847078" cy="3508866"/>
          </a:xfrm>
          <a:prstGeom prst="roundRect">
            <a:avLst>
              <a:gd name="adj" fmla="val 1444"/>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p>
        </p:txBody>
      </p:sp>
      <p:sp>
        <p:nvSpPr>
          <p:cNvPr id="1115" name="标题 6"/>
          <p:cNvSpPr/>
          <p:nvPr/>
        </p:nvSpPr>
        <p:spPr bwMode="auto">
          <a:xfrm>
            <a:off x="1167337" y="-18127"/>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条例</a:t>
            </a:r>
            <a:r>
              <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制定的背景</a:t>
            </a:r>
          </a:p>
        </p:txBody>
      </p:sp>
      <p:sp>
        <p:nvSpPr>
          <p:cNvPr id="57" name="矩形 56"/>
          <p:cNvSpPr/>
          <p:nvPr/>
        </p:nvSpPr>
        <p:spPr>
          <a:xfrm>
            <a:off x="962525" y="1964614"/>
            <a:ext cx="2983833" cy="2938048"/>
          </a:xfrm>
          <a:prstGeom prst="rect">
            <a:avLst/>
          </a:prstGeom>
          <a:noFill/>
        </p:spPr>
        <p:txBody>
          <a:bodyPr wrap="square" rtlCol="0">
            <a:spAutoFit/>
          </a:bodyPr>
          <a:lstStyle/>
          <a:p>
            <a:pPr indent="467995" algn="just">
              <a:lnSpc>
                <a:spcPct val="130000"/>
              </a:lnSpc>
            </a:pPr>
            <a:r>
              <a:rPr lang="zh-CN" altLang="en-US">
                <a:latin typeface="微软雅黑" panose="020B0503020204020204" pitchFamily="34" charset="-122"/>
                <a:ea typeface="微软雅黑" panose="020B0503020204020204" pitchFamily="34" charset="-122"/>
              </a:rPr>
              <a:t>党的十八大以来，以习近平同志为核心的党中央把党员教育管理作为党的建设一项基础性经常性工作来部署推进，</a:t>
            </a:r>
            <a:r>
              <a:rPr lang="zh-CN" altLang="en-US" b="1">
                <a:latin typeface="微软雅黑" panose="020B0503020204020204" pitchFamily="34" charset="-122"/>
                <a:ea typeface="微软雅黑" panose="020B0503020204020204" pitchFamily="34" charset="-122"/>
              </a:rPr>
              <a:t>从严从实教育管理党员</a:t>
            </a:r>
            <a:r>
              <a:rPr lang="zh-CN" altLang="en-US">
                <a:latin typeface="微软雅黑" panose="020B0503020204020204" pitchFamily="34" charset="-122"/>
                <a:ea typeface="微软雅黑" panose="020B0503020204020204" pitchFamily="34" charset="-122"/>
              </a:rPr>
              <a:t>，推动管党治党不断从宽松软走向严紧硬，</a:t>
            </a:r>
            <a:r>
              <a:rPr lang="zh-CN" altLang="en-US" b="1">
                <a:latin typeface="微软雅黑" panose="020B0503020204020204" pitchFamily="34" charset="-122"/>
                <a:ea typeface="微软雅黑" panose="020B0503020204020204" pitchFamily="34" charset="-122"/>
              </a:rPr>
              <a:t>取得明显成效</a:t>
            </a:r>
            <a:r>
              <a:rPr lang="zh-CN" altLang="en-US">
                <a:latin typeface="微软雅黑" panose="020B0503020204020204" pitchFamily="34" charset="-122"/>
                <a:ea typeface="微软雅黑" panose="020B0503020204020204" pitchFamily="34" charset="-122"/>
              </a:rPr>
              <a:t>。</a:t>
            </a:r>
          </a:p>
        </p:txBody>
      </p:sp>
      <p:sp>
        <p:nvSpPr>
          <p:cNvPr id="58" name="矩形 57"/>
          <p:cNvSpPr/>
          <p:nvPr/>
        </p:nvSpPr>
        <p:spPr>
          <a:xfrm>
            <a:off x="8012960" y="1952962"/>
            <a:ext cx="3200472" cy="2938048"/>
          </a:xfrm>
          <a:prstGeom prst="rect">
            <a:avLst/>
          </a:prstGeom>
          <a:noFill/>
        </p:spPr>
        <p:txBody>
          <a:bodyPr wrap="square" rtlCol="0">
            <a:spAutoFit/>
          </a:bodyPr>
          <a:lstStyle/>
          <a:p>
            <a:pPr indent="467995" algn="just">
              <a:lnSpc>
                <a:spcPct val="130000"/>
              </a:lnSpc>
            </a:pPr>
            <a:r>
              <a:rPr lang="zh-CN" altLang="en-US">
                <a:latin typeface="微软雅黑" panose="020B0503020204020204" pitchFamily="34" charset="-122"/>
                <a:ea typeface="微软雅黑" panose="020B0503020204020204" pitchFamily="34" charset="-122"/>
              </a:rPr>
              <a:t>站在新的历史起点上，我们党统揽伟大斗争、伟大工程、伟大事业、伟大梦想，</a:t>
            </a:r>
            <a:r>
              <a:rPr lang="zh-CN" altLang="en-US" b="1">
                <a:latin typeface="微软雅黑" panose="020B0503020204020204" pitchFamily="34" charset="-122"/>
                <a:ea typeface="微软雅黑" panose="020B0503020204020204" pitchFamily="34" charset="-122"/>
              </a:rPr>
              <a:t>必须把党员教育管理放在更加突出的位置</a:t>
            </a:r>
            <a:r>
              <a:rPr lang="zh-CN" altLang="en-US">
                <a:latin typeface="微软雅黑" panose="020B0503020204020204" pitchFamily="34" charset="-122"/>
                <a:ea typeface="微软雅黑" panose="020B0503020204020204" pitchFamily="34" charset="-122"/>
              </a:rPr>
              <a:t>，着力激发党组织的生机活力，建设一支信念坚定、政治可靠、素质优良、纪律严明、作用突出的党员队伍。</a:t>
            </a:r>
          </a:p>
        </p:txBody>
      </p:sp>
      <p:sp>
        <p:nvSpPr>
          <p:cNvPr id="59" name="任意多边形: 形状 58"/>
          <p:cNvSpPr/>
          <p:nvPr/>
        </p:nvSpPr>
        <p:spPr bwMode="auto">
          <a:xfrm>
            <a:off x="4265511" y="1371604"/>
            <a:ext cx="3579078" cy="5041228"/>
          </a:xfrm>
          <a:custGeom>
            <a:avLst/>
            <a:gdLst>
              <a:gd name="connsiteX0" fmla="*/ 0 w 3940250"/>
              <a:gd name="connsiteY0" fmla="*/ 0 h 4719400"/>
              <a:gd name="connsiteX1" fmla="*/ 3940250 w 3940250"/>
              <a:gd name="connsiteY1" fmla="*/ 0 h 4719400"/>
              <a:gd name="connsiteX2" fmla="*/ 3940250 w 3940250"/>
              <a:gd name="connsiteY2" fmla="*/ 4142429 h 4719400"/>
              <a:gd name="connsiteX3" fmla="*/ 1970125 w 3940250"/>
              <a:gd name="connsiteY3" fmla="*/ 4719400 h 4719400"/>
              <a:gd name="connsiteX4" fmla="*/ 0 w 3940250"/>
              <a:gd name="connsiteY4" fmla="*/ 4142429 h 47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0250" h="4719400">
                <a:moveTo>
                  <a:pt x="0" y="0"/>
                </a:moveTo>
                <a:lnTo>
                  <a:pt x="3940250" y="0"/>
                </a:lnTo>
                <a:lnTo>
                  <a:pt x="3940250" y="4142429"/>
                </a:lnTo>
                <a:lnTo>
                  <a:pt x="1970125" y="4719400"/>
                </a:lnTo>
                <a:lnTo>
                  <a:pt x="0" y="4142429"/>
                </a:lnTo>
                <a:close/>
              </a:path>
            </a:pathLst>
          </a:cu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4579576" y="4879929"/>
            <a:ext cx="2950948" cy="830997"/>
          </a:xfrm>
          <a:prstGeom prst="rect">
            <a:avLst/>
          </a:prstGeom>
        </p:spPr>
        <p:txBody>
          <a:bodyPr wrap="square">
            <a:spAutoFit/>
          </a:bodyPr>
          <a:lstStyle/>
          <a:p>
            <a:pPr algn="ctr"/>
            <a:r>
              <a:rPr lang="zh-CN" altLang="en-US" sz="2400" b="1">
                <a:solidFill>
                  <a:srgbClr val="FFFF00"/>
                </a:solidFill>
                <a:latin typeface="微软雅黑" panose="020B0503020204020204" pitchFamily="34" charset="-122"/>
                <a:ea typeface="微软雅黑" panose="020B0503020204020204" pitchFamily="34" charset="-122"/>
              </a:rPr>
              <a:t>我们党历来重视党员教育管理工作</a:t>
            </a:r>
            <a:endParaRPr lang="zh-CN" altLang="en-US" sz="2400" b="1">
              <a:solidFill>
                <a:srgbClr val="FFFF00"/>
              </a:solidFill>
            </a:endParaRPr>
          </a:p>
        </p:txBody>
      </p:sp>
      <p:pic>
        <p:nvPicPr>
          <p:cNvPr id="60" name="图片 5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824791" y="1715198"/>
            <a:ext cx="2537030" cy="2947737"/>
          </a:xfrm>
          <a:prstGeom prst="rect">
            <a:avLst/>
          </a:prstGeom>
          <a:ln>
            <a:solidFill>
              <a:schemeClr val="bg1"/>
            </a:solidFill>
          </a:ln>
        </p:spPr>
      </p:pic>
    </p:spTree>
  </p:cSld>
  <p:clrMapOvr>
    <a:masterClrMapping/>
  </p:clrMapOvr>
  <p:transition advTm="38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矩形 76"/>
          <p:cNvSpPr/>
          <p:nvPr/>
        </p:nvSpPr>
        <p:spPr bwMode="auto">
          <a:xfrm>
            <a:off x="4248434" y="3004524"/>
            <a:ext cx="6805130" cy="3280239"/>
          </a:xfrm>
          <a:prstGeom prst="rect">
            <a:avLst/>
          </a:prstGeom>
          <a:solidFill>
            <a:schemeClr val="bg1"/>
          </a:solidFill>
          <a:ln w="9525" cap="flat" cmpd="sng" algn="ctr">
            <a:solidFill>
              <a:schemeClr val="accent5">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78" name="矩形 77"/>
          <p:cNvSpPr/>
          <p:nvPr/>
        </p:nvSpPr>
        <p:spPr bwMode="auto">
          <a:xfrm>
            <a:off x="4406921" y="3011964"/>
            <a:ext cx="1044672" cy="112876"/>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条例</a:t>
            </a:r>
            <a:r>
              <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制定的意义</a:t>
            </a:r>
          </a:p>
        </p:txBody>
      </p:sp>
      <p:grpSp>
        <p:nvGrpSpPr>
          <p:cNvPr id="45" name="组合 44"/>
          <p:cNvGrpSpPr/>
          <p:nvPr/>
        </p:nvGrpSpPr>
        <p:grpSpPr>
          <a:xfrm>
            <a:off x="721895" y="2491966"/>
            <a:ext cx="3244862" cy="3164288"/>
            <a:chOff x="-813205" y="2152941"/>
            <a:chExt cx="3411770" cy="3327051"/>
          </a:xfrm>
        </p:grpSpPr>
        <p:grpSp>
          <p:nvGrpSpPr>
            <p:cNvPr id="46" name="组合 45"/>
            <p:cNvGrpSpPr/>
            <p:nvPr/>
          </p:nvGrpSpPr>
          <p:grpSpPr>
            <a:xfrm>
              <a:off x="-813205" y="2152941"/>
              <a:ext cx="3411770" cy="3327051"/>
              <a:chOff x="-813205" y="2152941"/>
              <a:chExt cx="3411770" cy="3327051"/>
            </a:xfrm>
          </p:grpSpPr>
          <p:sp>
            <p:nvSpPr>
              <p:cNvPr id="49" name="îŝḻïḑê"/>
              <p:cNvSpPr/>
              <p:nvPr/>
            </p:nvSpPr>
            <p:spPr bwMode="auto">
              <a:xfrm>
                <a:off x="33961" y="2152941"/>
                <a:ext cx="2564604" cy="2880364"/>
              </a:xfrm>
              <a:custGeom>
                <a:avLst/>
                <a:gdLst>
                  <a:gd name="T0" fmla="*/ 245 w 333"/>
                  <a:gd name="T1" fmla="*/ 374 h 374"/>
                  <a:gd name="T2" fmla="*/ 0 w 333"/>
                  <a:gd name="T3" fmla="*/ 304 h 374"/>
                  <a:gd name="T4" fmla="*/ 87 w 333"/>
                  <a:gd name="T5" fmla="*/ 0 h 374"/>
                  <a:gd name="T6" fmla="*/ 333 w 333"/>
                  <a:gd name="T7" fmla="*/ 71 h 374"/>
                  <a:gd name="T8" fmla="*/ 245 w 333"/>
                  <a:gd name="T9" fmla="*/ 374 h 374"/>
                </a:gdLst>
                <a:ahLst/>
                <a:cxnLst>
                  <a:cxn ang="0">
                    <a:pos x="T0" y="T1"/>
                  </a:cxn>
                  <a:cxn ang="0">
                    <a:pos x="T2" y="T3"/>
                  </a:cxn>
                  <a:cxn ang="0">
                    <a:pos x="T4" y="T5"/>
                  </a:cxn>
                  <a:cxn ang="0">
                    <a:pos x="T6" y="T7"/>
                  </a:cxn>
                  <a:cxn ang="0">
                    <a:pos x="T8" y="T9"/>
                  </a:cxn>
                </a:cxnLst>
                <a:rect l="0" t="0" r="r" b="b"/>
                <a:pathLst>
                  <a:path w="333" h="374">
                    <a:moveTo>
                      <a:pt x="245" y="374"/>
                    </a:moveTo>
                    <a:lnTo>
                      <a:pt x="0" y="304"/>
                    </a:lnTo>
                    <a:lnTo>
                      <a:pt x="87" y="0"/>
                    </a:lnTo>
                    <a:lnTo>
                      <a:pt x="333" y="71"/>
                    </a:lnTo>
                    <a:lnTo>
                      <a:pt x="245" y="374"/>
                    </a:lnTo>
                    <a:close/>
                  </a:path>
                </a:pathLst>
              </a:custGeom>
              <a:solidFill>
                <a:srgbClr val="8EC3D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50" name="ïSľïḓê"/>
              <p:cNvSpPr/>
              <p:nvPr/>
            </p:nvSpPr>
            <p:spPr bwMode="auto">
              <a:xfrm>
                <a:off x="996647" y="2430195"/>
                <a:ext cx="1601913" cy="2603109"/>
              </a:xfrm>
              <a:custGeom>
                <a:avLst/>
                <a:gdLst>
                  <a:gd name="T0" fmla="*/ 0 w 208"/>
                  <a:gd name="T1" fmla="*/ 303 h 338"/>
                  <a:gd name="T2" fmla="*/ 120 w 208"/>
                  <a:gd name="T3" fmla="*/ 338 h 338"/>
                  <a:gd name="T4" fmla="*/ 208 w 208"/>
                  <a:gd name="T5" fmla="*/ 35 h 338"/>
                  <a:gd name="T6" fmla="*/ 87 w 208"/>
                  <a:gd name="T7" fmla="*/ 0 h 338"/>
                  <a:gd name="T8" fmla="*/ 0 w 208"/>
                  <a:gd name="T9" fmla="*/ 303 h 338"/>
                </a:gdLst>
                <a:ahLst/>
                <a:cxnLst>
                  <a:cxn ang="0">
                    <a:pos x="T0" y="T1"/>
                  </a:cxn>
                  <a:cxn ang="0">
                    <a:pos x="T2" y="T3"/>
                  </a:cxn>
                  <a:cxn ang="0">
                    <a:pos x="T4" y="T5"/>
                  </a:cxn>
                  <a:cxn ang="0">
                    <a:pos x="T6" y="T7"/>
                  </a:cxn>
                  <a:cxn ang="0">
                    <a:pos x="T8" y="T9"/>
                  </a:cxn>
                </a:cxnLst>
                <a:rect l="0" t="0" r="r" b="b"/>
                <a:pathLst>
                  <a:path w="208" h="338">
                    <a:moveTo>
                      <a:pt x="0" y="303"/>
                    </a:moveTo>
                    <a:lnTo>
                      <a:pt x="120" y="338"/>
                    </a:lnTo>
                    <a:lnTo>
                      <a:pt x="208" y="35"/>
                    </a:lnTo>
                    <a:lnTo>
                      <a:pt x="87" y="0"/>
                    </a:lnTo>
                    <a:lnTo>
                      <a:pt x="0" y="303"/>
                    </a:lnTo>
                    <a:close/>
                  </a:path>
                </a:pathLst>
              </a:custGeom>
              <a:solidFill>
                <a:srgbClr val="A4D8E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51" name="îṩ1íḋè"/>
              <p:cNvSpPr/>
              <p:nvPr/>
            </p:nvSpPr>
            <p:spPr bwMode="auto">
              <a:xfrm>
                <a:off x="788708" y="2491807"/>
                <a:ext cx="1548005" cy="577615"/>
              </a:xfrm>
              <a:custGeom>
                <a:avLst/>
                <a:gdLst>
                  <a:gd name="T0" fmla="*/ 195 w 201"/>
                  <a:gd name="T1" fmla="*/ 75 h 75"/>
                  <a:gd name="T2" fmla="*/ 0 w 201"/>
                  <a:gd name="T3" fmla="*/ 19 h 75"/>
                  <a:gd name="T4" fmla="*/ 6 w 201"/>
                  <a:gd name="T5" fmla="*/ 0 h 75"/>
                  <a:gd name="T6" fmla="*/ 201 w 201"/>
                  <a:gd name="T7" fmla="*/ 56 h 75"/>
                  <a:gd name="T8" fmla="*/ 195 w 201"/>
                  <a:gd name="T9" fmla="*/ 75 h 75"/>
                </a:gdLst>
                <a:ahLst/>
                <a:cxnLst>
                  <a:cxn ang="0">
                    <a:pos x="T0" y="T1"/>
                  </a:cxn>
                  <a:cxn ang="0">
                    <a:pos x="T2" y="T3"/>
                  </a:cxn>
                  <a:cxn ang="0">
                    <a:pos x="T4" y="T5"/>
                  </a:cxn>
                  <a:cxn ang="0">
                    <a:pos x="T6" y="T7"/>
                  </a:cxn>
                  <a:cxn ang="0">
                    <a:pos x="T8" y="T9"/>
                  </a:cxn>
                </a:cxnLst>
                <a:rect l="0" t="0" r="r" b="b"/>
                <a:pathLst>
                  <a:path w="201" h="75">
                    <a:moveTo>
                      <a:pt x="195" y="75"/>
                    </a:moveTo>
                    <a:lnTo>
                      <a:pt x="0" y="19"/>
                    </a:lnTo>
                    <a:lnTo>
                      <a:pt x="6" y="0"/>
                    </a:lnTo>
                    <a:lnTo>
                      <a:pt x="201" y="56"/>
                    </a:lnTo>
                    <a:lnTo>
                      <a:pt x="195" y="75"/>
                    </a:lnTo>
                    <a:close/>
                  </a:path>
                </a:pathLst>
              </a:custGeom>
              <a:solidFill>
                <a:srgbClr val="23598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52" name="ïṣľiḍe"/>
              <p:cNvSpPr/>
              <p:nvPr/>
            </p:nvSpPr>
            <p:spPr bwMode="auto">
              <a:xfrm>
                <a:off x="788708" y="2491807"/>
                <a:ext cx="793258" cy="369672"/>
              </a:xfrm>
              <a:custGeom>
                <a:avLst/>
                <a:gdLst>
                  <a:gd name="T0" fmla="*/ 97 w 103"/>
                  <a:gd name="T1" fmla="*/ 48 h 48"/>
                  <a:gd name="T2" fmla="*/ 0 w 103"/>
                  <a:gd name="T3" fmla="*/ 19 h 48"/>
                  <a:gd name="T4" fmla="*/ 6 w 103"/>
                  <a:gd name="T5" fmla="*/ 0 h 48"/>
                  <a:gd name="T6" fmla="*/ 103 w 103"/>
                  <a:gd name="T7" fmla="*/ 27 h 48"/>
                  <a:gd name="T8" fmla="*/ 97 w 103"/>
                  <a:gd name="T9" fmla="*/ 48 h 48"/>
                </a:gdLst>
                <a:ahLst/>
                <a:cxnLst>
                  <a:cxn ang="0">
                    <a:pos x="T0" y="T1"/>
                  </a:cxn>
                  <a:cxn ang="0">
                    <a:pos x="T2" y="T3"/>
                  </a:cxn>
                  <a:cxn ang="0">
                    <a:pos x="T4" y="T5"/>
                  </a:cxn>
                  <a:cxn ang="0">
                    <a:pos x="T6" y="T7"/>
                  </a:cxn>
                  <a:cxn ang="0">
                    <a:pos x="T8" y="T9"/>
                  </a:cxn>
                </a:cxnLst>
                <a:rect l="0" t="0" r="r" b="b"/>
                <a:pathLst>
                  <a:path w="103" h="48">
                    <a:moveTo>
                      <a:pt x="97" y="48"/>
                    </a:moveTo>
                    <a:lnTo>
                      <a:pt x="0" y="19"/>
                    </a:lnTo>
                    <a:lnTo>
                      <a:pt x="6" y="0"/>
                    </a:lnTo>
                    <a:lnTo>
                      <a:pt x="103" y="27"/>
                    </a:lnTo>
                    <a:lnTo>
                      <a:pt x="97" y="48"/>
                    </a:lnTo>
                    <a:close/>
                  </a:path>
                </a:pathLst>
              </a:custGeom>
              <a:solidFill>
                <a:srgbClr val="10354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53" name="ïśľiḑê"/>
              <p:cNvSpPr/>
              <p:nvPr/>
            </p:nvSpPr>
            <p:spPr bwMode="auto">
              <a:xfrm>
                <a:off x="703989" y="2830674"/>
                <a:ext cx="723942" cy="300361"/>
              </a:xfrm>
              <a:custGeom>
                <a:avLst/>
                <a:gdLst>
                  <a:gd name="T0" fmla="*/ 87 w 94"/>
                  <a:gd name="T1" fmla="*/ 39 h 39"/>
                  <a:gd name="T2" fmla="*/ 0 w 94"/>
                  <a:gd name="T3" fmla="*/ 14 h 39"/>
                  <a:gd name="T4" fmla="*/ 4 w 94"/>
                  <a:gd name="T5" fmla="*/ 0 h 39"/>
                  <a:gd name="T6" fmla="*/ 94 w 94"/>
                  <a:gd name="T7" fmla="*/ 25 h 39"/>
                  <a:gd name="T8" fmla="*/ 87 w 94"/>
                  <a:gd name="T9" fmla="*/ 39 h 39"/>
                </a:gdLst>
                <a:ahLst/>
                <a:cxnLst>
                  <a:cxn ang="0">
                    <a:pos x="T0" y="T1"/>
                  </a:cxn>
                  <a:cxn ang="0">
                    <a:pos x="T2" y="T3"/>
                  </a:cxn>
                  <a:cxn ang="0">
                    <a:pos x="T4" y="T5"/>
                  </a:cxn>
                  <a:cxn ang="0">
                    <a:pos x="T6" y="T7"/>
                  </a:cxn>
                  <a:cxn ang="0">
                    <a:pos x="T8" y="T9"/>
                  </a:cxn>
                </a:cxnLst>
                <a:rect l="0" t="0" r="r" b="b"/>
                <a:pathLst>
                  <a:path w="94" h="39">
                    <a:moveTo>
                      <a:pt x="87" y="39"/>
                    </a:moveTo>
                    <a:lnTo>
                      <a:pt x="0" y="14"/>
                    </a:lnTo>
                    <a:lnTo>
                      <a:pt x="4" y="0"/>
                    </a:lnTo>
                    <a:lnTo>
                      <a:pt x="94" y="25"/>
                    </a:lnTo>
                    <a:lnTo>
                      <a:pt x="87" y="39"/>
                    </a:lnTo>
                    <a:close/>
                  </a:path>
                </a:pathLst>
              </a:custGeom>
              <a:solidFill>
                <a:srgbClr val="E6E7E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54" name="ïṥḷíḓè"/>
              <p:cNvSpPr/>
              <p:nvPr/>
            </p:nvSpPr>
            <p:spPr bwMode="auto">
              <a:xfrm>
                <a:off x="642377" y="3054020"/>
                <a:ext cx="700840" cy="300361"/>
              </a:xfrm>
              <a:custGeom>
                <a:avLst/>
                <a:gdLst>
                  <a:gd name="T0" fmla="*/ 87 w 91"/>
                  <a:gd name="T1" fmla="*/ 39 h 39"/>
                  <a:gd name="T2" fmla="*/ 0 w 91"/>
                  <a:gd name="T3" fmla="*/ 14 h 39"/>
                  <a:gd name="T4" fmla="*/ 4 w 91"/>
                  <a:gd name="T5" fmla="*/ 0 h 39"/>
                  <a:gd name="T6" fmla="*/ 91 w 91"/>
                  <a:gd name="T7" fmla="*/ 25 h 39"/>
                  <a:gd name="T8" fmla="*/ 87 w 91"/>
                  <a:gd name="T9" fmla="*/ 39 h 39"/>
                </a:gdLst>
                <a:ahLst/>
                <a:cxnLst>
                  <a:cxn ang="0">
                    <a:pos x="T0" y="T1"/>
                  </a:cxn>
                  <a:cxn ang="0">
                    <a:pos x="T2" y="T3"/>
                  </a:cxn>
                  <a:cxn ang="0">
                    <a:pos x="T4" y="T5"/>
                  </a:cxn>
                  <a:cxn ang="0">
                    <a:pos x="T6" y="T7"/>
                  </a:cxn>
                  <a:cxn ang="0">
                    <a:pos x="T8" y="T9"/>
                  </a:cxn>
                </a:cxnLst>
                <a:rect l="0" t="0" r="r" b="b"/>
                <a:pathLst>
                  <a:path w="91" h="39">
                    <a:moveTo>
                      <a:pt x="87" y="39"/>
                    </a:moveTo>
                    <a:lnTo>
                      <a:pt x="0" y="14"/>
                    </a:lnTo>
                    <a:lnTo>
                      <a:pt x="4" y="0"/>
                    </a:lnTo>
                    <a:lnTo>
                      <a:pt x="91" y="25"/>
                    </a:lnTo>
                    <a:lnTo>
                      <a:pt x="87" y="39"/>
                    </a:lnTo>
                    <a:close/>
                  </a:path>
                </a:pathLst>
              </a:custGeom>
              <a:solidFill>
                <a:srgbClr val="E6E7E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55" name="íş1îḑè"/>
              <p:cNvSpPr/>
              <p:nvPr/>
            </p:nvSpPr>
            <p:spPr bwMode="auto">
              <a:xfrm>
                <a:off x="573066" y="3277361"/>
                <a:ext cx="646927" cy="284958"/>
              </a:xfrm>
              <a:custGeom>
                <a:avLst/>
                <a:gdLst>
                  <a:gd name="T0" fmla="*/ 80 w 84"/>
                  <a:gd name="T1" fmla="*/ 37 h 37"/>
                  <a:gd name="T2" fmla="*/ 0 w 84"/>
                  <a:gd name="T3" fmla="*/ 14 h 37"/>
                  <a:gd name="T4" fmla="*/ 5 w 84"/>
                  <a:gd name="T5" fmla="*/ 0 h 37"/>
                  <a:gd name="T6" fmla="*/ 84 w 84"/>
                  <a:gd name="T7" fmla="*/ 23 h 37"/>
                  <a:gd name="T8" fmla="*/ 80 w 84"/>
                  <a:gd name="T9" fmla="*/ 37 h 37"/>
                </a:gdLst>
                <a:ahLst/>
                <a:cxnLst>
                  <a:cxn ang="0">
                    <a:pos x="T0" y="T1"/>
                  </a:cxn>
                  <a:cxn ang="0">
                    <a:pos x="T2" y="T3"/>
                  </a:cxn>
                  <a:cxn ang="0">
                    <a:pos x="T4" y="T5"/>
                  </a:cxn>
                  <a:cxn ang="0">
                    <a:pos x="T6" y="T7"/>
                  </a:cxn>
                  <a:cxn ang="0">
                    <a:pos x="T8" y="T9"/>
                  </a:cxn>
                </a:cxnLst>
                <a:rect l="0" t="0" r="r" b="b"/>
                <a:pathLst>
                  <a:path w="84" h="37">
                    <a:moveTo>
                      <a:pt x="80" y="37"/>
                    </a:moveTo>
                    <a:lnTo>
                      <a:pt x="0" y="14"/>
                    </a:lnTo>
                    <a:lnTo>
                      <a:pt x="5" y="0"/>
                    </a:lnTo>
                    <a:lnTo>
                      <a:pt x="84" y="23"/>
                    </a:lnTo>
                    <a:lnTo>
                      <a:pt x="80" y="37"/>
                    </a:lnTo>
                    <a:close/>
                  </a:path>
                </a:pathLst>
              </a:custGeom>
              <a:solidFill>
                <a:srgbClr val="E6E7E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56" name="ïsḷîdè"/>
              <p:cNvSpPr/>
              <p:nvPr/>
            </p:nvSpPr>
            <p:spPr bwMode="auto">
              <a:xfrm>
                <a:off x="1235396" y="3870379"/>
                <a:ext cx="785554" cy="831763"/>
              </a:xfrm>
              <a:custGeom>
                <a:avLst/>
                <a:gdLst>
                  <a:gd name="T0" fmla="*/ 0 w 102"/>
                  <a:gd name="T1" fmla="*/ 85 h 108"/>
                  <a:gd name="T2" fmla="*/ 77 w 102"/>
                  <a:gd name="T3" fmla="*/ 108 h 108"/>
                  <a:gd name="T4" fmla="*/ 102 w 102"/>
                  <a:gd name="T5" fmla="*/ 20 h 108"/>
                  <a:gd name="T6" fmla="*/ 25 w 102"/>
                  <a:gd name="T7" fmla="*/ 0 h 108"/>
                  <a:gd name="T8" fmla="*/ 0 w 102"/>
                  <a:gd name="T9" fmla="*/ 85 h 108"/>
                </a:gdLst>
                <a:ahLst/>
                <a:cxnLst>
                  <a:cxn ang="0">
                    <a:pos x="T0" y="T1"/>
                  </a:cxn>
                  <a:cxn ang="0">
                    <a:pos x="T2" y="T3"/>
                  </a:cxn>
                  <a:cxn ang="0">
                    <a:pos x="T4" y="T5"/>
                  </a:cxn>
                  <a:cxn ang="0">
                    <a:pos x="T6" y="T7"/>
                  </a:cxn>
                  <a:cxn ang="0">
                    <a:pos x="T8" y="T9"/>
                  </a:cxn>
                </a:cxnLst>
                <a:rect l="0" t="0" r="r" b="b"/>
                <a:pathLst>
                  <a:path w="102" h="108">
                    <a:moveTo>
                      <a:pt x="0" y="85"/>
                    </a:moveTo>
                    <a:lnTo>
                      <a:pt x="77" y="108"/>
                    </a:lnTo>
                    <a:lnTo>
                      <a:pt x="102" y="20"/>
                    </a:lnTo>
                    <a:lnTo>
                      <a:pt x="25" y="0"/>
                    </a:lnTo>
                    <a:lnTo>
                      <a:pt x="0" y="85"/>
                    </a:lnTo>
                    <a:close/>
                  </a:path>
                </a:pathLst>
              </a:custGeom>
              <a:solidFill>
                <a:srgbClr val="23598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57" name="ís1iḑè"/>
              <p:cNvSpPr/>
              <p:nvPr/>
            </p:nvSpPr>
            <p:spPr bwMode="auto">
              <a:xfrm>
                <a:off x="1520349" y="4039813"/>
                <a:ext cx="277254" cy="292657"/>
              </a:xfrm>
              <a:custGeom>
                <a:avLst/>
                <a:gdLst>
                  <a:gd name="T0" fmla="*/ 16 w 17"/>
                  <a:gd name="T1" fmla="*/ 10 h 18"/>
                  <a:gd name="T2" fmla="*/ 6 w 17"/>
                  <a:gd name="T3" fmla="*/ 17 h 18"/>
                  <a:gd name="T4" fmla="*/ 2 w 17"/>
                  <a:gd name="T5" fmla="*/ 6 h 18"/>
                  <a:gd name="T6" fmla="*/ 11 w 17"/>
                  <a:gd name="T7" fmla="*/ 1 h 18"/>
                  <a:gd name="T8" fmla="*/ 16 w 17"/>
                  <a:gd name="T9" fmla="*/ 10 h 18"/>
                </a:gdLst>
                <a:ahLst/>
                <a:cxnLst>
                  <a:cxn ang="0">
                    <a:pos x="T0" y="T1"/>
                  </a:cxn>
                  <a:cxn ang="0">
                    <a:pos x="T2" y="T3"/>
                  </a:cxn>
                  <a:cxn ang="0">
                    <a:pos x="T4" y="T5"/>
                  </a:cxn>
                  <a:cxn ang="0">
                    <a:pos x="T6" y="T7"/>
                  </a:cxn>
                  <a:cxn ang="0">
                    <a:pos x="T8" y="T9"/>
                  </a:cxn>
                </a:cxnLst>
                <a:rect l="0" t="0" r="r" b="b"/>
                <a:pathLst>
                  <a:path w="17" h="18">
                    <a:moveTo>
                      <a:pt x="16" y="10"/>
                    </a:moveTo>
                    <a:cubicBezTo>
                      <a:pt x="14" y="14"/>
                      <a:pt x="10" y="18"/>
                      <a:pt x="6" y="17"/>
                    </a:cubicBezTo>
                    <a:cubicBezTo>
                      <a:pt x="2" y="16"/>
                      <a:pt x="0" y="10"/>
                      <a:pt x="2" y="6"/>
                    </a:cubicBezTo>
                    <a:cubicBezTo>
                      <a:pt x="3" y="2"/>
                      <a:pt x="7" y="0"/>
                      <a:pt x="11" y="1"/>
                    </a:cubicBezTo>
                    <a:cubicBezTo>
                      <a:pt x="15" y="2"/>
                      <a:pt x="17" y="6"/>
                      <a:pt x="16" y="1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58" name="íś1íḋe"/>
              <p:cNvSpPr/>
              <p:nvPr/>
            </p:nvSpPr>
            <p:spPr bwMode="auto">
              <a:xfrm>
                <a:off x="1397125" y="4301664"/>
                <a:ext cx="361973" cy="238749"/>
              </a:xfrm>
              <a:custGeom>
                <a:avLst/>
                <a:gdLst>
                  <a:gd name="T0" fmla="*/ 14 w 23"/>
                  <a:gd name="T1" fmla="*/ 2 h 15"/>
                  <a:gd name="T2" fmla="*/ 0 w 23"/>
                  <a:gd name="T3" fmla="*/ 9 h 15"/>
                  <a:gd name="T4" fmla="*/ 22 w 23"/>
                  <a:gd name="T5" fmla="*/ 15 h 15"/>
                  <a:gd name="T6" fmla="*/ 14 w 23"/>
                  <a:gd name="T7" fmla="*/ 2 h 15"/>
                </a:gdLst>
                <a:ahLst/>
                <a:cxnLst>
                  <a:cxn ang="0">
                    <a:pos x="T0" y="T1"/>
                  </a:cxn>
                  <a:cxn ang="0">
                    <a:pos x="T2" y="T3"/>
                  </a:cxn>
                  <a:cxn ang="0">
                    <a:pos x="T4" y="T5"/>
                  </a:cxn>
                  <a:cxn ang="0">
                    <a:pos x="T6" y="T7"/>
                  </a:cxn>
                </a:cxnLst>
                <a:rect l="0" t="0" r="r" b="b"/>
                <a:pathLst>
                  <a:path w="23" h="15">
                    <a:moveTo>
                      <a:pt x="14" y="2"/>
                    </a:moveTo>
                    <a:cubicBezTo>
                      <a:pt x="6" y="0"/>
                      <a:pt x="1" y="5"/>
                      <a:pt x="0" y="9"/>
                    </a:cubicBezTo>
                    <a:cubicBezTo>
                      <a:pt x="22" y="15"/>
                      <a:pt x="22" y="15"/>
                      <a:pt x="22" y="15"/>
                    </a:cubicBezTo>
                    <a:cubicBezTo>
                      <a:pt x="23" y="11"/>
                      <a:pt x="21" y="4"/>
                      <a:pt x="14"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59" name="íṥ1ïḍè"/>
              <p:cNvSpPr/>
              <p:nvPr/>
            </p:nvSpPr>
            <p:spPr bwMode="auto">
              <a:xfrm>
                <a:off x="1620471" y="3084826"/>
                <a:ext cx="639228" cy="284958"/>
              </a:xfrm>
              <a:custGeom>
                <a:avLst/>
                <a:gdLst>
                  <a:gd name="T0" fmla="*/ 79 w 83"/>
                  <a:gd name="T1" fmla="*/ 37 h 37"/>
                  <a:gd name="T2" fmla="*/ 0 w 83"/>
                  <a:gd name="T3" fmla="*/ 16 h 37"/>
                  <a:gd name="T4" fmla="*/ 4 w 83"/>
                  <a:gd name="T5" fmla="*/ 0 h 37"/>
                  <a:gd name="T6" fmla="*/ 83 w 83"/>
                  <a:gd name="T7" fmla="*/ 23 h 37"/>
                  <a:gd name="T8" fmla="*/ 79 w 83"/>
                  <a:gd name="T9" fmla="*/ 37 h 37"/>
                </a:gdLst>
                <a:ahLst/>
                <a:cxnLst>
                  <a:cxn ang="0">
                    <a:pos x="T0" y="T1"/>
                  </a:cxn>
                  <a:cxn ang="0">
                    <a:pos x="T2" y="T3"/>
                  </a:cxn>
                  <a:cxn ang="0">
                    <a:pos x="T4" y="T5"/>
                  </a:cxn>
                  <a:cxn ang="0">
                    <a:pos x="T6" y="T7"/>
                  </a:cxn>
                  <a:cxn ang="0">
                    <a:pos x="T8" y="T9"/>
                  </a:cxn>
                </a:cxnLst>
                <a:rect l="0" t="0" r="r" b="b"/>
                <a:pathLst>
                  <a:path w="83" h="37">
                    <a:moveTo>
                      <a:pt x="79" y="37"/>
                    </a:moveTo>
                    <a:lnTo>
                      <a:pt x="0" y="16"/>
                    </a:lnTo>
                    <a:lnTo>
                      <a:pt x="4" y="0"/>
                    </a:lnTo>
                    <a:lnTo>
                      <a:pt x="83" y="23"/>
                    </a:lnTo>
                    <a:lnTo>
                      <a:pt x="79" y="37"/>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60" name="iṣḻîḋê"/>
              <p:cNvSpPr/>
              <p:nvPr/>
            </p:nvSpPr>
            <p:spPr bwMode="auto">
              <a:xfrm>
                <a:off x="1605068" y="3323570"/>
                <a:ext cx="523702" cy="269555"/>
              </a:xfrm>
              <a:custGeom>
                <a:avLst/>
                <a:gdLst>
                  <a:gd name="T0" fmla="*/ 64 w 68"/>
                  <a:gd name="T1" fmla="*/ 35 h 35"/>
                  <a:gd name="T2" fmla="*/ 0 w 68"/>
                  <a:gd name="T3" fmla="*/ 17 h 35"/>
                  <a:gd name="T4" fmla="*/ 4 w 68"/>
                  <a:gd name="T5" fmla="*/ 0 h 35"/>
                  <a:gd name="T6" fmla="*/ 68 w 68"/>
                  <a:gd name="T7" fmla="*/ 21 h 35"/>
                  <a:gd name="T8" fmla="*/ 64 w 68"/>
                  <a:gd name="T9" fmla="*/ 35 h 35"/>
                </a:gdLst>
                <a:ahLst/>
                <a:cxnLst>
                  <a:cxn ang="0">
                    <a:pos x="T0" y="T1"/>
                  </a:cxn>
                  <a:cxn ang="0">
                    <a:pos x="T2" y="T3"/>
                  </a:cxn>
                  <a:cxn ang="0">
                    <a:pos x="T4" y="T5"/>
                  </a:cxn>
                  <a:cxn ang="0">
                    <a:pos x="T6" y="T7"/>
                  </a:cxn>
                  <a:cxn ang="0">
                    <a:pos x="T8" y="T9"/>
                  </a:cxn>
                </a:cxnLst>
                <a:rect l="0" t="0" r="r" b="b"/>
                <a:pathLst>
                  <a:path w="68" h="35">
                    <a:moveTo>
                      <a:pt x="64" y="35"/>
                    </a:moveTo>
                    <a:lnTo>
                      <a:pt x="0" y="17"/>
                    </a:lnTo>
                    <a:lnTo>
                      <a:pt x="4" y="0"/>
                    </a:lnTo>
                    <a:lnTo>
                      <a:pt x="68" y="21"/>
                    </a:lnTo>
                    <a:lnTo>
                      <a:pt x="64" y="3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61" name="ïš1îḑe"/>
              <p:cNvSpPr/>
              <p:nvPr/>
            </p:nvSpPr>
            <p:spPr bwMode="auto">
              <a:xfrm>
                <a:off x="1474140" y="3593125"/>
                <a:ext cx="639228" cy="277254"/>
              </a:xfrm>
              <a:custGeom>
                <a:avLst/>
                <a:gdLst>
                  <a:gd name="T0" fmla="*/ 79 w 83"/>
                  <a:gd name="T1" fmla="*/ 36 h 36"/>
                  <a:gd name="T2" fmla="*/ 0 w 83"/>
                  <a:gd name="T3" fmla="*/ 15 h 36"/>
                  <a:gd name="T4" fmla="*/ 4 w 83"/>
                  <a:gd name="T5" fmla="*/ 0 h 36"/>
                  <a:gd name="T6" fmla="*/ 83 w 83"/>
                  <a:gd name="T7" fmla="*/ 21 h 36"/>
                  <a:gd name="T8" fmla="*/ 79 w 83"/>
                  <a:gd name="T9" fmla="*/ 36 h 36"/>
                </a:gdLst>
                <a:ahLst/>
                <a:cxnLst>
                  <a:cxn ang="0">
                    <a:pos x="T0" y="T1"/>
                  </a:cxn>
                  <a:cxn ang="0">
                    <a:pos x="T2" y="T3"/>
                  </a:cxn>
                  <a:cxn ang="0">
                    <a:pos x="T4" y="T5"/>
                  </a:cxn>
                  <a:cxn ang="0">
                    <a:pos x="T6" y="T7"/>
                  </a:cxn>
                  <a:cxn ang="0">
                    <a:pos x="T8" y="T9"/>
                  </a:cxn>
                </a:cxnLst>
                <a:rect l="0" t="0" r="r" b="b"/>
                <a:pathLst>
                  <a:path w="83" h="36">
                    <a:moveTo>
                      <a:pt x="79" y="36"/>
                    </a:moveTo>
                    <a:lnTo>
                      <a:pt x="0" y="15"/>
                    </a:lnTo>
                    <a:lnTo>
                      <a:pt x="4" y="0"/>
                    </a:lnTo>
                    <a:lnTo>
                      <a:pt x="83" y="21"/>
                    </a:lnTo>
                    <a:lnTo>
                      <a:pt x="79" y="36"/>
                    </a:lnTo>
                    <a:close/>
                  </a:path>
                </a:pathLst>
              </a:custGeom>
              <a:solidFill>
                <a:srgbClr val="F7AD3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62" name="íṡľide"/>
              <p:cNvSpPr/>
              <p:nvPr/>
            </p:nvSpPr>
            <p:spPr bwMode="auto">
              <a:xfrm>
                <a:off x="-813205" y="2715153"/>
                <a:ext cx="2241141" cy="2556900"/>
              </a:xfrm>
              <a:custGeom>
                <a:avLst/>
                <a:gdLst>
                  <a:gd name="T0" fmla="*/ 140 w 140"/>
                  <a:gd name="T1" fmla="*/ 149 h 160"/>
                  <a:gd name="T2" fmla="*/ 128 w 140"/>
                  <a:gd name="T3" fmla="*/ 160 h 160"/>
                  <a:gd name="T4" fmla="*/ 12 w 140"/>
                  <a:gd name="T5" fmla="*/ 160 h 160"/>
                  <a:gd name="T6" fmla="*/ 0 w 140"/>
                  <a:gd name="T7" fmla="*/ 149 h 160"/>
                  <a:gd name="T8" fmla="*/ 0 w 140"/>
                  <a:gd name="T9" fmla="*/ 11 h 160"/>
                  <a:gd name="T10" fmla="*/ 12 w 140"/>
                  <a:gd name="T11" fmla="*/ 0 h 160"/>
                  <a:gd name="T12" fmla="*/ 128 w 140"/>
                  <a:gd name="T13" fmla="*/ 0 h 160"/>
                  <a:gd name="T14" fmla="*/ 140 w 140"/>
                  <a:gd name="T15" fmla="*/ 11 h 160"/>
                  <a:gd name="T16" fmla="*/ 140 w 140"/>
                  <a:gd name="T17" fmla="*/ 14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60">
                    <a:moveTo>
                      <a:pt x="140" y="149"/>
                    </a:moveTo>
                    <a:cubicBezTo>
                      <a:pt x="140" y="155"/>
                      <a:pt x="134" y="160"/>
                      <a:pt x="128" y="160"/>
                    </a:cubicBezTo>
                    <a:cubicBezTo>
                      <a:pt x="12" y="160"/>
                      <a:pt x="12" y="160"/>
                      <a:pt x="12" y="160"/>
                    </a:cubicBezTo>
                    <a:cubicBezTo>
                      <a:pt x="5" y="160"/>
                      <a:pt x="0" y="155"/>
                      <a:pt x="0" y="149"/>
                    </a:cubicBezTo>
                    <a:cubicBezTo>
                      <a:pt x="0" y="11"/>
                      <a:pt x="0" y="11"/>
                      <a:pt x="0" y="11"/>
                    </a:cubicBezTo>
                    <a:cubicBezTo>
                      <a:pt x="0" y="5"/>
                      <a:pt x="5" y="0"/>
                      <a:pt x="12" y="0"/>
                    </a:cubicBezTo>
                    <a:cubicBezTo>
                      <a:pt x="128" y="0"/>
                      <a:pt x="128" y="0"/>
                      <a:pt x="128" y="0"/>
                    </a:cubicBezTo>
                    <a:cubicBezTo>
                      <a:pt x="134" y="0"/>
                      <a:pt x="140" y="5"/>
                      <a:pt x="140" y="11"/>
                    </a:cubicBezTo>
                    <a:lnTo>
                      <a:pt x="140" y="149"/>
                    </a:lnTo>
                    <a:close/>
                  </a:path>
                </a:pathLst>
              </a:custGeom>
              <a:solidFill>
                <a:srgbClr val="D9311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63" name="ïSḷiḍé"/>
              <p:cNvSpPr/>
              <p:nvPr/>
            </p:nvSpPr>
            <p:spPr bwMode="auto">
              <a:xfrm>
                <a:off x="-813205" y="2715153"/>
                <a:ext cx="1116721" cy="2556900"/>
              </a:xfrm>
              <a:custGeom>
                <a:avLst/>
                <a:gdLst>
                  <a:gd name="T0" fmla="*/ 70 w 70"/>
                  <a:gd name="T1" fmla="*/ 0 h 160"/>
                  <a:gd name="T2" fmla="*/ 12 w 70"/>
                  <a:gd name="T3" fmla="*/ 0 h 160"/>
                  <a:gd name="T4" fmla="*/ 0 w 70"/>
                  <a:gd name="T5" fmla="*/ 11 h 160"/>
                  <a:gd name="T6" fmla="*/ 0 w 70"/>
                  <a:gd name="T7" fmla="*/ 149 h 160"/>
                  <a:gd name="T8" fmla="*/ 12 w 70"/>
                  <a:gd name="T9" fmla="*/ 160 h 160"/>
                  <a:gd name="T10" fmla="*/ 70 w 70"/>
                  <a:gd name="T11" fmla="*/ 160 h 160"/>
                  <a:gd name="T12" fmla="*/ 70 w 70"/>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70" h="160">
                    <a:moveTo>
                      <a:pt x="70" y="0"/>
                    </a:moveTo>
                    <a:cubicBezTo>
                      <a:pt x="12" y="0"/>
                      <a:pt x="12" y="0"/>
                      <a:pt x="12" y="0"/>
                    </a:cubicBezTo>
                    <a:cubicBezTo>
                      <a:pt x="5" y="0"/>
                      <a:pt x="0" y="5"/>
                      <a:pt x="0" y="11"/>
                    </a:cubicBezTo>
                    <a:cubicBezTo>
                      <a:pt x="0" y="149"/>
                      <a:pt x="0" y="149"/>
                      <a:pt x="0" y="149"/>
                    </a:cubicBezTo>
                    <a:cubicBezTo>
                      <a:pt x="0" y="155"/>
                      <a:pt x="5" y="160"/>
                      <a:pt x="12" y="160"/>
                    </a:cubicBezTo>
                    <a:cubicBezTo>
                      <a:pt x="70" y="160"/>
                      <a:pt x="70" y="160"/>
                      <a:pt x="70" y="160"/>
                    </a:cubicBezTo>
                    <a:lnTo>
                      <a:pt x="70" y="0"/>
                    </a:lnTo>
                    <a:close/>
                  </a:path>
                </a:pathLst>
              </a:custGeom>
              <a:solidFill>
                <a:srgbClr val="C2260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64" name="i$ļîdè"/>
              <p:cNvSpPr/>
              <p:nvPr/>
            </p:nvSpPr>
            <p:spPr bwMode="auto">
              <a:xfrm>
                <a:off x="-620670" y="2907689"/>
                <a:ext cx="1840663" cy="2225738"/>
              </a:xfrm>
              <a:custGeom>
                <a:avLst/>
                <a:gdLst>
                  <a:gd name="T0" fmla="*/ 115 w 115"/>
                  <a:gd name="T1" fmla="*/ 130 h 139"/>
                  <a:gd name="T2" fmla="*/ 108 w 115"/>
                  <a:gd name="T3" fmla="*/ 139 h 139"/>
                  <a:gd name="T4" fmla="*/ 8 w 115"/>
                  <a:gd name="T5" fmla="*/ 139 h 139"/>
                  <a:gd name="T6" fmla="*/ 0 w 115"/>
                  <a:gd name="T7" fmla="*/ 130 h 139"/>
                  <a:gd name="T8" fmla="*/ 0 w 115"/>
                  <a:gd name="T9" fmla="*/ 9 h 139"/>
                  <a:gd name="T10" fmla="*/ 8 w 115"/>
                  <a:gd name="T11" fmla="*/ 0 h 139"/>
                  <a:gd name="T12" fmla="*/ 108 w 115"/>
                  <a:gd name="T13" fmla="*/ 0 h 139"/>
                  <a:gd name="T14" fmla="*/ 115 w 115"/>
                  <a:gd name="T15" fmla="*/ 9 h 139"/>
                  <a:gd name="T16" fmla="*/ 115 w 115"/>
                  <a:gd name="T17" fmla="*/ 13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39">
                    <a:moveTo>
                      <a:pt x="115" y="130"/>
                    </a:moveTo>
                    <a:cubicBezTo>
                      <a:pt x="115" y="135"/>
                      <a:pt x="114" y="139"/>
                      <a:pt x="108" y="139"/>
                    </a:cubicBezTo>
                    <a:cubicBezTo>
                      <a:pt x="8" y="139"/>
                      <a:pt x="8" y="139"/>
                      <a:pt x="8" y="139"/>
                    </a:cubicBezTo>
                    <a:cubicBezTo>
                      <a:pt x="2" y="139"/>
                      <a:pt x="0" y="135"/>
                      <a:pt x="0" y="130"/>
                    </a:cubicBezTo>
                    <a:cubicBezTo>
                      <a:pt x="0" y="9"/>
                      <a:pt x="0" y="9"/>
                      <a:pt x="0" y="9"/>
                    </a:cubicBezTo>
                    <a:cubicBezTo>
                      <a:pt x="0" y="4"/>
                      <a:pt x="2" y="0"/>
                      <a:pt x="8" y="0"/>
                    </a:cubicBezTo>
                    <a:cubicBezTo>
                      <a:pt x="108" y="0"/>
                      <a:pt x="108" y="0"/>
                      <a:pt x="108" y="0"/>
                    </a:cubicBezTo>
                    <a:cubicBezTo>
                      <a:pt x="114" y="0"/>
                      <a:pt x="115" y="4"/>
                      <a:pt x="115" y="9"/>
                    </a:cubicBezTo>
                    <a:lnTo>
                      <a:pt x="115" y="13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65" name="ïś1îďê"/>
              <p:cNvSpPr/>
              <p:nvPr/>
            </p:nvSpPr>
            <p:spPr bwMode="auto">
              <a:xfrm>
                <a:off x="-243293" y="2522613"/>
                <a:ext cx="1093614" cy="500600"/>
              </a:xfrm>
              <a:custGeom>
                <a:avLst/>
                <a:gdLst>
                  <a:gd name="T0" fmla="*/ 58 w 68"/>
                  <a:gd name="T1" fmla="*/ 12 h 31"/>
                  <a:gd name="T2" fmla="*/ 49 w 68"/>
                  <a:gd name="T3" fmla="*/ 12 h 31"/>
                  <a:gd name="T4" fmla="*/ 49 w 68"/>
                  <a:gd name="T5" fmla="*/ 10 h 31"/>
                  <a:gd name="T6" fmla="*/ 40 w 68"/>
                  <a:gd name="T7" fmla="*/ 0 h 31"/>
                  <a:gd name="T8" fmla="*/ 28 w 68"/>
                  <a:gd name="T9" fmla="*/ 0 h 31"/>
                  <a:gd name="T10" fmla="*/ 18 w 68"/>
                  <a:gd name="T11" fmla="*/ 10 h 31"/>
                  <a:gd name="T12" fmla="*/ 19 w 68"/>
                  <a:gd name="T13" fmla="*/ 12 h 31"/>
                  <a:gd name="T14" fmla="*/ 9 w 68"/>
                  <a:gd name="T15" fmla="*/ 12 h 31"/>
                  <a:gd name="T16" fmla="*/ 0 w 68"/>
                  <a:gd name="T17" fmla="*/ 21 h 31"/>
                  <a:gd name="T18" fmla="*/ 9 w 68"/>
                  <a:gd name="T19" fmla="*/ 31 h 31"/>
                  <a:gd name="T20" fmla="*/ 58 w 68"/>
                  <a:gd name="T21" fmla="*/ 31 h 31"/>
                  <a:gd name="T22" fmla="*/ 68 w 68"/>
                  <a:gd name="T23" fmla="*/ 21 h 31"/>
                  <a:gd name="T24" fmla="*/ 58 w 68"/>
                  <a:gd name="T25" fmla="*/ 12 h 31"/>
                  <a:gd name="T26" fmla="*/ 26 w 68"/>
                  <a:gd name="T27" fmla="*/ 10 h 31"/>
                  <a:gd name="T28" fmla="*/ 31 w 68"/>
                  <a:gd name="T29" fmla="*/ 5 h 31"/>
                  <a:gd name="T30" fmla="*/ 37 w 68"/>
                  <a:gd name="T31" fmla="*/ 5 h 31"/>
                  <a:gd name="T32" fmla="*/ 42 w 68"/>
                  <a:gd name="T33" fmla="*/ 10 h 31"/>
                  <a:gd name="T34" fmla="*/ 41 w 68"/>
                  <a:gd name="T35" fmla="*/ 12 h 31"/>
                  <a:gd name="T36" fmla="*/ 26 w 68"/>
                  <a:gd name="T37" fmla="*/ 12 h 31"/>
                  <a:gd name="T38" fmla="*/ 26 w 68"/>
                  <a:gd name="T39"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31">
                    <a:moveTo>
                      <a:pt x="58" y="12"/>
                    </a:moveTo>
                    <a:cubicBezTo>
                      <a:pt x="49" y="12"/>
                      <a:pt x="49" y="12"/>
                      <a:pt x="49" y="12"/>
                    </a:cubicBezTo>
                    <a:cubicBezTo>
                      <a:pt x="49" y="11"/>
                      <a:pt x="49" y="10"/>
                      <a:pt x="49" y="10"/>
                    </a:cubicBezTo>
                    <a:cubicBezTo>
                      <a:pt x="49" y="4"/>
                      <a:pt x="45" y="0"/>
                      <a:pt x="40" y="0"/>
                    </a:cubicBezTo>
                    <a:cubicBezTo>
                      <a:pt x="28" y="0"/>
                      <a:pt x="28" y="0"/>
                      <a:pt x="28" y="0"/>
                    </a:cubicBezTo>
                    <a:cubicBezTo>
                      <a:pt x="23" y="0"/>
                      <a:pt x="18" y="4"/>
                      <a:pt x="18" y="10"/>
                    </a:cubicBezTo>
                    <a:cubicBezTo>
                      <a:pt x="18" y="10"/>
                      <a:pt x="19" y="11"/>
                      <a:pt x="19" y="12"/>
                    </a:cubicBezTo>
                    <a:cubicBezTo>
                      <a:pt x="9" y="12"/>
                      <a:pt x="9" y="12"/>
                      <a:pt x="9" y="12"/>
                    </a:cubicBezTo>
                    <a:cubicBezTo>
                      <a:pt x="4" y="12"/>
                      <a:pt x="0" y="16"/>
                      <a:pt x="0" y="21"/>
                    </a:cubicBezTo>
                    <a:cubicBezTo>
                      <a:pt x="0" y="27"/>
                      <a:pt x="4" y="31"/>
                      <a:pt x="9" y="31"/>
                    </a:cubicBezTo>
                    <a:cubicBezTo>
                      <a:pt x="58" y="31"/>
                      <a:pt x="58" y="31"/>
                      <a:pt x="58" y="31"/>
                    </a:cubicBezTo>
                    <a:cubicBezTo>
                      <a:pt x="64" y="31"/>
                      <a:pt x="68" y="27"/>
                      <a:pt x="68" y="21"/>
                    </a:cubicBezTo>
                    <a:cubicBezTo>
                      <a:pt x="68" y="16"/>
                      <a:pt x="64" y="12"/>
                      <a:pt x="58" y="12"/>
                    </a:cubicBezTo>
                    <a:close/>
                    <a:moveTo>
                      <a:pt x="26" y="10"/>
                    </a:moveTo>
                    <a:cubicBezTo>
                      <a:pt x="26" y="7"/>
                      <a:pt x="28" y="5"/>
                      <a:pt x="31" y="5"/>
                    </a:cubicBezTo>
                    <a:cubicBezTo>
                      <a:pt x="37" y="5"/>
                      <a:pt x="37" y="5"/>
                      <a:pt x="37" y="5"/>
                    </a:cubicBezTo>
                    <a:cubicBezTo>
                      <a:pt x="40" y="5"/>
                      <a:pt x="42" y="7"/>
                      <a:pt x="42" y="10"/>
                    </a:cubicBezTo>
                    <a:cubicBezTo>
                      <a:pt x="42" y="10"/>
                      <a:pt x="42" y="11"/>
                      <a:pt x="41" y="12"/>
                    </a:cubicBezTo>
                    <a:cubicBezTo>
                      <a:pt x="26" y="12"/>
                      <a:pt x="26" y="12"/>
                      <a:pt x="26" y="12"/>
                    </a:cubicBezTo>
                    <a:cubicBezTo>
                      <a:pt x="26" y="11"/>
                      <a:pt x="26" y="10"/>
                      <a:pt x="26" y="10"/>
                    </a:cubicBezTo>
                    <a:close/>
                  </a:path>
                </a:pathLst>
              </a:custGeom>
              <a:solidFill>
                <a:srgbClr val="F7AD3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66" name="ïsľíďé"/>
              <p:cNvSpPr/>
              <p:nvPr/>
            </p:nvSpPr>
            <p:spPr bwMode="auto">
              <a:xfrm>
                <a:off x="-620670" y="2907689"/>
                <a:ext cx="924181" cy="2225738"/>
              </a:xfrm>
              <a:custGeom>
                <a:avLst/>
                <a:gdLst>
                  <a:gd name="T0" fmla="*/ 58 w 58"/>
                  <a:gd name="T1" fmla="*/ 0 h 139"/>
                  <a:gd name="T2" fmla="*/ 8 w 58"/>
                  <a:gd name="T3" fmla="*/ 0 h 139"/>
                  <a:gd name="T4" fmla="*/ 0 w 58"/>
                  <a:gd name="T5" fmla="*/ 9 h 139"/>
                  <a:gd name="T6" fmla="*/ 0 w 58"/>
                  <a:gd name="T7" fmla="*/ 130 h 139"/>
                  <a:gd name="T8" fmla="*/ 8 w 58"/>
                  <a:gd name="T9" fmla="*/ 139 h 139"/>
                  <a:gd name="T10" fmla="*/ 58 w 58"/>
                  <a:gd name="T11" fmla="*/ 139 h 139"/>
                  <a:gd name="T12" fmla="*/ 58 w 58"/>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58" h="139">
                    <a:moveTo>
                      <a:pt x="58" y="0"/>
                    </a:moveTo>
                    <a:cubicBezTo>
                      <a:pt x="8" y="0"/>
                      <a:pt x="8" y="0"/>
                      <a:pt x="8" y="0"/>
                    </a:cubicBezTo>
                    <a:cubicBezTo>
                      <a:pt x="2" y="0"/>
                      <a:pt x="0" y="4"/>
                      <a:pt x="0" y="9"/>
                    </a:cubicBezTo>
                    <a:cubicBezTo>
                      <a:pt x="0" y="130"/>
                      <a:pt x="0" y="130"/>
                      <a:pt x="0" y="130"/>
                    </a:cubicBezTo>
                    <a:cubicBezTo>
                      <a:pt x="0" y="135"/>
                      <a:pt x="2" y="139"/>
                      <a:pt x="8" y="139"/>
                    </a:cubicBezTo>
                    <a:cubicBezTo>
                      <a:pt x="58" y="139"/>
                      <a:pt x="58" y="139"/>
                      <a:pt x="58" y="139"/>
                    </a:cubicBezTo>
                    <a:lnTo>
                      <a:pt x="58" y="0"/>
                    </a:lnTo>
                    <a:close/>
                  </a:path>
                </a:pathLst>
              </a:custGeom>
              <a:solidFill>
                <a:srgbClr val="E6E7E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67" name="íś1ïďé"/>
              <p:cNvSpPr/>
              <p:nvPr/>
            </p:nvSpPr>
            <p:spPr bwMode="auto">
              <a:xfrm>
                <a:off x="-243293" y="2522613"/>
                <a:ext cx="546809" cy="500600"/>
              </a:xfrm>
              <a:custGeom>
                <a:avLst/>
                <a:gdLst>
                  <a:gd name="T0" fmla="*/ 34 w 34"/>
                  <a:gd name="T1" fmla="*/ 12 h 31"/>
                  <a:gd name="T2" fmla="*/ 26 w 34"/>
                  <a:gd name="T3" fmla="*/ 12 h 31"/>
                  <a:gd name="T4" fmla="*/ 26 w 34"/>
                  <a:gd name="T5" fmla="*/ 10 h 31"/>
                  <a:gd name="T6" fmla="*/ 31 w 34"/>
                  <a:gd name="T7" fmla="*/ 5 h 31"/>
                  <a:gd name="T8" fmla="*/ 34 w 34"/>
                  <a:gd name="T9" fmla="*/ 5 h 31"/>
                  <a:gd name="T10" fmla="*/ 34 w 34"/>
                  <a:gd name="T11" fmla="*/ 0 h 31"/>
                  <a:gd name="T12" fmla="*/ 28 w 34"/>
                  <a:gd name="T13" fmla="*/ 0 h 31"/>
                  <a:gd name="T14" fmla="*/ 18 w 34"/>
                  <a:gd name="T15" fmla="*/ 10 h 31"/>
                  <a:gd name="T16" fmla="*/ 19 w 34"/>
                  <a:gd name="T17" fmla="*/ 12 h 31"/>
                  <a:gd name="T18" fmla="*/ 9 w 34"/>
                  <a:gd name="T19" fmla="*/ 12 h 31"/>
                  <a:gd name="T20" fmla="*/ 0 w 34"/>
                  <a:gd name="T21" fmla="*/ 21 h 31"/>
                  <a:gd name="T22" fmla="*/ 9 w 34"/>
                  <a:gd name="T23" fmla="*/ 31 h 31"/>
                  <a:gd name="T24" fmla="*/ 34 w 34"/>
                  <a:gd name="T25" fmla="*/ 31 h 31"/>
                  <a:gd name="T26" fmla="*/ 34 w 34"/>
                  <a:gd name="T27"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31">
                    <a:moveTo>
                      <a:pt x="34" y="12"/>
                    </a:moveTo>
                    <a:cubicBezTo>
                      <a:pt x="26" y="12"/>
                      <a:pt x="26" y="12"/>
                      <a:pt x="26" y="12"/>
                    </a:cubicBezTo>
                    <a:cubicBezTo>
                      <a:pt x="26" y="11"/>
                      <a:pt x="26" y="10"/>
                      <a:pt x="26" y="10"/>
                    </a:cubicBezTo>
                    <a:cubicBezTo>
                      <a:pt x="26" y="7"/>
                      <a:pt x="28" y="5"/>
                      <a:pt x="31" y="5"/>
                    </a:cubicBezTo>
                    <a:cubicBezTo>
                      <a:pt x="34" y="5"/>
                      <a:pt x="34" y="5"/>
                      <a:pt x="34" y="5"/>
                    </a:cubicBezTo>
                    <a:cubicBezTo>
                      <a:pt x="34" y="0"/>
                      <a:pt x="34" y="0"/>
                      <a:pt x="34" y="0"/>
                    </a:cubicBezTo>
                    <a:cubicBezTo>
                      <a:pt x="28" y="0"/>
                      <a:pt x="28" y="0"/>
                      <a:pt x="28" y="0"/>
                    </a:cubicBezTo>
                    <a:cubicBezTo>
                      <a:pt x="23" y="0"/>
                      <a:pt x="18" y="4"/>
                      <a:pt x="18" y="10"/>
                    </a:cubicBezTo>
                    <a:cubicBezTo>
                      <a:pt x="18" y="10"/>
                      <a:pt x="19" y="11"/>
                      <a:pt x="19" y="12"/>
                    </a:cubicBezTo>
                    <a:cubicBezTo>
                      <a:pt x="9" y="12"/>
                      <a:pt x="9" y="12"/>
                      <a:pt x="9" y="12"/>
                    </a:cubicBezTo>
                    <a:cubicBezTo>
                      <a:pt x="4" y="12"/>
                      <a:pt x="0" y="16"/>
                      <a:pt x="0" y="21"/>
                    </a:cubicBezTo>
                    <a:cubicBezTo>
                      <a:pt x="0" y="27"/>
                      <a:pt x="4" y="31"/>
                      <a:pt x="9" y="31"/>
                    </a:cubicBezTo>
                    <a:cubicBezTo>
                      <a:pt x="34" y="31"/>
                      <a:pt x="34" y="31"/>
                      <a:pt x="34" y="31"/>
                    </a:cubicBezTo>
                    <a:lnTo>
                      <a:pt x="34" y="12"/>
                    </a:lnTo>
                    <a:close/>
                  </a:path>
                </a:pathLst>
              </a:custGeom>
              <a:solidFill>
                <a:srgbClr val="F7890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68" name="îSļiḋé"/>
              <p:cNvSpPr/>
              <p:nvPr/>
            </p:nvSpPr>
            <p:spPr bwMode="auto">
              <a:xfrm>
                <a:off x="126379" y="5017902"/>
                <a:ext cx="2033198" cy="446687"/>
              </a:xfrm>
              <a:custGeom>
                <a:avLst/>
                <a:gdLst>
                  <a:gd name="T0" fmla="*/ 61 w 127"/>
                  <a:gd name="T1" fmla="*/ 27 h 28"/>
                  <a:gd name="T2" fmla="*/ 0 w 127"/>
                  <a:gd name="T3" fmla="*/ 13 h 28"/>
                  <a:gd name="T4" fmla="*/ 62 w 127"/>
                  <a:gd name="T5" fmla="*/ 1 h 28"/>
                  <a:gd name="T6" fmla="*/ 127 w 127"/>
                  <a:gd name="T7" fmla="*/ 15 h 28"/>
                  <a:gd name="T8" fmla="*/ 61 w 127"/>
                  <a:gd name="T9" fmla="*/ 27 h 28"/>
                </a:gdLst>
                <a:ahLst/>
                <a:cxnLst>
                  <a:cxn ang="0">
                    <a:pos x="T0" y="T1"/>
                  </a:cxn>
                  <a:cxn ang="0">
                    <a:pos x="T2" y="T3"/>
                  </a:cxn>
                  <a:cxn ang="0">
                    <a:pos x="T4" y="T5"/>
                  </a:cxn>
                  <a:cxn ang="0">
                    <a:pos x="T6" y="T7"/>
                  </a:cxn>
                  <a:cxn ang="0">
                    <a:pos x="T8" y="T9"/>
                  </a:cxn>
                </a:cxnLst>
                <a:rect l="0" t="0" r="r" b="b"/>
                <a:pathLst>
                  <a:path w="127" h="28">
                    <a:moveTo>
                      <a:pt x="61" y="27"/>
                    </a:moveTo>
                    <a:cubicBezTo>
                      <a:pt x="31" y="27"/>
                      <a:pt x="0" y="21"/>
                      <a:pt x="0" y="13"/>
                    </a:cubicBezTo>
                    <a:cubicBezTo>
                      <a:pt x="0" y="6"/>
                      <a:pt x="31" y="0"/>
                      <a:pt x="62" y="1"/>
                    </a:cubicBezTo>
                    <a:cubicBezTo>
                      <a:pt x="93" y="1"/>
                      <a:pt x="127" y="7"/>
                      <a:pt x="127" y="15"/>
                    </a:cubicBezTo>
                    <a:cubicBezTo>
                      <a:pt x="127" y="22"/>
                      <a:pt x="92" y="28"/>
                      <a:pt x="61" y="27"/>
                    </a:cubicBezTo>
                    <a:close/>
                  </a:path>
                </a:pathLst>
              </a:custGeom>
              <a:solidFill>
                <a:srgbClr val="23598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69" name="îš1iḑê"/>
              <p:cNvSpPr/>
              <p:nvPr/>
            </p:nvSpPr>
            <p:spPr bwMode="auto">
              <a:xfrm>
                <a:off x="126379" y="5017902"/>
                <a:ext cx="1008900" cy="431284"/>
              </a:xfrm>
              <a:custGeom>
                <a:avLst/>
                <a:gdLst>
                  <a:gd name="T0" fmla="*/ 63 w 63"/>
                  <a:gd name="T1" fmla="*/ 1 h 27"/>
                  <a:gd name="T2" fmla="*/ 62 w 63"/>
                  <a:gd name="T3" fmla="*/ 1 h 27"/>
                  <a:gd name="T4" fmla="*/ 0 w 63"/>
                  <a:gd name="T5" fmla="*/ 13 h 27"/>
                  <a:gd name="T6" fmla="*/ 61 w 63"/>
                  <a:gd name="T7" fmla="*/ 27 h 27"/>
                  <a:gd name="T8" fmla="*/ 63 w 63"/>
                  <a:gd name="T9" fmla="*/ 27 h 27"/>
                  <a:gd name="T10" fmla="*/ 63 w 63"/>
                  <a:gd name="T11" fmla="*/ 1 h 27"/>
                </a:gdLst>
                <a:ahLst/>
                <a:cxnLst>
                  <a:cxn ang="0">
                    <a:pos x="T0" y="T1"/>
                  </a:cxn>
                  <a:cxn ang="0">
                    <a:pos x="T2" y="T3"/>
                  </a:cxn>
                  <a:cxn ang="0">
                    <a:pos x="T4" y="T5"/>
                  </a:cxn>
                  <a:cxn ang="0">
                    <a:pos x="T6" y="T7"/>
                  </a:cxn>
                  <a:cxn ang="0">
                    <a:pos x="T8" y="T9"/>
                  </a:cxn>
                  <a:cxn ang="0">
                    <a:pos x="T10" y="T11"/>
                  </a:cxn>
                </a:cxnLst>
                <a:rect l="0" t="0" r="r" b="b"/>
                <a:pathLst>
                  <a:path w="63" h="27">
                    <a:moveTo>
                      <a:pt x="63" y="1"/>
                    </a:moveTo>
                    <a:cubicBezTo>
                      <a:pt x="62" y="1"/>
                      <a:pt x="62" y="1"/>
                      <a:pt x="62" y="1"/>
                    </a:cubicBezTo>
                    <a:cubicBezTo>
                      <a:pt x="31" y="0"/>
                      <a:pt x="0" y="6"/>
                      <a:pt x="0" y="13"/>
                    </a:cubicBezTo>
                    <a:cubicBezTo>
                      <a:pt x="0" y="21"/>
                      <a:pt x="31" y="27"/>
                      <a:pt x="61" y="27"/>
                    </a:cubicBezTo>
                    <a:cubicBezTo>
                      <a:pt x="62" y="27"/>
                      <a:pt x="62" y="27"/>
                      <a:pt x="63" y="27"/>
                    </a:cubicBezTo>
                    <a:lnTo>
                      <a:pt x="63" y="1"/>
                    </a:lnTo>
                    <a:close/>
                  </a:path>
                </a:pathLst>
              </a:custGeom>
              <a:solidFill>
                <a:srgbClr val="10354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70" name="iṧlíḑé"/>
              <p:cNvSpPr/>
              <p:nvPr/>
            </p:nvSpPr>
            <p:spPr bwMode="auto">
              <a:xfrm>
                <a:off x="1135274" y="4840769"/>
                <a:ext cx="978094" cy="369672"/>
              </a:xfrm>
              <a:custGeom>
                <a:avLst/>
                <a:gdLst>
                  <a:gd name="T0" fmla="*/ 59 w 61"/>
                  <a:gd name="T1" fmla="*/ 23 h 23"/>
                  <a:gd name="T2" fmla="*/ 53 w 61"/>
                  <a:gd name="T3" fmla="*/ 13 h 23"/>
                  <a:gd name="T4" fmla="*/ 0 w 61"/>
                  <a:gd name="T5" fmla="*/ 10 h 23"/>
                  <a:gd name="T6" fmla="*/ 9 w 61"/>
                  <a:gd name="T7" fmla="*/ 11 h 23"/>
                  <a:gd name="T8" fmla="*/ 31 w 61"/>
                  <a:gd name="T9" fmla="*/ 10 h 23"/>
                  <a:gd name="T10" fmla="*/ 52 w 61"/>
                  <a:gd name="T11" fmla="*/ 20 h 23"/>
                  <a:gd name="T12" fmla="*/ 59 w 61"/>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61" h="23">
                    <a:moveTo>
                      <a:pt x="59" y="23"/>
                    </a:moveTo>
                    <a:cubicBezTo>
                      <a:pt x="59" y="23"/>
                      <a:pt x="61" y="18"/>
                      <a:pt x="53" y="13"/>
                    </a:cubicBezTo>
                    <a:cubicBezTo>
                      <a:pt x="47" y="9"/>
                      <a:pt x="7" y="0"/>
                      <a:pt x="0" y="10"/>
                    </a:cubicBezTo>
                    <a:cubicBezTo>
                      <a:pt x="0" y="10"/>
                      <a:pt x="1" y="12"/>
                      <a:pt x="9" y="11"/>
                    </a:cubicBezTo>
                    <a:cubicBezTo>
                      <a:pt x="17" y="9"/>
                      <a:pt x="21" y="8"/>
                      <a:pt x="31" y="10"/>
                    </a:cubicBezTo>
                    <a:cubicBezTo>
                      <a:pt x="41" y="12"/>
                      <a:pt x="53" y="15"/>
                      <a:pt x="52" y="20"/>
                    </a:cubicBezTo>
                    <a:lnTo>
                      <a:pt x="59" y="23"/>
                    </a:lnTo>
                    <a:close/>
                  </a:path>
                </a:pathLst>
              </a:custGeom>
              <a:solidFill>
                <a:srgbClr val="23598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71" name="íṡliḍé"/>
              <p:cNvSpPr/>
              <p:nvPr/>
            </p:nvSpPr>
            <p:spPr bwMode="auto">
              <a:xfrm>
                <a:off x="126379" y="5079514"/>
                <a:ext cx="385075" cy="323463"/>
              </a:xfrm>
              <a:custGeom>
                <a:avLst/>
                <a:gdLst>
                  <a:gd name="T0" fmla="*/ 24 w 24"/>
                  <a:gd name="T1" fmla="*/ 10 h 20"/>
                  <a:gd name="T2" fmla="*/ 22 w 24"/>
                  <a:gd name="T3" fmla="*/ 0 h 20"/>
                  <a:gd name="T4" fmla="*/ 0 w 24"/>
                  <a:gd name="T5" fmla="*/ 9 h 20"/>
                  <a:gd name="T6" fmla="*/ 22 w 24"/>
                  <a:gd name="T7" fmla="*/ 20 h 20"/>
                  <a:gd name="T8" fmla="*/ 24 w 24"/>
                  <a:gd name="T9" fmla="*/ 10 h 20"/>
                </a:gdLst>
                <a:ahLst/>
                <a:cxnLst>
                  <a:cxn ang="0">
                    <a:pos x="T0" y="T1"/>
                  </a:cxn>
                  <a:cxn ang="0">
                    <a:pos x="T2" y="T3"/>
                  </a:cxn>
                  <a:cxn ang="0">
                    <a:pos x="T4" y="T5"/>
                  </a:cxn>
                  <a:cxn ang="0">
                    <a:pos x="T6" y="T7"/>
                  </a:cxn>
                  <a:cxn ang="0">
                    <a:pos x="T8" y="T9"/>
                  </a:cxn>
                </a:cxnLst>
                <a:rect l="0" t="0" r="r" b="b"/>
                <a:pathLst>
                  <a:path w="24" h="20">
                    <a:moveTo>
                      <a:pt x="24" y="10"/>
                    </a:moveTo>
                    <a:cubicBezTo>
                      <a:pt x="24" y="6"/>
                      <a:pt x="24" y="3"/>
                      <a:pt x="22" y="0"/>
                    </a:cubicBezTo>
                    <a:cubicBezTo>
                      <a:pt x="9" y="2"/>
                      <a:pt x="0" y="5"/>
                      <a:pt x="0" y="9"/>
                    </a:cubicBezTo>
                    <a:cubicBezTo>
                      <a:pt x="0" y="13"/>
                      <a:pt x="9" y="17"/>
                      <a:pt x="22" y="20"/>
                    </a:cubicBezTo>
                    <a:cubicBezTo>
                      <a:pt x="23" y="17"/>
                      <a:pt x="24" y="13"/>
                      <a:pt x="24" y="10"/>
                    </a:cubicBezTo>
                    <a:close/>
                  </a:path>
                </a:pathLst>
              </a:custGeom>
              <a:solidFill>
                <a:srgbClr val="F7890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72" name="iṧ1iḑé"/>
              <p:cNvSpPr/>
              <p:nvPr/>
            </p:nvSpPr>
            <p:spPr bwMode="auto">
              <a:xfrm>
                <a:off x="33961" y="5179636"/>
                <a:ext cx="138627" cy="107821"/>
              </a:xfrm>
              <a:custGeom>
                <a:avLst/>
                <a:gdLst>
                  <a:gd name="T0" fmla="*/ 9 w 9"/>
                  <a:gd name="T1" fmla="*/ 3 h 7"/>
                  <a:gd name="T2" fmla="*/ 8 w 9"/>
                  <a:gd name="T3" fmla="*/ 0 h 7"/>
                  <a:gd name="T4" fmla="*/ 0 w 9"/>
                  <a:gd name="T5" fmla="*/ 3 h 7"/>
                  <a:gd name="T6" fmla="*/ 8 w 9"/>
                  <a:gd name="T7" fmla="*/ 7 h 7"/>
                  <a:gd name="T8" fmla="*/ 9 w 9"/>
                  <a:gd name="T9" fmla="*/ 3 h 7"/>
                </a:gdLst>
                <a:ahLst/>
                <a:cxnLst>
                  <a:cxn ang="0">
                    <a:pos x="T0" y="T1"/>
                  </a:cxn>
                  <a:cxn ang="0">
                    <a:pos x="T2" y="T3"/>
                  </a:cxn>
                  <a:cxn ang="0">
                    <a:pos x="T4" y="T5"/>
                  </a:cxn>
                  <a:cxn ang="0">
                    <a:pos x="T6" y="T7"/>
                  </a:cxn>
                  <a:cxn ang="0">
                    <a:pos x="T8" y="T9"/>
                  </a:cxn>
                </a:cxnLst>
                <a:rect l="0" t="0" r="r" b="b"/>
                <a:pathLst>
                  <a:path w="9" h="7">
                    <a:moveTo>
                      <a:pt x="9" y="3"/>
                    </a:moveTo>
                    <a:cubicBezTo>
                      <a:pt x="9" y="2"/>
                      <a:pt x="9" y="1"/>
                      <a:pt x="8" y="0"/>
                    </a:cubicBezTo>
                    <a:cubicBezTo>
                      <a:pt x="4" y="1"/>
                      <a:pt x="0" y="2"/>
                      <a:pt x="0" y="3"/>
                    </a:cubicBezTo>
                    <a:cubicBezTo>
                      <a:pt x="0" y="5"/>
                      <a:pt x="4" y="6"/>
                      <a:pt x="8" y="7"/>
                    </a:cubicBezTo>
                    <a:cubicBezTo>
                      <a:pt x="9" y="6"/>
                      <a:pt x="9" y="5"/>
                      <a:pt x="9" y="3"/>
                    </a:cubicBezTo>
                    <a:close/>
                  </a:path>
                </a:pathLst>
              </a:custGeom>
              <a:solidFill>
                <a:srgbClr val="10354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sp>
            <p:nvSpPr>
              <p:cNvPr id="73" name="ísḻiḑê"/>
              <p:cNvSpPr/>
              <p:nvPr/>
            </p:nvSpPr>
            <p:spPr bwMode="auto">
              <a:xfrm>
                <a:off x="958142" y="5002499"/>
                <a:ext cx="177137" cy="477493"/>
              </a:xfrm>
              <a:custGeom>
                <a:avLst/>
                <a:gdLst>
                  <a:gd name="T0" fmla="*/ 6 w 11"/>
                  <a:gd name="T1" fmla="*/ 30 h 30"/>
                  <a:gd name="T2" fmla="*/ 1 w 11"/>
                  <a:gd name="T3" fmla="*/ 26 h 30"/>
                  <a:gd name="T4" fmla="*/ 1 w 11"/>
                  <a:gd name="T5" fmla="*/ 4 h 30"/>
                  <a:gd name="T6" fmla="*/ 6 w 11"/>
                  <a:gd name="T7" fmla="*/ 0 h 30"/>
                  <a:gd name="T8" fmla="*/ 11 w 11"/>
                  <a:gd name="T9" fmla="*/ 4 h 30"/>
                  <a:gd name="T10" fmla="*/ 11 w 11"/>
                  <a:gd name="T11" fmla="*/ 26 h 30"/>
                  <a:gd name="T12" fmla="*/ 6 w 11"/>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11" h="30">
                    <a:moveTo>
                      <a:pt x="6" y="30"/>
                    </a:moveTo>
                    <a:cubicBezTo>
                      <a:pt x="3" y="30"/>
                      <a:pt x="0" y="29"/>
                      <a:pt x="1" y="26"/>
                    </a:cubicBezTo>
                    <a:cubicBezTo>
                      <a:pt x="1" y="4"/>
                      <a:pt x="1" y="4"/>
                      <a:pt x="1" y="4"/>
                    </a:cubicBezTo>
                    <a:cubicBezTo>
                      <a:pt x="1" y="1"/>
                      <a:pt x="3" y="0"/>
                      <a:pt x="6" y="0"/>
                    </a:cubicBezTo>
                    <a:cubicBezTo>
                      <a:pt x="9" y="0"/>
                      <a:pt x="11" y="1"/>
                      <a:pt x="11" y="4"/>
                    </a:cubicBezTo>
                    <a:cubicBezTo>
                      <a:pt x="11" y="26"/>
                      <a:pt x="11" y="26"/>
                      <a:pt x="11" y="26"/>
                    </a:cubicBezTo>
                    <a:cubicBezTo>
                      <a:pt x="11" y="29"/>
                      <a:pt x="8" y="30"/>
                      <a:pt x="6" y="30"/>
                    </a:cubicBezTo>
                    <a:close/>
                  </a:path>
                </a:pathLst>
              </a:custGeom>
              <a:solidFill>
                <a:srgbClr val="F7890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1600"/>
              </a:p>
            </p:txBody>
          </p:sp>
        </p:grpSp>
        <p:sp>
          <p:nvSpPr>
            <p:cNvPr id="47" name="Freeform 53"/>
            <p:cNvSpPr/>
            <p:nvPr/>
          </p:nvSpPr>
          <p:spPr bwMode="auto">
            <a:xfrm>
              <a:off x="-85468" y="3250361"/>
              <a:ext cx="809772" cy="706474"/>
            </a:xfrm>
            <a:custGeom>
              <a:avLst/>
              <a:gdLst>
                <a:gd name="T0" fmla="*/ 48 w 1020"/>
                <a:gd name="T1" fmla="*/ 645 h 890"/>
                <a:gd name="T2" fmla="*/ 109 w 1020"/>
                <a:gd name="T3" fmla="*/ 583 h 890"/>
                <a:gd name="T4" fmla="*/ 582 w 1020"/>
                <a:gd name="T5" fmla="*/ 674 h 890"/>
                <a:gd name="T6" fmla="*/ 300 w 1020"/>
                <a:gd name="T7" fmla="*/ 389 h 890"/>
                <a:gd name="T8" fmla="*/ 223 w 1020"/>
                <a:gd name="T9" fmla="*/ 467 h 890"/>
                <a:gd name="T10" fmla="*/ 103 w 1020"/>
                <a:gd name="T11" fmla="*/ 349 h 890"/>
                <a:gd name="T12" fmla="*/ 314 w 1020"/>
                <a:gd name="T13" fmla="*/ 135 h 890"/>
                <a:gd name="T14" fmla="*/ 450 w 1020"/>
                <a:gd name="T15" fmla="*/ 110 h 890"/>
                <a:gd name="T16" fmla="*/ 511 w 1020"/>
                <a:gd name="T17" fmla="*/ 172 h 890"/>
                <a:gd name="T18" fmla="*/ 406 w 1020"/>
                <a:gd name="T19" fmla="*/ 281 h 890"/>
                <a:gd name="T20" fmla="*/ 691 w 1020"/>
                <a:gd name="T21" fmla="*/ 568 h 890"/>
                <a:gd name="T22" fmla="*/ 465 w 1020"/>
                <a:gd name="T23" fmla="*/ 0 h 890"/>
                <a:gd name="T24" fmla="*/ 798 w 1020"/>
                <a:gd name="T25" fmla="*/ 674 h 890"/>
                <a:gd name="T26" fmla="*/ 875 w 1020"/>
                <a:gd name="T27" fmla="*/ 754 h 890"/>
                <a:gd name="T28" fmla="*/ 773 w 1020"/>
                <a:gd name="T29" fmla="*/ 853 h 890"/>
                <a:gd name="T30" fmla="*/ 694 w 1020"/>
                <a:gd name="T31" fmla="*/ 779 h 890"/>
                <a:gd name="T32" fmla="*/ 156 w 1020"/>
                <a:gd name="T33" fmla="*/ 761 h 890"/>
                <a:gd name="T34" fmla="*/ 121 w 1020"/>
                <a:gd name="T35" fmla="*/ 837 h 890"/>
                <a:gd name="T36" fmla="*/ 34 w 1020"/>
                <a:gd name="T37" fmla="*/ 821 h 890"/>
                <a:gd name="T38" fmla="*/ 110 w 1020"/>
                <a:gd name="T39" fmla="*/ 719 h 890"/>
                <a:gd name="T40" fmla="*/ 48 w 1020"/>
                <a:gd name="T41" fmla="*/ 645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0" h="890">
                  <a:moveTo>
                    <a:pt x="48" y="645"/>
                  </a:moveTo>
                  <a:lnTo>
                    <a:pt x="109" y="583"/>
                  </a:lnTo>
                  <a:cubicBezTo>
                    <a:pt x="239" y="695"/>
                    <a:pt x="389" y="767"/>
                    <a:pt x="582" y="674"/>
                  </a:cubicBezTo>
                  <a:lnTo>
                    <a:pt x="300" y="389"/>
                  </a:lnTo>
                  <a:lnTo>
                    <a:pt x="223" y="467"/>
                  </a:lnTo>
                  <a:lnTo>
                    <a:pt x="103" y="349"/>
                  </a:lnTo>
                  <a:lnTo>
                    <a:pt x="314" y="135"/>
                  </a:lnTo>
                  <a:cubicBezTo>
                    <a:pt x="345" y="150"/>
                    <a:pt x="393" y="151"/>
                    <a:pt x="450" y="110"/>
                  </a:cubicBezTo>
                  <a:lnTo>
                    <a:pt x="511" y="172"/>
                  </a:lnTo>
                  <a:lnTo>
                    <a:pt x="406" y="281"/>
                  </a:lnTo>
                  <a:lnTo>
                    <a:pt x="691" y="568"/>
                  </a:lnTo>
                  <a:cubicBezTo>
                    <a:pt x="797" y="389"/>
                    <a:pt x="710" y="122"/>
                    <a:pt x="465" y="0"/>
                  </a:cubicBezTo>
                  <a:cubicBezTo>
                    <a:pt x="707" y="12"/>
                    <a:pt x="1020" y="289"/>
                    <a:pt x="798" y="674"/>
                  </a:cubicBezTo>
                  <a:lnTo>
                    <a:pt x="875" y="754"/>
                  </a:lnTo>
                  <a:lnTo>
                    <a:pt x="773" y="853"/>
                  </a:lnTo>
                  <a:lnTo>
                    <a:pt x="694" y="779"/>
                  </a:lnTo>
                  <a:cubicBezTo>
                    <a:pt x="489" y="890"/>
                    <a:pt x="302" y="877"/>
                    <a:pt x="156" y="761"/>
                  </a:cubicBezTo>
                  <a:cubicBezTo>
                    <a:pt x="164" y="788"/>
                    <a:pt x="147" y="819"/>
                    <a:pt x="121" y="837"/>
                  </a:cubicBezTo>
                  <a:cubicBezTo>
                    <a:pt x="89" y="858"/>
                    <a:pt x="54" y="851"/>
                    <a:pt x="34" y="821"/>
                  </a:cubicBezTo>
                  <a:cubicBezTo>
                    <a:pt x="0" y="770"/>
                    <a:pt x="55" y="707"/>
                    <a:pt x="110" y="719"/>
                  </a:cubicBezTo>
                  <a:cubicBezTo>
                    <a:pt x="88" y="697"/>
                    <a:pt x="67" y="673"/>
                    <a:pt x="48" y="645"/>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8" name="文本框 47"/>
            <p:cNvSpPr txBox="1"/>
            <p:nvPr/>
          </p:nvSpPr>
          <p:spPr>
            <a:xfrm>
              <a:off x="-573754" y="4222259"/>
              <a:ext cx="1754540" cy="5843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defPPr>
                <a:defRPr lang="zh-CN"/>
              </a:defPPr>
              <a:lvl1pPr algn="ctr">
                <a:defRPr sz="6600">
                  <a:ln w="0">
                    <a:noFill/>
                  </a:ln>
                  <a:gradFill>
                    <a:gsLst>
                      <a:gs pos="70000">
                        <a:schemeClr val="tx1"/>
                      </a:gs>
                      <a:gs pos="0">
                        <a:srgbClr val="FF4343"/>
                      </a:gs>
                      <a:gs pos="100000">
                        <a:schemeClr val="tx1"/>
                      </a:gs>
                    </a:gsLst>
                    <a:lin ang="5400000" scaled="1"/>
                  </a:gradFill>
                  <a:latin typeface="方正粗雅宋_GBK" panose="02000000000000000000" pitchFamily="2" charset="-122"/>
                  <a:ea typeface="方正粗雅宋_GBK" panose="02000000000000000000" pitchFamily="2" charset="-122"/>
                  <a:cs typeface="+mj-cs"/>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r>
                <a:rPr lang="en-US" altLang="zh-CN" sz="2000">
                  <a:solidFill>
                    <a:schemeClr val="accent1"/>
                  </a:solidFill>
                  <a:latin typeface="方正准雅宋_GBK" panose="02000000000000000000" pitchFamily="2" charset="-122"/>
                  <a:ea typeface="方正准雅宋_GBK" panose="02000000000000000000" pitchFamily="2" charset="-122"/>
                </a:rPr>
                <a:t>《</a:t>
              </a:r>
              <a:r>
                <a:rPr lang="zh-CN" altLang="en-US" sz="2000">
                  <a:solidFill>
                    <a:schemeClr val="accent1"/>
                  </a:solidFill>
                  <a:latin typeface="方正准雅宋_GBK" panose="02000000000000000000" pitchFamily="2" charset="-122"/>
                  <a:ea typeface="方正准雅宋_GBK" panose="02000000000000000000" pitchFamily="2" charset="-122"/>
                </a:rPr>
                <a:t>条例</a:t>
              </a:r>
              <a:r>
                <a:rPr lang="en-US" altLang="zh-CN" sz="2000">
                  <a:solidFill>
                    <a:schemeClr val="accent1"/>
                  </a:solidFill>
                  <a:latin typeface="方正准雅宋_GBK" panose="02000000000000000000" pitchFamily="2" charset="-122"/>
                  <a:ea typeface="方正准雅宋_GBK" panose="02000000000000000000" pitchFamily="2" charset="-122"/>
                </a:rPr>
                <a:t>》</a:t>
              </a:r>
            </a:p>
            <a:p>
              <a:r>
                <a:rPr lang="zh-CN" altLang="en-US" sz="2000">
                  <a:solidFill>
                    <a:schemeClr val="accent1"/>
                  </a:solidFill>
                  <a:latin typeface="方正准雅宋_GBK" panose="02000000000000000000" pitchFamily="2" charset="-122"/>
                  <a:ea typeface="方正准雅宋_GBK" panose="02000000000000000000" pitchFamily="2" charset="-122"/>
                </a:rPr>
                <a:t>制定的意义</a:t>
              </a:r>
            </a:p>
          </p:txBody>
        </p:sp>
      </p:grpSp>
      <p:sp>
        <p:nvSpPr>
          <p:cNvPr id="74" name="矩形 73"/>
          <p:cNvSpPr/>
          <p:nvPr/>
        </p:nvSpPr>
        <p:spPr>
          <a:xfrm>
            <a:off x="4128487" y="1499492"/>
            <a:ext cx="7082462" cy="1137556"/>
          </a:xfrm>
          <a:prstGeom prst="rect">
            <a:avLst/>
          </a:prstGeom>
          <a:noFill/>
        </p:spPr>
        <p:txBody>
          <a:bodyPr wrap="square" rtlCol="0">
            <a:spAutoFit/>
          </a:bodyPr>
          <a:lstStyle/>
          <a:p>
            <a:pPr indent="467995" algn="just">
              <a:lnSpc>
                <a:spcPct val="130000"/>
              </a:lnSpc>
            </a:pPr>
            <a:r>
              <a:rPr lang="en-US" altLang="zh-CN">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rPr>
              <a:t>条例</a:t>
            </a:r>
            <a:r>
              <a:rPr lang="en-US" altLang="zh-CN">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rPr>
              <a:t>以习近平新时代中国特色社会主义思想为指导，以党章为根本遵循，总结吸收实践创新成果，对党员教育管理的内容、方式、程序等作出规范，是新时代党员教育管理工作的</a:t>
            </a:r>
            <a:r>
              <a:rPr lang="zh-CN" altLang="en-US" b="1">
                <a:latin typeface="微软雅黑" panose="020B0503020204020204" pitchFamily="34" charset="-122"/>
                <a:ea typeface="微软雅黑" panose="020B0503020204020204" pitchFamily="34" charset="-122"/>
              </a:rPr>
              <a:t>基本遵循</a:t>
            </a:r>
            <a:r>
              <a:rPr lang="zh-CN" altLang="en-US">
                <a:latin typeface="微软雅黑" panose="020B0503020204020204" pitchFamily="34" charset="-122"/>
                <a:ea typeface="微软雅黑" panose="020B0503020204020204" pitchFamily="34" charset="-122"/>
              </a:rPr>
              <a:t>。</a:t>
            </a:r>
          </a:p>
        </p:txBody>
      </p:sp>
      <p:sp>
        <p:nvSpPr>
          <p:cNvPr id="2" name="矩形 1"/>
          <p:cNvSpPr/>
          <p:nvPr/>
        </p:nvSpPr>
        <p:spPr>
          <a:xfrm>
            <a:off x="4588915" y="3684216"/>
            <a:ext cx="5287572" cy="1901354"/>
          </a:xfrm>
          <a:prstGeom prst="rect">
            <a:avLst/>
          </a:prstGeom>
          <a:noFill/>
        </p:spPr>
        <p:txBody>
          <a:bodyPr wrap="square" rtlCol="0">
            <a:spAutoFit/>
          </a:bodyPr>
          <a:lstStyle/>
          <a:p>
            <a:pPr marL="342900" indent="-342900" algn="just">
              <a:lnSpc>
                <a:spcPct val="130000"/>
              </a:lnSpc>
              <a:buFont typeface="Wingdings" panose="05000000000000000000" pitchFamily="2" charset="2"/>
              <a:buChar char="l"/>
            </a:pPr>
            <a:r>
              <a:rPr lang="zh-CN" altLang="en-US">
                <a:latin typeface="微软雅黑" panose="020B0503020204020204" pitchFamily="34" charset="-122"/>
                <a:ea typeface="微软雅黑" panose="020B0503020204020204" pitchFamily="34" charset="-122"/>
                <a:sym typeface="+mn-lt"/>
              </a:rPr>
              <a:t>提高党员队伍建设质量；</a:t>
            </a:r>
            <a:endParaRPr lang="en-US" altLang="zh-CN">
              <a:latin typeface="微软雅黑" panose="020B0503020204020204" pitchFamily="34" charset="-122"/>
              <a:ea typeface="微软雅黑" panose="020B0503020204020204" pitchFamily="34" charset="-122"/>
              <a:sym typeface="+mn-lt"/>
            </a:endParaRPr>
          </a:p>
          <a:p>
            <a:pPr marL="342900" indent="-342900" algn="just">
              <a:lnSpc>
                <a:spcPct val="130000"/>
              </a:lnSpc>
              <a:buFont typeface="Wingdings" panose="05000000000000000000" pitchFamily="2" charset="2"/>
              <a:buChar char="l"/>
            </a:pPr>
            <a:r>
              <a:rPr lang="zh-CN" altLang="en-US">
                <a:latin typeface="微软雅黑" panose="020B0503020204020204" pitchFamily="34" charset="-122"/>
                <a:ea typeface="微软雅黑" panose="020B0503020204020204" pitchFamily="34" charset="-122"/>
                <a:sym typeface="+mn-lt"/>
              </a:rPr>
              <a:t>激发党组织的生机活力；</a:t>
            </a:r>
            <a:endParaRPr lang="en-US" altLang="zh-CN">
              <a:latin typeface="微软雅黑" panose="020B0503020204020204" pitchFamily="34" charset="-122"/>
              <a:ea typeface="微软雅黑" panose="020B0503020204020204" pitchFamily="34" charset="-122"/>
              <a:sym typeface="+mn-lt"/>
            </a:endParaRPr>
          </a:p>
          <a:p>
            <a:pPr marL="342900" indent="-342900" algn="just">
              <a:lnSpc>
                <a:spcPct val="130000"/>
              </a:lnSpc>
              <a:buFont typeface="Wingdings" panose="05000000000000000000" pitchFamily="2" charset="2"/>
              <a:buChar char="l"/>
            </a:pPr>
            <a:r>
              <a:rPr lang="zh-CN" altLang="en-US">
                <a:latin typeface="微软雅黑" panose="020B0503020204020204" pitchFamily="34" charset="-122"/>
                <a:ea typeface="微软雅黑" panose="020B0503020204020204" pitchFamily="34" charset="-122"/>
                <a:sym typeface="+mn-lt"/>
              </a:rPr>
              <a:t>推动全面从严治党向纵深发展；</a:t>
            </a:r>
            <a:endParaRPr lang="en-US" altLang="zh-CN">
              <a:latin typeface="微软雅黑" panose="020B0503020204020204" pitchFamily="34" charset="-122"/>
              <a:ea typeface="微软雅黑" panose="020B0503020204020204" pitchFamily="34" charset="-122"/>
              <a:sym typeface="+mn-lt"/>
            </a:endParaRPr>
          </a:p>
          <a:p>
            <a:pPr marL="342900" indent="-342900" algn="just">
              <a:lnSpc>
                <a:spcPct val="130000"/>
              </a:lnSpc>
              <a:buFont typeface="Wingdings" panose="05000000000000000000" pitchFamily="2" charset="2"/>
              <a:buChar char="l"/>
            </a:pPr>
            <a:r>
              <a:rPr lang="zh-CN" altLang="en-US">
                <a:latin typeface="微软雅黑" panose="020B0503020204020204" pitchFamily="34" charset="-122"/>
                <a:ea typeface="微软雅黑" panose="020B0503020204020204" pitchFamily="34" charset="-122"/>
                <a:sym typeface="+mn-lt"/>
              </a:rPr>
              <a:t>夯实党长期执政基础；</a:t>
            </a:r>
            <a:endParaRPr lang="en-US" altLang="zh-CN">
              <a:latin typeface="微软雅黑" panose="020B0503020204020204" pitchFamily="34" charset="-122"/>
              <a:ea typeface="微软雅黑" panose="020B0503020204020204" pitchFamily="34" charset="-122"/>
              <a:sym typeface="+mn-lt"/>
            </a:endParaRPr>
          </a:p>
          <a:p>
            <a:pPr marL="342900" indent="-342900" algn="just">
              <a:lnSpc>
                <a:spcPct val="130000"/>
              </a:lnSpc>
              <a:buFont typeface="Wingdings" panose="05000000000000000000" pitchFamily="2" charset="2"/>
              <a:buChar char="l"/>
            </a:pPr>
            <a:r>
              <a:rPr lang="zh-CN" altLang="en-US">
                <a:latin typeface="微软雅黑" panose="020B0503020204020204" pitchFamily="34" charset="-122"/>
                <a:ea typeface="微软雅黑" panose="020B0503020204020204" pitchFamily="34" charset="-122"/>
                <a:sym typeface="+mn-lt"/>
              </a:rPr>
              <a:t>实现党伟大执政使命。</a:t>
            </a:r>
            <a:endParaRPr lang="zh-CN" altLang="en-US" dirty="0">
              <a:latin typeface="微软雅黑" panose="020B0503020204020204" pitchFamily="34" charset="-122"/>
              <a:ea typeface="微软雅黑" panose="020B0503020204020204" pitchFamily="34" charset="-122"/>
              <a:sym typeface="+mn-lt"/>
            </a:endParaRPr>
          </a:p>
        </p:txBody>
      </p:sp>
      <p:sp>
        <p:nvSpPr>
          <p:cNvPr id="75" name="矩形 74"/>
          <p:cNvSpPr/>
          <p:nvPr/>
        </p:nvSpPr>
        <p:spPr>
          <a:xfrm>
            <a:off x="4450112" y="5622797"/>
            <a:ext cx="5287572" cy="417358"/>
          </a:xfrm>
          <a:prstGeom prst="rect">
            <a:avLst/>
          </a:prstGeom>
          <a:noFill/>
        </p:spPr>
        <p:txBody>
          <a:bodyPr wrap="square" rtlCol="0">
            <a:spAutoFit/>
          </a:bodyPr>
          <a:lstStyle/>
          <a:p>
            <a:pPr algn="just">
              <a:lnSpc>
                <a:spcPct val="130000"/>
              </a:lnSpc>
            </a:pPr>
            <a:r>
              <a:rPr lang="zh-CN" altLang="en-US" b="1">
                <a:solidFill>
                  <a:schemeClr val="accent2"/>
                </a:solidFill>
                <a:latin typeface="微软雅黑" panose="020B0503020204020204" pitchFamily="34" charset="-122"/>
                <a:ea typeface="微软雅黑" panose="020B0503020204020204" pitchFamily="34" charset="-122"/>
              </a:rPr>
              <a:t>都有着重大意义。</a:t>
            </a:r>
          </a:p>
        </p:txBody>
      </p:sp>
      <p:sp>
        <p:nvSpPr>
          <p:cNvPr id="76" name="矩形 75"/>
          <p:cNvSpPr/>
          <p:nvPr/>
        </p:nvSpPr>
        <p:spPr>
          <a:xfrm>
            <a:off x="4248435" y="3223516"/>
            <a:ext cx="5287572" cy="417358"/>
          </a:xfrm>
          <a:prstGeom prst="rect">
            <a:avLst/>
          </a:prstGeom>
          <a:noFill/>
        </p:spPr>
        <p:txBody>
          <a:bodyPr wrap="square" rtlCol="0">
            <a:spAutoFit/>
          </a:bodyPr>
          <a:lstStyle/>
          <a:p>
            <a:pPr algn="just">
              <a:lnSpc>
                <a:spcPct val="130000"/>
              </a:lnSpc>
            </a:pPr>
            <a:r>
              <a:rPr lang="zh-CN" altLang="en-US" b="1">
                <a:solidFill>
                  <a:schemeClr val="accent2"/>
                </a:solidFill>
                <a:latin typeface="微软雅黑" panose="020B0503020204020204" pitchFamily="34" charset="-122"/>
                <a:ea typeface="微软雅黑" panose="020B0503020204020204" pitchFamily="34" charset="-122"/>
              </a:rPr>
              <a:t> </a:t>
            </a:r>
            <a:r>
              <a:rPr lang="en-US" altLang="zh-CN" b="1">
                <a:solidFill>
                  <a:schemeClr val="accent2"/>
                </a:solidFill>
                <a:latin typeface="微软雅黑" panose="020B0503020204020204" pitchFamily="34" charset="-122"/>
                <a:ea typeface="微软雅黑" panose="020B0503020204020204" pitchFamily="34" charset="-122"/>
              </a:rPr>
              <a:t>《</a:t>
            </a:r>
            <a:r>
              <a:rPr lang="zh-CN" altLang="en-US" b="1">
                <a:solidFill>
                  <a:schemeClr val="accent2"/>
                </a:solidFill>
                <a:latin typeface="微软雅黑" panose="020B0503020204020204" pitchFamily="34" charset="-122"/>
                <a:ea typeface="微软雅黑" panose="020B0503020204020204" pitchFamily="34" charset="-122"/>
              </a:rPr>
              <a:t>条例</a:t>
            </a:r>
            <a:r>
              <a:rPr lang="en-US" altLang="zh-CN" b="1">
                <a:solidFill>
                  <a:schemeClr val="accent2"/>
                </a:solidFill>
                <a:latin typeface="微软雅黑" panose="020B0503020204020204" pitchFamily="34" charset="-122"/>
                <a:ea typeface="微软雅黑" panose="020B0503020204020204" pitchFamily="34" charset="-122"/>
              </a:rPr>
              <a:t>》</a:t>
            </a:r>
            <a:r>
              <a:rPr lang="zh-CN" altLang="en-US" b="1">
                <a:solidFill>
                  <a:schemeClr val="accent2"/>
                </a:solidFill>
                <a:latin typeface="微软雅黑" panose="020B0503020204020204" pitchFamily="34" charset="-122"/>
                <a:ea typeface="微软雅黑" panose="020B0503020204020204" pitchFamily="34" charset="-122"/>
              </a:rPr>
              <a:t>的制定和实施，对于：</a:t>
            </a:r>
          </a:p>
        </p:txBody>
      </p:sp>
    </p:spTree>
  </p:cSld>
  <p:clrMapOvr>
    <a:masterClrMapping/>
  </p:clrMapOvr>
  <p:transition advTm="38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049101" y="-4209"/>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条例</a:t>
            </a:r>
            <a:r>
              <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制定的过程</a:t>
            </a:r>
          </a:p>
        </p:txBody>
      </p:sp>
      <p:sp>
        <p:nvSpPr>
          <p:cNvPr id="2" name="加号 1"/>
          <p:cNvSpPr/>
          <p:nvPr/>
        </p:nvSpPr>
        <p:spPr bwMode="auto">
          <a:xfrm>
            <a:off x="3029722" y="2051511"/>
            <a:ext cx="642705" cy="642705"/>
          </a:xfrm>
          <a:prstGeom prst="mathPlus">
            <a:avLst>
              <a:gd name="adj1" fmla="val 18423"/>
            </a:avLst>
          </a:prstGeom>
          <a:solidFill>
            <a:schemeClr val="accent5"/>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210980" y="1526736"/>
            <a:ext cx="1736434" cy="1842358"/>
            <a:chOff x="1210980" y="1526736"/>
            <a:chExt cx="1736434" cy="1842358"/>
          </a:xfrm>
        </p:grpSpPr>
        <p:sp>
          <p:nvSpPr>
            <p:cNvPr id="79" name="空心弧 78"/>
            <p:cNvSpPr/>
            <p:nvPr/>
          </p:nvSpPr>
          <p:spPr bwMode="auto">
            <a:xfrm>
              <a:off x="1210980" y="1526736"/>
              <a:ext cx="1736434" cy="1736434"/>
            </a:xfrm>
            <a:prstGeom prst="blockArc">
              <a:avLst>
                <a:gd name="adj1" fmla="val 7814590"/>
                <a:gd name="adj2" fmla="val 3279098"/>
                <a:gd name="adj3" fmla="val 7457"/>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80" name="矩形 79"/>
            <p:cNvSpPr/>
            <p:nvPr/>
          </p:nvSpPr>
          <p:spPr>
            <a:xfrm>
              <a:off x="1459813" y="1747112"/>
              <a:ext cx="1125629" cy="132343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8000" b="0" i="0" u="none" strike="noStrike" kern="1200" cap="none" spc="0" normalizeH="0" baseline="0" noProof="0">
                  <a:ln>
                    <a:noFill/>
                  </a:ln>
                  <a:solidFill>
                    <a:srgbClr val="3D3D3D"/>
                  </a:solidFill>
                  <a:effectLst/>
                  <a:uLnTx/>
                  <a:uFillTx/>
                  <a:latin typeface="Impact" panose="020B0806030902050204" pitchFamily="34" charset="0"/>
                  <a:ea typeface="微软雅黑" panose="020B0503020204020204" pitchFamily="34" charset="-122"/>
                  <a:cs typeface="+mn-cs"/>
                </a:rPr>
                <a:t>10</a:t>
              </a:r>
              <a:endParaRPr kumimoji="0" lang="zh-CN" altLang="en-US" sz="8000" b="0" i="0" u="none" strike="noStrike" kern="1200" cap="none" spc="0" normalizeH="0" baseline="0" noProof="0" dirty="0">
                <a:ln>
                  <a:noFill/>
                </a:ln>
                <a:solidFill>
                  <a:srgbClr val="3D3D3D"/>
                </a:solidFill>
                <a:effectLst/>
                <a:uLnTx/>
                <a:uFillTx/>
                <a:latin typeface="Impact" panose="020B0806030902050204" pitchFamily="34" charset="0"/>
                <a:ea typeface="微软雅黑" panose="020B0503020204020204" pitchFamily="34" charset="-122"/>
                <a:cs typeface="+mn-cs"/>
              </a:endParaRPr>
            </a:p>
          </p:txBody>
        </p:sp>
        <p:sp>
          <p:nvSpPr>
            <p:cNvPr id="82" name="矩形 81"/>
            <p:cNvSpPr/>
            <p:nvPr/>
          </p:nvSpPr>
          <p:spPr>
            <a:xfrm>
              <a:off x="2430513" y="2481289"/>
              <a:ext cx="41549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rPr>
                <a:t>个</a:t>
              </a:r>
            </a:p>
          </p:txBody>
        </p:sp>
        <p:sp>
          <p:nvSpPr>
            <p:cNvPr id="91" name="placeholder_286118"/>
            <p:cNvSpPr>
              <a:spLocks noChangeAspect="1"/>
            </p:cNvSpPr>
            <p:nvPr/>
          </p:nvSpPr>
          <p:spPr bwMode="auto">
            <a:xfrm>
              <a:off x="1876048" y="2913972"/>
              <a:ext cx="387948" cy="455122"/>
            </a:xfrm>
            <a:custGeom>
              <a:avLst/>
              <a:gdLst>
                <a:gd name="T0" fmla="*/ 4448 w 5811"/>
                <a:gd name="T1" fmla="*/ 4374 h 6827"/>
                <a:gd name="T2" fmla="*/ 4640 w 5811"/>
                <a:gd name="T3" fmla="*/ 4074 h 6827"/>
                <a:gd name="T4" fmla="*/ 5160 w 5811"/>
                <a:gd name="T5" fmla="*/ 2255 h 6827"/>
                <a:gd name="T6" fmla="*/ 2905 w 5811"/>
                <a:gd name="T7" fmla="*/ 0 h 6827"/>
                <a:gd name="T8" fmla="*/ 650 w 5811"/>
                <a:gd name="T9" fmla="*/ 2255 h 6827"/>
                <a:gd name="T10" fmla="*/ 1363 w 5811"/>
                <a:gd name="T11" fmla="*/ 4373 h 6827"/>
                <a:gd name="T12" fmla="*/ 0 w 5811"/>
                <a:gd name="T13" fmla="*/ 5506 h 6827"/>
                <a:gd name="T14" fmla="*/ 939 w 5811"/>
                <a:gd name="T15" fmla="*/ 6498 h 6827"/>
                <a:gd name="T16" fmla="*/ 2905 w 5811"/>
                <a:gd name="T17" fmla="*/ 6827 h 6827"/>
                <a:gd name="T18" fmla="*/ 4871 w 5811"/>
                <a:gd name="T19" fmla="*/ 6498 h 6827"/>
                <a:gd name="T20" fmla="*/ 5811 w 5811"/>
                <a:gd name="T21" fmla="*/ 5506 h 6827"/>
                <a:gd name="T22" fmla="*/ 4448 w 5811"/>
                <a:gd name="T23" fmla="*/ 4374 h 6827"/>
                <a:gd name="T24" fmla="*/ 2905 w 5811"/>
                <a:gd name="T25" fmla="*/ 1551 h 6827"/>
                <a:gd name="T26" fmla="*/ 3610 w 5811"/>
                <a:gd name="T27" fmla="*/ 2255 h 6827"/>
                <a:gd name="T28" fmla="*/ 2905 w 5811"/>
                <a:gd name="T29" fmla="*/ 2960 h 6827"/>
                <a:gd name="T30" fmla="*/ 2201 w 5811"/>
                <a:gd name="T31" fmla="*/ 2255 h 6827"/>
                <a:gd name="T32" fmla="*/ 2905 w 5811"/>
                <a:gd name="T33" fmla="*/ 1551 h 6827"/>
                <a:gd name="T34" fmla="*/ 4675 w 5811"/>
                <a:gd name="T35" fmla="*/ 6008 h 6827"/>
                <a:gd name="T36" fmla="*/ 2905 w 5811"/>
                <a:gd name="T37" fmla="*/ 6298 h 6827"/>
                <a:gd name="T38" fmla="*/ 1136 w 5811"/>
                <a:gd name="T39" fmla="*/ 6008 h 6827"/>
                <a:gd name="T40" fmla="*/ 528 w 5811"/>
                <a:gd name="T41" fmla="*/ 5506 h 6827"/>
                <a:gd name="T42" fmla="*/ 1719 w 5811"/>
                <a:gd name="T43" fmla="*/ 4831 h 6827"/>
                <a:gd name="T44" fmla="*/ 2761 w 5811"/>
                <a:gd name="T45" fmla="*/ 5768 h 6827"/>
                <a:gd name="T46" fmla="*/ 2905 w 5811"/>
                <a:gd name="T47" fmla="*/ 5812 h 6827"/>
                <a:gd name="T48" fmla="*/ 3050 w 5811"/>
                <a:gd name="T49" fmla="*/ 5768 h 6827"/>
                <a:gd name="T50" fmla="*/ 3666 w 5811"/>
                <a:gd name="T51" fmla="*/ 5270 h 6827"/>
                <a:gd name="T52" fmla="*/ 4092 w 5811"/>
                <a:gd name="T53" fmla="*/ 4831 h 6827"/>
                <a:gd name="T54" fmla="*/ 5283 w 5811"/>
                <a:gd name="T55" fmla="*/ 5506 h 6827"/>
                <a:gd name="T56" fmla="*/ 4675 w 5811"/>
                <a:gd name="T57" fmla="*/ 600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11" h="6827">
                  <a:moveTo>
                    <a:pt x="4448" y="4374"/>
                  </a:moveTo>
                  <a:cubicBezTo>
                    <a:pt x="4517" y="4275"/>
                    <a:pt x="4581" y="4175"/>
                    <a:pt x="4640" y="4074"/>
                  </a:cubicBezTo>
                  <a:cubicBezTo>
                    <a:pt x="4985" y="3483"/>
                    <a:pt x="5160" y="2871"/>
                    <a:pt x="5160" y="2255"/>
                  </a:cubicBezTo>
                  <a:cubicBezTo>
                    <a:pt x="5160" y="1012"/>
                    <a:pt x="4149" y="0"/>
                    <a:pt x="2905" y="0"/>
                  </a:cubicBezTo>
                  <a:cubicBezTo>
                    <a:pt x="1662" y="0"/>
                    <a:pt x="650" y="1012"/>
                    <a:pt x="650" y="2255"/>
                  </a:cubicBezTo>
                  <a:cubicBezTo>
                    <a:pt x="650" y="2973"/>
                    <a:pt x="895" y="3696"/>
                    <a:pt x="1363" y="4373"/>
                  </a:cubicBezTo>
                  <a:cubicBezTo>
                    <a:pt x="501" y="4604"/>
                    <a:pt x="0" y="5014"/>
                    <a:pt x="0" y="5506"/>
                  </a:cubicBezTo>
                  <a:cubicBezTo>
                    <a:pt x="0" y="5903"/>
                    <a:pt x="333" y="6256"/>
                    <a:pt x="939" y="6498"/>
                  </a:cubicBezTo>
                  <a:cubicBezTo>
                    <a:pt x="1469" y="6710"/>
                    <a:pt x="2167" y="6827"/>
                    <a:pt x="2905" y="6827"/>
                  </a:cubicBezTo>
                  <a:cubicBezTo>
                    <a:pt x="3644" y="6827"/>
                    <a:pt x="4342" y="6710"/>
                    <a:pt x="4871" y="6498"/>
                  </a:cubicBezTo>
                  <a:cubicBezTo>
                    <a:pt x="5477" y="6256"/>
                    <a:pt x="5811" y="5903"/>
                    <a:pt x="5811" y="5506"/>
                  </a:cubicBezTo>
                  <a:cubicBezTo>
                    <a:pt x="5811" y="5014"/>
                    <a:pt x="5310" y="4604"/>
                    <a:pt x="4448" y="4374"/>
                  </a:cubicBezTo>
                  <a:close/>
                  <a:moveTo>
                    <a:pt x="2905" y="1551"/>
                  </a:moveTo>
                  <a:cubicBezTo>
                    <a:pt x="3294" y="1551"/>
                    <a:pt x="3610" y="1866"/>
                    <a:pt x="3610" y="2255"/>
                  </a:cubicBezTo>
                  <a:cubicBezTo>
                    <a:pt x="3610" y="2644"/>
                    <a:pt x="3294" y="2960"/>
                    <a:pt x="2905" y="2960"/>
                  </a:cubicBezTo>
                  <a:cubicBezTo>
                    <a:pt x="2516" y="2960"/>
                    <a:pt x="2201" y="2644"/>
                    <a:pt x="2201" y="2255"/>
                  </a:cubicBezTo>
                  <a:cubicBezTo>
                    <a:pt x="2201" y="1866"/>
                    <a:pt x="2516" y="1551"/>
                    <a:pt x="2905" y="1551"/>
                  </a:cubicBezTo>
                  <a:close/>
                  <a:moveTo>
                    <a:pt x="4675" y="6008"/>
                  </a:moveTo>
                  <a:cubicBezTo>
                    <a:pt x="4207" y="6195"/>
                    <a:pt x="3578" y="6298"/>
                    <a:pt x="2905" y="6298"/>
                  </a:cubicBezTo>
                  <a:cubicBezTo>
                    <a:pt x="2233" y="6298"/>
                    <a:pt x="1604" y="6195"/>
                    <a:pt x="1136" y="6008"/>
                  </a:cubicBezTo>
                  <a:cubicBezTo>
                    <a:pt x="766" y="5860"/>
                    <a:pt x="528" y="5663"/>
                    <a:pt x="528" y="5506"/>
                  </a:cubicBezTo>
                  <a:cubicBezTo>
                    <a:pt x="528" y="5295"/>
                    <a:pt x="944" y="4996"/>
                    <a:pt x="1719" y="4831"/>
                  </a:cubicBezTo>
                  <a:cubicBezTo>
                    <a:pt x="2232" y="5420"/>
                    <a:pt x="2739" y="5754"/>
                    <a:pt x="2761" y="5768"/>
                  </a:cubicBezTo>
                  <a:cubicBezTo>
                    <a:pt x="2805" y="5797"/>
                    <a:pt x="2855" y="5812"/>
                    <a:pt x="2905" y="5812"/>
                  </a:cubicBezTo>
                  <a:cubicBezTo>
                    <a:pt x="2956" y="5812"/>
                    <a:pt x="3006" y="5797"/>
                    <a:pt x="3050" y="5768"/>
                  </a:cubicBezTo>
                  <a:cubicBezTo>
                    <a:pt x="3061" y="5761"/>
                    <a:pt x="3327" y="5586"/>
                    <a:pt x="3666" y="5270"/>
                  </a:cubicBezTo>
                  <a:cubicBezTo>
                    <a:pt x="3819" y="5128"/>
                    <a:pt x="3961" y="4982"/>
                    <a:pt x="4092" y="4831"/>
                  </a:cubicBezTo>
                  <a:cubicBezTo>
                    <a:pt x="4866" y="4997"/>
                    <a:pt x="5283" y="5295"/>
                    <a:pt x="5283" y="5506"/>
                  </a:cubicBezTo>
                  <a:cubicBezTo>
                    <a:pt x="5283" y="5663"/>
                    <a:pt x="5044" y="5860"/>
                    <a:pt x="4675" y="6008"/>
                  </a:cubicBezTo>
                  <a:close/>
                </a:path>
              </a:pathLst>
            </a:custGeom>
            <a:solidFill>
              <a:schemeClr val="accent2"/>
            </a:solidFill>
            <a:ln>
              <a:noFill/>
            </a:ln>
          </p:spPr>
        </p:sp>
      </p:grpSp>
      <p:grpSp>
        <p:nvGrpSpPr>
          <p:cNvPr id="7" name="组合 6"/>
          <p:cNvGrpSpPr/>
          <p:nvPr/>
        </p:nvGrpSpPr>
        <p:grpSpPr>
          <a:xfrm>
            <a:off x="3736865" y="1526736"/>
            <a:ext cx="1736434" cy="1778529"/>
            <a:chOff x="3736865" y="1526736"/>
            <a:chExt cx="1736434" cy="1778529"/>
          </a:xfrm>
        </p:grpSpPr>
        <p:sp>
          <p:nvSpPr>
            <p:cNvPr id="92" name="list_86110"/>
            <p:cNvSpPr>
              <a:spLocks noChangeAspect="1"/>
            </p:cNvSpPr>
            <p:nvPr/>
          </p:nvSpPr>
          <p:spPr bwMode="auto">
            <a:xfrm>
              <a:off x="4444334" y="2908623"/>
              <a:ext cx="310328" cy="396642"/>
            </a:xfrm>
            <a:custGeom>
              <a:avLst/>
              <a:gdLst>
                <a:gd name="connsiteX0" fmla="*/ 218328 w 474693"/>
                <a:gd name="connsiteY0" fmla="*/ 426568 h 606722"/>
                <a:gd name="connsiteX1" fmla="*/ 379715 w 474693"/>
                <a:gd name="connsiteY1" fmla="*/ 426568 h 606722"/>
                <a:gd name="connsiteX2" fmla="*/ 389239 w 474693"/>
                <a:gd name="connsiteY2" fmla="*/ 436104 h 606722"/>
                <a:gd name="connsiteX3" fmla="*/ 379715 w 474693"/>
                <a:gd name="connsiteY3" fmla="*/ 445550 h 606722"/>
                <a:gd name="connsiteX4" fmla="*/ 218328 w 474693"/>
                <a:gd name="connsiteY4" fmla="*/ 445550 h 606722"/>
                <a:gd name="connsiteX5" fmla="*/ 208803 w 474693"/>
                <a:gd name="connsiteY5" fmla="*/ 436104 h 606722"/>
                <a:gd name="connsiteX6" fmla="*/ 218328 w 474693"/>
                <a:gd name="connsiteY6" fmla="*/ 426568 h 606722"/>
                <a:gd name="connsiteX7" fmla="*/ 164109 w 474693"/>
                <a:gd name="connsiteY7" fmla="*/ 410404 h 606722"/>
                <a:gd name="connsiteX8" fmla="*/ 177545 w 474693"/>
                <a:gd name="connsiteY8" fmla="*/ 410404 h 606722"/>
                <a:gd name="connsiteX9" fmla="*/ 177545 w 474693"/>
                <a:gd name="connsiteY9" fmla="*/ 423832 h 606722"/>
                <a:gd name="connsiteX10" fmla="*/ 130116 w 474693"/>
                <a:gd name="connsiteY10" fmla="*/ 471231 h 606722"/>
                <a:gd name="connsiteX11" fmla="*/ 123353 w 474693"/>
                <a:gd name="connsiteY11" fmla="*/ 473988 h 606722"/>
                <a:gd name="connsiteX12" fmla="*/ 116679 w 474693"/>
                <a:gd name="connsiteY12" fmla="*/ 471231 h 606722"/>
                <a:gd name="connsiteX13" fmla="*/ 88204 w 474693"/>
                <a:gd name="connsiteY13" fmla="*/ 442774 h 606722"/>
                <a:gd name="connsiteX14" fmla="*/ 88204 w 474693"/>
                <a:gd name="connsiteY14" fmla="*/ 429346 h 606722"/>
                <a:gd name="connsiteX15" fmla="*/ 101641 w 474693"/>
                <a:gd name="connsiteY15" fmla="*/ 429346 h 606722"/>
                <a:gd name="connsiteX16" fmla="*/ 123353 w 474693"/>
                <a:gd name="connsiteY16" fmla="*/ 451133 h 606722"/>
                <a:gd name="connsiteX17" fmla="*/ 218328 w 474693"/>
                <a:gd name="connsiteY17" fmla="*/ 322343 h 606722"/>
                <a:gd name="connsiteX18" fmla="*/ 379715 w 474693"/>
                <a:gd name="connsiteY18" fmla="*/ 322343 h 606722"/>
                <a:gd name="connsiteX19" fmla="*/ 389239 w 474693"/>
                <a:gd name="connsiteY19" fmla="*/ 331755 h 606722"/>
                <a:gd name="connsiteX20" fmla="*/ 379715 w 474693"/>
                <a:gd name="connsiteY20" fmla="*/ 341255 h 606722"/>
                <a:gd name="connsiteX21" fmla="*/ 218328 w 474693"/>
                <a:gd name="connsiteY21" fmla="*/ 341255 h 606722"/>
                <a:gd name="connsiteX22" fmla="*/ 208803 w 474693"/>
                <a:gd name="connsiteY22" fmla="*/ 331755 h 606722"/>
                <a:gd name="connsiteX23" fmla="*/ 218328 w 474693"/>
                <a:gd name="connsiteY23" fmla="*/ 322343 h 606722"/>
                <a:gd name="connsiteX24" fmla="*/ 164109 w 474693"/>
                <a:gd name="connsiteY24" fmla="*/ 306175 h 606722"/>
                <a:gd name="connsiteX25" fmla="*/ 177545 w 474693"/>
                <a:gd name="connsiteY25" fmla="*/ 306175 h 606722"/>
                <a:gd name="connsiteX26" fmla="*/ 177545 w 474693"/>
                <a:gd name="connsiteY26" fmla="*/ 319501 h 606722"/>
                <a:gd name="connsiteX27" fmla="*/ 130116 w 474693"/>
                <a:gd name="connsiteY27" fmla="*/ 366939 h 606722"/>
                <a:gd name="connsiteX28" fmla="*/ 123353 w 474693"/>
                <a:gd name="connsiteY28" fmla="*/ 369693 h 606722"/>
                <a:gd name="connsiteX29" fmla="*/ 116679 w 474693"/>
                <a:gd name="connsiteY29" fmla="*/ 366939 h 606722"/>
                <a:gd name="connsiteX30" fmla="*/ 88204 w 474693"/>
                <a:gd name="connsiteY30" fmla="*/ 338511 h 606722"/>
                <a:gd name="connsiteX31" fmla="*/ 88204 w 474693"/>
                <a:gd name="connsiteY31" fmla="*/ 325097 h 606722"/>
                <a:gd name="connsiteX32" fmla="*/ 101641 w 474693"/>
                <a:gd name="connsiteY32" fmla="*/ 325097 h 606722"/>
                <a:gd name="connsiteX33" fmla="*/ 123353 w 474693"/>
                <a:gd name="connsiteY33" fmla="*/ 346773 h 606722"/>
                <a:gd name="connsiteX34" fmla="*/ 218328 w 474693"/>
                <a:gd name="connsiteY34" fmla="*/ 217977 h 606722"/>
                <a:gd name="connsiteX35" fmla="*/ 379715 w 474693"/>
                <a:gd name="connsiteY35" fmla="*/ 217977 h 606722"/>
                <a:gd name="connsiteX36" fmla="*/ 389239 w 474693"/>
                <a:gd name="connsiteY36" fmla="*/ 227503 h 606722"/>
                <a:gd name="connsiteX37" fmla="*/ 379715 w 474693"/>
                <a:gd name="connsiteY37" fmla="*/ 237030 h 606722"/>
                <a:gd name="connsiteX38" fmla="*/ 218328 w 474693"/>
                <a:gd name="connsiteY38" fmla="*/ 237030 h 606722"/>
                <a:gd name="connsiteX39" fmla="*/ 208803 w 474693"/>
                <a:gd name="connsiteY39" fmla="*/ 227503 h 606722"/>
                <a:gd name="connsiteX40" fmla="*/ 218328 w 474693"/>
                <a:gd name="connsiteY40" fmla="*/ 217977 h 606722"/>
                <a:gd name="connsiteX41" fmla="*/ 164109 w 474693"/>
                <a:gd name="connsiteY41" fmla="*/ 201860 h 606722"/>
                <a:gd name="connsiteX42" fmla="*/ 177545 w 474693"/>
                <a:gd name="connsiteY42" fmla="*/ 201860 h 606722"/>
                <a:gd name="connsiteX43" fmla="*/ 177545 w 474693"/>
                <a:gd name="connsiteY43" fmla="*/ 215275 h 606722"/>
                <a:gd name="connsiteX44" fmla="*/ 130116 w 474693"/>
                <a:gd name="connsiteY44" fmla="*/ 262624 h 606722"/>
                <a:gd name="connsiteX45" fmla="*/ 123353 w 474693"/>
                <a:gd name="connsiteY45" fmla="*/ 265467 h 606722"/>
                <a:gd name="connsiteX46" fmla="*/ 116679 w 474693"/>
                <a:gd name="connsiteY46" fmla="*/ 262624 h 606722"/>
                <a:gd name="connsiteX47" fmla="*/ 88204 w 474693"/>
                <a:gd name="connsiteY47" fmla="*/ 234197 h 606722"/>
                <a:gd name="connsiteX48" fmla="*/ 88204 w 474693"/>
                <a:gd name="connsiteY48" fmla="*/ 220871 h 606722"/>
                <a:gd name="connsiteX49" fmla="*/ 101641 w 474693"/>
                <a:gd name="connsiteY49" fmla="*/ 220871 h 606722"/>
                <a:gd name="connsiteX50" fmla="*/ 123353 w 474693"/>
                <a:gd name="connsiteY50" fmla="*/ 242547 h 606722"/>
                <a:gd name="connsiteX51" fmla="*/ 47418 w 474693"/>
                <a:gd name="connsiteY51" fmla="*/ 75787 h 606722"/>
                <a:gd name="connsiteX52" fmla="*/ 104384 w 474693"/>
                <a:gd name="connsiteY52" fmla="*/ 75787 h 606722"/>
                <a:gd name="connsiteX53" fmla="*/ 113908 w 474693"/>
                <a:gd name="connsiteY53" fmla="*/ 85296 h 606722"/>
                <a:gd name="connsiteX54" fmla="*/ 104384 w 474693"/>
                <a:gd name="connsiteY54" fmla="*/ 94805 h 606722"/>
                <a:gd name="connsiteX55" fmla="*/ 56942 w 474693"/>
                <a:gd name="connsiteY55" fmla="*/ 94805 h 606722"/>
                <a:gd name="connsiteX56" fmla="*/ 56942 w 474693"/>
                <a:gd name="connsiteY56" fmla="*/ 549827 h 606722"/>
                <a:gd name="connsiteX57" fmla="*/ 417700 w 474693"/>
                <a:gd name="connsiteY57" fmla="*/ 549827 h 606722"/>
                <a:gd name="connsiteX58" fmla="*/ 417700 w 474693"/>
                <a:gd name="connsiteY58" fmla="*/ 94805 h 606722"/>
                <a:gd name="connsiteX59" fmla="*/ 370258 w 474693"/>
                <a:gd name="connsiteY59" fmla="*/ 94805 h 606722"/>
                <a:gd name="connsiteX60" fmla="*/ 360734 w 474693"/>
                <a:gd name="connsiteY60" fmla="*/ 85296 h 606722"/>
                <a:gd name="connsiteX61" fmla="*/ 370258 w 474693"/>
                <a:gd name="connsiteY61" fmla="*/ 75787 h 606722"/>
                <a:gd name="connsiteX62" fmla="*/ 427224 w 474693"/>
                <a:gd name="connsiteY62" fmla="*/ 75787 h 606722"/>
                <a:gd name="connsiteX63" fmla="*/ 436659 w 474693"/>
                <a:gd name="connsiteY63" fmla="*/ 85296 h 606722"/>
                <a:gd name="connsiteX64" fmla="*/ 436659 w 474693"/>
                <a:gd name="connsiteY64" fmla="*/ 559248 h 606722"/>
                <a:gd name="connsiteX65" fmla="*/ 427224 w 474693"/>
                <a:gd name="connsiteY65" fmla="*/ 568757 h 606722"/>
                <a:gd name="connsiteX66" fmla="*/ 47418 w 474693"/>
                <a:gd name="connsiteY66" fmla="*/ 568757 h 606722"/>
                <a:gd name="connsiteX67" fmla="*/ 37894 w 474693"/>
                <a:gd name="connsiteY67" fmla="*/ 559248 h 606722"/>
                <a:gd name="connsiteX68" fmla="*/ 37894 w 474693"/>
                <a:gd name="connsiteY68" fmla="*/ 85296 h 606722"/>
                <a:gd name="connsiteX69" fmla="*/ 47418 w 474693"/>
                <a:gd name="connsiteY69" fmla="*/ 75787 h 606722"/>
                <a:gd name="connsiteX70" fmla="*/ 47442 w 474693"/>
                <a:gd name="connsiteY70" fmla="*/ 56877 h 606722"/>
                <a:gd name="connsiteX71" fmla="*/ 18959 w 474693"/>
                <a:gd name="connsiteY71" fmla="*/ 85316 h 606722"/>
                <a:gd name="connsiteX72" fmla="*/ 18959 w 474693"/>
                <a:gd name="connsiteY72" fmla="*/ 559265 h 606722"/>
                <a:gd name="connsiteX73" fmla="*/ 47442 w 474693"/>
                <a:gd name="connsiteY73" fmla="*/ 587704 h 606722"/>
                <a:gd name="connsiteX74" fmla="*/ 427251 w 474693"/>
                <a:gd name="connsiteY74" fmla="*/ 587704 h 606722"/>
                <a:gd name="connsiteX75" fmla="*/ 455734 w 474693"/>
                <a:gd name="connsiteY75" fmla="*/ 559265 h 606722"/>
                <a:gd name="connsiteX76" fmla="*/ 455734 w 474693"/>
                <a:gd name="connsiteY76" fmla="*/ 85316 h 606722"/>
                <a:gd name="connsiteX77" fmla="*/ 427251 w 474693"/>
                <a:gd name="connsiteY77" fmla="*/ 56877 h 606722"/>
                <a:gd name="connsiteX78" fmla="*/ 340821 w 474693"/>
                <a:gd name="connsiteY78" fmla="*/ 56877 h 606722"/>
                <a:gd name="connsiteX79" fmla="*/ 341801 w 474693"/>
                <a:gd name="connsiteY79" fmla="*/ 66387 h 606722"/>
                <a:gd name="connsiteX80" fmla="*/ 341801 w 474693"/>
                <a:gd name="connsiteY80" fmla="*/ 104246 h 606722"/>
                <a:gd name="connsiteX81" fmla="*/ 332276 w 474693"/>
                <a:gd name="connsiteY81" fmla="*/ 113755 h 606722"/>
                <a:gd name="connsiteX82" fmla="*/ 142417 w 474693"/>
                <a:gd name="connsiteY82" fmla="*/ 113755 h 606722"/>
                <a:gd name="connsiteX83" fmla="*/ 132892 w 474693"/>
                <a:gd name="connsiteY83" fmla="*/ 104246 h 606722"/>
                <a:gd name="connsiteX84" fmla="*/ 132892 w 474693"/>
                <a:gd name="connsiteY84" fmla="*/ 66387 h 606722"/>
                <a:gd name="connsiteX85" fmla="*/ 133872 w 474693"/>
                <a:gd name="connsiteY85" fmla="*/ 56877 h 606722"/>
                <a:gd name="connsiteX86" fmla="*/ 237302 w 474693"/>
                <a:gd name="connsiteY86" fmla="*/ 37964 h 606722"/>
                <a:gd name="connsiteX87" fmla="*/ 244075 w 474693"/>
                <a:gd name="connsiteY87" fmla="*/ 40716 h 606722"/>
                <a:gd name="connsiteX88" fmla="*/ 246837 w 474693"/>
                <a:gd name="connsiteY88" fmla="*/ 47376 h 606722"/>
                <a:gd name="connsiteX89" fmla="*/ 244075 w 474693"/>
                <a:gd name="connsiteY89" fmla="*/ 54124 h 606722"/>
                <a:gd name="connsiteX90" fmla="*/ 237302 w 474693"/>
                <a:gd name="connsiteY90" fmla="*/ 56876 h 606722"/>
                <a:gd name="connsiteX91" fmla="*/ 230618 w 474693"/>
                <a:gd name="connsiteY91" fmla="*/ 54124 h 606722"/>
                <a:gd name="connsiteX92" fmla="*/ 227855 w 474693"/>
                <a:gd name="connsiteY92" fmla="*/ 47376 h 606722"/>
                <a:gd name="connsiteX93" fmla="*/ 230618 w 474693"/>
                <a:gd name="connsiteY93" fmla="*/ 40716 h 606722"/>
                <a:gd name="connsiteX94" fmla="*/ 237302 w 474693"/>
                <a:gd name="connsiteY94" fmla="*/ 37964 h 606722"/>
                <a:gd name="connsiteX95" fmla="*/ 237302 w 474693"/>
                <a:gd name="connsiteY95" fmla="*/ 18930 h 606722"/>
                <a:gd name="connsiteX96" fmla="*/ 219500 w 474693"/>
                <a:gd name="connsiteY96" fmla="*/ 31638 h 606722"/>
                <a:gd name="connsiteX97" fmla="*/ 210599 w 474693"/>
                <a:gd name="connsiteY97" fmla="*/ 37948 h 606722"/>
                <a:gd name="connsiteX98" fmla="*/ 180335 w 474693"/>
                <a:gd name="connsiteY98" fmla="*/ 37948 h 606722"/>
                <a:gd name="connsiteX99" fmla="*/ 151852 w 474693"/>
                <a:gd name="connsiteY99" fmla="*/ 66387 h 606722"/>
                <a:gd name="connsiteX100" fmla="*/ 151852 w 474693"/>
                <a:gd name="connsiteY100" fmla="*/ 94825 h 606722"/>
                <a:gd name="connsiteX101" fmla="*/ 322752 w 474693"/>
                <a:gd name="connsiteY101" fmla="*/ 94825 h 606722"/>
                <a:gd name="connsiteX102" fmla="*/ 322752 w 474693"/>
                <a:gd name="connsiteY102" fmla="*/ 66387 h 606722"/>
                <a:gd name="connsiteX103" fmla="*/ 294269 w 474693"/>
                <a:gd name="connsiteY103" fmla="*/ 37948 h 606722"/>
                <a:gd name="connsiteX104" fmla="*/ 264094 w 474693"/>
                <a:gd name="connsiteY104" fmla="*/ 37948 h 606722"/>
                <a:gd name="connsiteX105" fmla="*/ 255104 w 474693"/>
                <a:gd name="connsiteY105" fmla="*/ 31638 h 606722"/>
                <a:gd name="connsiteX106" fmla="*/ 237302 w 474693"/>
                <a:gd name="connsiteY106" fmla="*/ 18930 h 606722"/>
                <a:gd name="connsiteX107" fmla="*/ 237302 w 474693"/>
                <a:gd name="connsiteY107" fmla="*/ 0 h 606722"/>
                <a:gd name="connsiteX108" fmla="*/ 270058 w 474693"/>
                <a:gd name="connsiteY108" fmla="*/ 18930 h 606722"/>
                <a:gd name="connsiteX109" fmla="*/ 294269 w 474693"/>
                <a:gd name="connsiteY109" fmla="*/ 18930 h 606722"/>
                <a:gd name="connsiteX110" fmla="*/ 332276 w 474693"/>
                <a:gd name="connsiteY110" fmla="*/ 37948 h 606722"/>
                <a:gd name="connsiteX111" fmla="*/ 427251 w 474693"/>
                <a:gd name="connsiteY111" fmla="*/ 37948 h 606722"/>
                <a:gd name="connsiteX112" fmla="*/ 474693 w 474693"/>
                <a:gd name="connsiteY112" fmla="*/ 85316 h 606722"/>
                <a:gd name="connsiteX113" fmla="*/ 474693 w 474693"/>
                <a:gd name="connsiteY113" fmla="*/ 559265 h 606722"/>
                <a:gd name="connsiteX114" fmla="*/ 427251 w 474693"/>
                <a:gd name="connsiteY114" fmla="*/ 606722 h 606722"/>
                <a:gd name="connsiteX115" fmla="*/ 47442 w 474693"/>
                <a:gd name="connsiteY115" fmla="*/ 606722 h 606722"/>
                <a:gd name="connsiteX116" fmla="*/ 0 w 474693"/>
                <a:gd name="connsiteY116" fmla="*/ 559265 h 606722"/>
                <a:gd name="connsiteX117" fmla="*/ 0 w 474693"/>
                <a:gd name="connsiteY117" fmla="*/ 85316 h 606722"/>
                <a:gd name="connsiteX118" fmla="*/ 47442 w 474693"/>
                <a:gd name="connsiteY118" fmla="*/ 37948 h 606722"/>
                <a:gd name="connsiteX119" fmla="*/ 142417 w 474693"/>
                <a:gd name="connsiteY119" fmla="*/ 37948 h 606722"/>
                <a:gd name="connsiteX120" fmla="*/ 180335 w 474693"/>
                <a:gd name="connsiteY120" fmla="*/ 18930 h 606722"/>
                <a:gd name="connsiteX121" fmla="*/ 204546 w 474693"/>
                <a:gd name="connsiteY121" fmla="*/ 18930 h 606722"/>
                <a:gd name="connsiteX122" fmla="*/ 237302 w 474693"/>
                <a:gd name="connsiteY122"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474693" h="606722">
                  <a:moveTo>
                    <a:pt x="218328" y="426568"/>
                  </a:moveTo>
                  <a:lnTo>
                    <a:pt x="379715" y="426568"/>
                  </a:lnTo>
                  <a:cubicBezTo>
                    <a:pt x="384966" y="426568"/>
                    <a:pt x="389239" y="430846"/>
                    <a:pt x="389239" y="436104"/>
                  </a:cubicBezTo>
                  <a:cubicBezTo>
                    <a:pt x="389239" y="441361"/>
                    <a:pt x="384966" y="445550"/>
                    <a:pt x="379715" y="445550"/>
                  </a:cubicBezTo>
                  <a:lnTo>
                    <a:pt x="218328" y="445550"/>
                  </a:lnTo>
                  <a:cubicBezTo>
                    <a:pt x="213076" y="445550"/>
                    <a:pt x="208803" y="441361"/>
                    <a:pt x="208803" y="436104"/>
                  </a:cubicBezTo>
                  <a:cubicBezTo>
                    <a:pt x="208803" y="430846"/>
                    <a:pt x="213076" y="426568"/>
                    <a:pt x="218328" y="426568"/>
                  </a:cubicBezTo>
                  <a:close/>
                  <a:moveTo>
                    <a:pt x="164109" y="410404"/>
                  </a:moveTo>
                  <a:cubicBezTo>
                    <a:pt x="167846" y="406669"/>
                    <a:pt x="173808" y="406669"/>
                    <a:pt x="177545" y="410404"/>
                  </a:cubicBezTo>
                  <a:cubicBezTo>
                    <a:pt x="181283" y="414139"/>
                    <a:pt x="181283" y="420097"/>
                    <a:pt x="177545" y="423832"/>
                  </a:cubicBezTo>
                  <a:lnTo>
                    <a:pt x="130116" y="471231"/>
                  </a:lnTo>
                  <a:cubicBezTo>
                    <a:pt x="128248" y="473099"/>
                    <a:pt x="125845" y="473988"/>
                    <a:pt x="123353" y="473988"/>
                  </a:cubicBezTo>
                  <a:cubicBezTo>
                    <a:pt x="120951" y="473988"/>
                    <a:pt x="118548" y="473099"/>
                    <a:pt x="116679" y="471231"/>
                  </a:cubicBezTo>
                  <a:lnTo>
                    <a:pt x="88204" y="442774"/>
                  </a:lnTo>
                  <a:cubicBezTo>
                    <a:pt x="84467" y="439039"/>
                    <a:pt x="84467" y="433081"/>
                    <a:pt x="88204" y="429346"/>
                  </a:cubicBezTo>
                  <a:cubicBezTo>
                    <a:pt x="91942" y="425700"/>
                    <a:pt x="97904" y="425700"/>
                    <a:pt x="101641" y="429346"/>
                  </a:cubicBezTo>
                  <a:lnTo>
                    <a:pt x="123353" y="451133"/>
                  </a:lnTo>
                  <a:close/>
                  <a:moveTo>
                    <a:pt x="218328" y="322343"/>
                  </a:moveTo>
                  <a:lnTo>
                    <a:pt x="379715" y="322343"/>
                  </a:lnTo>
                  <a:cubicBezTo>
                    <a:pt x="384966" y="322343"/>
                    <a:pt x="389239" y="326516"/>
                    <a:pt x="389239" y="331755"/>
                  </a:cubicBezTo>
                  <a:cubicBezTo>
                    <a:pt x="389239" y="336993"/>
                    <a:pt x="384966" y="341255"/>
                    <a:pt x="379715" y="341255"/>
                  </a:cubicBezTo>
                  <a:lnTo>
                    <a:pt x="218328" y="341255"/>
                  </a:lnTo>
                  <a:cubicBezTo>
                    <a:pt x="213076" y="341255"/>
                    <a:pt x="208803" y="336993"/>
                    <a:pt x="208803" y="331755"/>
                  </a:cubicBezTo>
                  <a:cubicBezTo>
                    <a:pt x="208803" y="326516"/>
                    <a:pt x="213076" y="322343"/>
                    <a:pt x="218328" y="322343"/>
                  </a:cubicBezTo>
                  <a:close/>
                  <a:moveTo>
                    <a:pt x="164109" y="306175"/>
                  </a:moveTo>
                  <a:cubicBezTo>
                    <a:pt x="167846" y="302444"/>
                    <a:pt x="173808" y="302444"/>
                    <a:pt x="177545" y="306175"/>
                  </a:cubicBezTo>
                  <a:cubicBezTo>
                    <a:pt x="181283" y="309817"/>
                    <a:pt x="181283" y="315858"/>
                    <a:pt x="177545" y="319501"/>
                  </a:cubicBezTo>
                  <a:lnTo>
                    <a:pt x="130116" y="366939"/>
                  </a:lnTo>
                  <a:cubicBezTo>
                    <a:pt x="128248" y="368805"/>
                    <a:pt x="125845" y="369693"/>
                    <a:pt x="123353" y="369693"/>
                  </a:cubicBezTo>
                  <a:cubicBezTo>
                    <a:pt x="120951" y="369693"/>
                    <a:pt x="118548" y="368805"/>
                    <a:pt x="116679" y="366939"/>
                  </a:cubicBezTo>
                  <a:lnTo>
                    <a:pt x="88204" y="338511"/>
                  </a:lnTo>
                  <a:cubicBezTo>
                    <a:pt x="84467" y="334780"/>
                    <a:pt x="84467" y="328828"/>
                    <a:pt x="88204" y="325097"/>
                  </a:cubicBezTo>
                  <a:cubicBezTo>
                    <a:pt x="91942" y="321366"/>
                    <a:pt x="97904" y="321366"/>
                    <a:pt x="101641" y="325097"/>
                  </a:cubicBezTo>
                  <a:lnTo>
                    <a:pt x="123353" y="346773"/>
                  </a:lnTo>
                  <a:close/>
                  <a:moveTo>
                    <a:pt x="218328" y="217977"/>
                  </a:moveTo>
                  <a:lnTo>
                    <a:pt x="379715" y="217977"/>
                  </a:lnTo>
                  <a:cubicBezTo>
                    <a:pt x="384966" y="217977"/>
                    <a:pt x="389239" y="222251"/>
                    <a:pt x="389239" y="227503"/>
                  </a:cubicBezTo>
                  <a:cubicBezTo>
                    <a:pt x="389239" y="232756"/>
                    <a:pt x="384966" y="237030"/>
                    <a:pt x="379715" y="237030"/>
                  </a:cubicBezTo>
                  <a:lnTo>
                    <a:pt x="218328" y="237030"/>
                  </a:lnTo>
                  <a:cubicBezTo>
                    <a:pt x="213076" y="237030"/>
                    <a:pt x="208803" y="232756"/>
                    <a:pt x="208803" y="227503"/>
                  </a:cubicBezTo>
                  <a:cubicBezTo>
                    <a:pt x="208803" y="222251"/>
                    <a:pt x="213076" y="217977"/>
                    <a:pt x="218328" y="217977"/>
                  </a:cubicBezTo>
                  <a:close/>
                  <a:moveTo>
                    <a:pt x="164109" y="201860"/>
                  </a:moveTo>
                  <a:cubicBezTo>
                    <a:pt x="167846" y="198218"/>
                    <a:pt x="173808" y="198218"/>
                    <a:pt x="177545" y="201860"/>
                  </a:cubicBezTo>
                  <a:cubicBezTo>
                    <a:pt x="181283" y="205591"/>
                    <a:pt x="181283" y="211543"/>
                    <a:pt x="177545" y="215275"/>
                  </a:cubicBezTo>
                  <a:lnTo>
                    <a:pt x="130116" y="262624"/>
                  </a:lnTo>
                  <a:cubicBezTo>
                    <a:pt x="128248" y="264490"/>
                    <a:pt x="125845" y="265467"/>
                    <a:pt x="123353" y="265467"/>
                  </a:cubicBezTo>
                  <a:cubicBezTo>
                    <a:pt x="120951" y="265467"/>
                    <a:pt x="118548" y="264490"/>
                    <a:pt x="116679" y="262624"/>
                  </a:cubicBezTo>
                  <a:lnTo>
                    <a:pt x="88204" y="234197"/>
                  </a:lnTo>
                  <a:cubicBezTo>
                    <a:pt x="84467" y="230554"/>
                    <a:pt x="84467" y="224514"/>
                    <a:pt x="88204" y="220871"/>
                  </a:cubicBezTo>
                  <a:cubicBezTo>
                    <a:pt x="91942" y="217140"/>
                    <a:pt x="97904" y="217140"/>
                    <a:pt x="101641" y="220871"/>
                  </a:cubicBezTo>
                  <a:lnTo>
                    <a:pt x="123353" y="242547"/>
                  </a:lnTo>
                  <a:close/>
                  <a:moveTo>
                    <a:pt x="47418" y="75787"/>
                  </a:moveTo>
                  <a:lnTo>
                    <a:pt x="104384" y="75787"/>
                  </a:lnTo>
                  <a:cubicBezTo>
                    <a:pt x="109636" y="75787"/>
                    <a:pt x="113908" y="80053"/>
                    <a:pt x="113908" y="85296"/>
                  </a:cubicBezTo>
                  <a:cubicBezTo>
                    <a:pt x="113908" y="90540"/>
                    <a:pt x="109636" y="94805"/>
                    <a:pt x="104384" y="94805"/>
                  </a:cubicBezTo>
                  <a:lnTo>
                    <a:pt x="56942" y="94805"/>
                  </a:lnTo>
                  <a:lnTo>
                    <a:pt x="56942" y="549827"/>
                  </a:lnTo>
                  <a:lnTo>
                    <a:pt x="417700" y="549827"/>
                  </a:lnTo>
                  <a:lnTo>
                    <a:pt x="417700" y="94805"/>
                  </a:lnTo>
                  <a:lnTo>
                    <a:pt x="370258" y="94805"/>
                  </a:lnTo>
                  <a:cubicBezTo>
                    <a:pt x="365006" y="94805"/>
                    <a:pt x="360734" y="90540"/>
                    <a:pt x="360734" y="85296"/>
                  </a:cubicBezTo>
                  <a:cubicBezTo>
                    <a:pt x="360734" y="80053"/>
                    <a:pt x="365006" y="75787"/>
                    <a:pt x="370258" y="75787"/>
                  </a:cubicBezTo>
                  <a:lnTo>
                    <a:pt x="427224" y="75787"/>
                  </a:lnTo>
                  <a:cubicBezTo>
                    <a:pt x="432476" y="75787"/>
                    <a:pt x="436659" y="80053"/>
                    <a:pt x="436659" y="85296"/>
                  </a:cubicBezTo>
                  <a:lnTo>
                    <a:pt x="436659" y="559248"/>
                  </a:lnTo>
                  <a:cubicBezTo>
                    <a:pt x="436659" y="564491"/>
                    <a:pt x="432476" y="568757"/>
                    <a:pt x="427224" y="568757"/>
                  </a:cubicBezTo>
                  <a:lnTo>
                    <a:pt x="47418" y="568757"/>
                  </a:lnTo>
                  <a:cubicBezTo>
                    <a:pt x="42166" y="568757"/>
                    <a:pt x="37894" y="564491"/>
                    <a:pt x="37894" y="559248"/>
                  </a:cubicBezTo>
                  <a:lnTo>
                    <a:pt x="37894" y="85296"/>
                  </a:lnTo>
                  <a:cubicBezTo>
                    <a:pt x="37894" y="80053"/>
                    <a:pt x="42166" y="75787"/>
                    <a:pt x="47418" y="75787"/>
                  </a:cubicBezTo>
                  <a:close/>
                  <a:moveTo>
                    <a:pt x="47442" y="56877"/>
                  </a:moveTo>
                  <a:cubicBezTo>
                    <a:pt x="31776" y="56877"/>
                    <a:pt x="18959" y="69675"/>
                    <a:pt x="18959" y="85316"/>
                  </a:cubicBezTo>
                  <a:lnTo>
                    <a:pt x="18959" y="559265"/>
                  </a:lnTo>
                  <a:cubicBezTo>
                    <a:pt x="18959" y="574995"/>
                    <a:pt x="31776" y="587704"/>
                    <a:pt x="47442" y="587704"/>
                  </a:cubicBezTo>
                  <a:lnTo>
                    <a:pt x="427251" y="587704"/>
                  </a:lnTo>
                  <a:cubicBezTo>
                    <a:pt x="442916" y="587704"/>
                    <a:pt x="455734" y="574995"/>
                    <a:pt x="455734" y="559265"/>
                  </a:cubicBezTo>
                  <a:lnTo>
                    <a:pt x="455734" y="85316"/>
                  </a:lnTo>
                  <a:cubicBezTo>
                    <a:pt x="455734" y="69675"/>
                    <a:pt x="442916" y="56877"/>
                    <a:pt x="427251" y="56877"/>
                  </a:cubicBezTo>
                  <a:lnTo>
                    <a:pt x="340821" y="56877"/>
                  </a:lnTo>
                  <a:cubicBezTo>
                    <a:pt x="341445" y="59899"/>
                    <a:pt x="341801" y="63098"/>
                    <a:pt x="341801" y="66387"/>
                  </a:cubicBezTo>
                  <a:lnTo>
                    <a:pt x="341801" y="104246"/>
                  </a:lnTo>
                  <a:cubicBezTo>
                    <a:pt x="341801" y="109489"/>
                    <a:pt x="337528" y="113755"/>
                    <a:pt x="332276" y="113755"/>
                  </a:cubicBezTo>
                  <a:lnTo>
                    <a:pt x="142417" y="113755"/>
                  </a:lnTo>
                  <a:cubicBezTo>
                    <a:pt x="137165" y="113755"/>
                    <a:pt x="132892" y="109489"/>
                    <a:pt x="132892" y="104246"/>
                  </a:cubicBezTo>
                  <a:lnTo>
                    <a:pt x="132892" y="66387"/>
                  </a:lnTo>
                  <a:cubicBezTo>
                    <a:pt x="132892" y="63098"/>
                    <a:pt x="133248" y="59899"/>
                    <a:pt x="133872" y="56877"/>
                  </a:cubicBezTo>
                  <a:close/>
                  <a:moveTo>
                    <a:pt x="237302" y="37964"/>
                  </a:moveTo>
                  <a:cubicBezTo>
                    <a:pt x="239797" y="37964"/>
                    <a:pt x="242292" y="38941"/>
                    <a:pt x="244075" y="40716"/>
                  </a:cubicBezTo>
                  <a:cubicBezTo>
                    <a:pt x="245857" y="42492"/>
                    <a:pt x="246837" y="44890"/>
                    <a:pt x="246837" y="47376"/>
                  </a:cubicBezTo>
                  <a:cubicBezTo>
                    <a:pt x="246837" y="49862"/>
                    <a:pt x="245857" y="52348"/>
                    <a:pt x="244075" y="54124"/>
                  </a:cubicBezTo>
                  <a:cubicBezTo>
                    <a:pt x="242292" y="55899"/>
                    <a:pt x="239797" y="56876"/>
                    <a:pt x="237302" y="56876"/>
                  </a:cubicBezTo>
                  <a:cubicBezTo>
                    <a:pt x="234806" y="56876"/>
                    <a:pt x="232400" y="55899"/>
                    <a:pt x="230618" y="54124"/>
                  </a:cubicBezTo>
                  <a:cubicBezTo>
                    <a:pt x="228836" y="52348"/>
                    <a:pt x="227855" y="49862"/>
                    <a:pt x="227855" y="47376"/>
                  </a:cubicBezTo>
                  <a:cubicBezTo>
                    <a:pt x="227855" y="44890"/>
                    <a:pt x="228836" y="42492"/>
                    <a:pt x="230618" y="40716"/>
                  </a:cubicBezTo>
                  <a:cubicBezTo>
                    <a:pt x="232400" y="38941"/>
                    <a:pt x="234806" y="37964"/>
                    <a:pt x="237302" y="37964"/>
                  </a:cubicBezTo>
                  <a:close/>
                  <a:moveTo>
                    <a:pt x="237302" y="18930"/>
                  </a:moveTo>
                  <a:cubicBezTo>
                    <a:pt x="229380" y="18930"/>
                    <a:pt x="222259" y="24084"/>
                    <a:pt x="219500" y="31638"/>
                  </a:cubicBezTo>
                  <a:cubicBezTo>
                    <a:pt x="218165" y="35371"/>
                    <a:pt x="214605" y="37948"/>
                    <a:pt x="210599" y="37948"/>
                  </a:cubicBezTo>
                  <a:lnTo>
                    <a:pt x="180335" y="37948"/>
                  </a:lnTo>
                  <a:cubicBezTo>
                    <a:pt x="164669" y="37948"/>
                    <a:pt x="151852" y="50656"/>
                    <a:pt x="151852" y="66387"/>
                  </a:cubicBezTo>
                  <a:lnTo>
                    <a:pt x="151852" y="94825"/>
                  </a:lnTo>
                  <a:lnTo>
                    <a:pt x="322752" y="94825"/>
                  </a:lnTo>
                  <a:lnTo>
                    <a:pt x="322752" y="66387"/>
                  </a:lnTo>
                  <a:cubicBezTo>
                    <a:pt x="322752" y="50656"/>
                    <a:pt x="310024" y="37948"/>
                    <a:pt x="294269" y="37948"/>
                  </a:cubicBezTo>
                  <a:lnTo>
                    <a:pt x="264094" y="37948"/>
                  </a:lnTo>
                  <a:cubicBezTo>
                    <a:pt x="260089" y="37948"/>
                    <a:pt x="256439" y="35371"/>
                    <a:pt x="255104" y="31638"/>
                  </a:cubicBezTo>
                  <a:cubicBezTo>
                    <a:pt x="252434" y="24084"/>
                    <a:pt x="245313" y="18930"/>
                    <a:pt x="237302" y="18930"/>
                  </a:cubicBezTo>
                  <a:close/>
                  <a:moveTo>
                    <a:pt x="237302" y="0"/>
                  </a:moveTo>
                  <a:cubicBezTo>
                    <a:pt x="250921" y="0"/>
                    <a:pt x="263382" y="7376"/>
                    <a:pt x="270058" y="18930"/>
                  </a:cubicBezTo>
                  <a:lnTo>
                    <a:pt x="294269" y="18930"/>
                  </a:lnTo>
                  <a:cubicBezTo>
                    <a:pt x="309757" y="18930"/>
                    <a:pt x="323553" y="26395"/>
                    <a:pt x="332276" y="37948"/>
                  </a:cubicBezTo>
                  <a:lnTo>
                    <a:pt x="427251" y="37948"/>
                  </a:lnTo>
                  <a:cubicBezTo>
                    <a:pt x="453420" y="37948"/>
                    <a:pt x="474693" y="59188"/>
                    <a:pt x="474693" y="85316"/>
                  </a:cubicBezTo>
                  <a:lnTo>
                    <a:pt x="474693" y="559265"/>
                  </a:lnTo>
                  <a:cubicBezTo>
                    <a:pt x="474693" y="585393"/>
                    <a:pt x="453420" y="606722"/>
                    <a:pt x="427251" y="606722"/>
                  </a:cubicBezTo>
                  <a:lnTo>
                    <a:pt x="47442" y="606722"/>
                  </a:lnTo>
                  <a:cubicBezTo>
                    <a:pt x="21273" y="606722"/>
                    <a:pt x="0" y="585393"/>
                    <a:pt x="0" y="559265"/>
                  </a:cubicBezTo>
                  <a:lnTo>
                    <a:pt x="0" y="85316"/>
                  </a:lnTo>
                  <a:cubicBezTo>
                    <a:pt x="0" y="59188"/>
                    <a:pt x="21273" y="37948"/>
                    <a:pt x="47442" y="37948"/>
                  </a:cubicBezTo>
                  <a:lnTo>
                    <a:pt x="142417" y="37948"/>
                  </a:lnTo>
                  <a:cubicBezTo>
                    <a:pt x="151051" y="26395"/>
                    <a:pt x="164847" y="18930"/>
                    <a:pt x="180335" y="18930"/>
                  </a:cubicBezTo>
                  <a:lnTo>
                    <a:pt x="204546" y="18930"/>
                  </a:lnTo>
                  <a:cubicBezTo>
                    <a:pt x="211222" y="7376"/>
                    <a:pt x="223684" y="0"/>
                    <a:pt x="237302" y="0"/>
                  </a:cubicBezTo>
                  <a:close/>
                </a:path>
              </a:pathLst>
            </a:custGeom>
            <a:solidFill>
              <a:schemeClr val="accent2"/>
            </a:solidFill>
            <a:ln>
              <a:noFill/>
            </a:ln>
          </p:spPr>
        </p:sp>
        <p:sp>
          <p:nvSpPr>
            <p:cNvPr id="94" name="空心弧 93"/>
            <p:cNvSpPr/>
            <p:nvPr/>
          </p:nvSpPr>
          <p:spPr bwMode="auto">
            <a:xfrm>
              <a:off x="3736865" y="1526736"/>
              <a:ext cx="1736434" cy="1736434"/>
            </a:xfrm>
            <a:prstGeom prst="blockArc">
              <a:avLst>
                <a:gd name="adj1" fmla="val 7814590"/>
                <a:gd name="adj2" fmla="val 3279098"/>
                <a:gd name="adj3" fmla="val 7457"/>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95" name="矩形 94"/>
            <p:cNvSpPr/>
            <p:nvPr/>
          </p:nvSpPr>
          <p:spPr>
            <a:xfrm>
              <a:off x="3970469" y="1747112"/>
              <a:ext cx="1156086" cy="132343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8000" b="0" i="0" u="none" strike="noStrike" kern="1200" cap="none" spc="0" normalizeH="0" baseline="0" noProof="0" dirty="0">
                  <a:ln>
                    <a:noFill/>
                  </a:ln>
                  <a:solidFill>
                    <a:srgbClr val="3D3D3D"/>
                  </a:solidFill>
                  <a:effectLst/>
                  <a:uLnTx/>
                  <a:uFillTx/>
                  <a:latin typeface="Impact" panose="020B0806030902050204" pitchFamily="34" charset="0"/>
                  <a:ea typeface="微软雅黑" panose="020B0503020204020204" pitchFamily="34" charset="-122"/>
                  <a:cs typeface="+mn-cs"/>
                </a:rPr>
                <a:t>1.1</a:t>
              </a:r>
              <a:endParaRPr kumimoji="0" lang="zh-CN" altLang="en-US" sz="8000" b="0" i="0" u="none" strike="noStrike" kern="1200" cap="none" spc="0" normalizeH="0" baseline="0" noProof="0" dirty="0">
                <a:ln>
                  <a:noFill/>
                </a:ln>
                <a:solidFill>
                  <a:srgbClr val="3D3D3D"/>
                </a:solidFill>
                <a:effectLst/>
                <a:uLnTx/>
                <a:uFillTx/>
                <a:latin typeface="Impact" panose="020B0806030902050204" pitchFamily="34" charset="0"/>
                <a:ea typeface="微软雅黑" panose="020B0503020204020204" pitchFamily="34" charset="-122"/>
                <a:cs typeface="+mn-cs"/>
              </a:endParaRPr>
            </a:p>
          </p:txBody>
        </p:sp>
        <p:sp>
          <p:nvSpPr>
            <p:cNvPr id="96" name="矩形 95"/>
            <p:cNvSpPr/>
            <p:nvPr/>
          </p:nvSpPr>
          <p:spPr>
            <a:xfrm>
              <a:off x="4918805" y="2481289"/>
              <a:ext cx="41549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rPr>
                <a:t>万</a:t>
              </a:r>
            </a:p>
          </p:txBody>
        </p:sp>
      </p:grpSp>
      <p:sp>
        <p:nvSpPr>
          <p:cNvPr id="102" name="加号 101"/>
          <p:cNvSpPr/>
          <p:nvPr/>
        </p:nvSpPr>
        <p:spPr bwMode="auto">
          <a:xfrm>
            <a:off x="5630865" y="2051511"/>
            <a:ext cx="642705" cy="642705"/>
          </a:xfrm>
          <a:prstGeom prst="mathPlus">
            <a:avLst>
              <a:gd name="adj1" fmla="val 18423"/>
            </a:avLst>
          </a:prstGeom>
          <a:solidFill>
            <a:schemeClr val="accent5"/>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6415185" y="1526736"/>
            <a:ext cx="1736434" cy="1811157"/>
            <a:chOff x="6415185" y="1526736"/>
            <a:chExt cx="1736434" cy="1811157"/>
          </a:xfrm>
        </p:grpSpPr>
        <p:sp>
          <p:nvSpPr>
            <p:cNvPr id="93" name="workers-team_50603"/>
            <p:cNvSpPr>
              <a:spLocks noChangeAspect="1"/>
            </p:cNvSpPr>
            <p:nvPr/>
          </p:nvSpPr>
          <p:spPr bwMode="auto">
            <a:xfrm>
              <a:off x="7112891" y="2941251"/>
              <a:ext cx="374539" cy="396642"/>
            </a:xfrm>
            <a:custGeom>
              <a:avLst/>
              <a:gdLst>
                <a:gd name="connsiteX0" fmla="*/ 435703 w 572779"/>
                <a:gd name="connsiteY0" fmla="*/ 160183 h 606580"/>
                <a:gd name="connsiteX1" fmla="*/ 479697 w 572779"/>
                <a:gd name="connsiteY1" fmla="*/ 160183 h 606580"/>
                <a:gd name="connsiteX2" fmla="*/ 479581 w 572779"/>
                <a:gd name="connsiteY2" fmla="*/ 160472 h 606580"/>
                <a:gd name="connsiteX3" fmla="*/ 479812 w 572779"/>
                <a:gd name="connsiteY3" fmla="*/ 160472 h 606580"/>
                <a:gd name="connsiteX4" fmla="*/ 478713 w 572779"/>
                <a:gd name="connsiteY4" fmla="*/ 162726 h 606580"/>
                <a:gd name="connsiteX5" fmla="*/ 469682 w 572779"/>
                <a:gd name="connsiteY5" fmla="*/ 187227 h 606580"/>
                <a:gd name="connsiteX6" fmla="*/ 474776 w 572779"/>
                <a:gd name="connsiteY6" fmla="*/ 242470 h 606580"/>
                <a:gd name="connsiteX7" fmla="*/ 494284 w 572779"/>
                <a:gd name="connsiteY7" fmla="*/ 242470 h 606580"/>
                <a:gd name="connsiteX8" fmla="*/ 510840 w 572779"/>
                <a:gd name="connsiteY8" fmla="*/ 160183 h 606580"/>
                <a:gd name="connsiteX9" fmla="*/ 527338 w 572779"/>
                <a:gd name="connsiteY9" fmla="*/ 160183 h 606580"/>
                <a:gd name="connsiteX10" fmla="*/ 572779 w 572779"/>
                <a:gd name="connsiteY10" fmla="*/ 205430 h 606580"/>
                <a:gd name="connsiteX11" fmla="*/ 572779 w 572779"/>
                <a:gd name="connsiteY11" fmla="*/ 337413 h 606580"/>
                <a:gd name="connsiteX12" fmla="*/ 527396 w 572779"/>
                <a:gd name="connsiteY12" fmla="*/ 382717 h 606580"/>
                <a:gd name="connsiteX13" fmla="*/ 521607 w 572779"/>
                <a:gd name="connsiteY13" fmla="*/ 382717 h 606580"/>
                <a:gd name="connsiteX14" fmla="*/ 521607 w 572779"/>
                <a:gd name="connsiteY14" fmla="*/ 574624 h 606580"/>
                <a:gd name="connsiteX15" fmla="*/ 489595 w 572779"/>
                <a:gd name="connsiteY15" fmla="*/ 606580 h 606580"/>
                <a:gd name="connsiteX16" fmla="*/ 457815 w 572779"/>
                <a:gd name="connsiteY16" fmla="*/ 578149 h 606580"/>
                <a:gd name="connsiteX17" fmla="*/ 425978 w 572779"/>
                <a:gd name="connsiteY17" fmla="*/ 606580 h 606580"/>
                <a:gd name="connsiteX18" fmla="*/ 393966 w 572779"/>
                <a:gd name="connsiteY18" fmla="*/ 574624 h 606580"/>
                <a:gd name="connsiteX19" fmla="*/ 393966 w 572779"/>
                <a:gd name="connsiteY19" fmla="*/ 392541 h 606580"/>
                <a:gd name="connsiteX20" fmla="*/ 422967 w 572779"/>
                <a:gd name="connsiteY20" fmla="*/ 337528 h 606580"/>
                <a:gd name="connsiteX21" fmla="*/ 422967 w 572779"/>
                <a:gd name="connsiteY21" fmla="*/ 242528 h 606580"/>
                <a:gd name="connsiteX22" fmla="*/ 440739 w 572779"/>
                <a:gd name="connsiteY22" fmla="*/ 242528 h 606580"/>
                <a:gd name="connsiteX23" fmla="*/ 445833 w 572779"/>
                <a:gd name="connsiteY23" fmla="*/ 186996 h 606580"/>
                <a:gd name="connsiteX24" fmla="*/ 445196 w 572779"/>
                <a:gd name="connsiteY24" fmla="*/ 183991 h 606580"/>
                <a:gd name="connsiteX25" fmla="*/ 436860 w 572779"/>
                <a:gd name="connsiteY25" fmla="*/ 162726 h 606580"/>
                <a:gd name="connsiteX26" fmla="*/ 435818 w 572779"/>
                <a:gd name="connsiteY26" fmla="*/ 160472 h 606580"/>
                <a:gd name="connsiteX27" fmla="*/ 435876 w 572779"/>
                <a:gd name="connsiteY27" fmla="*/ 160472 h 606580"/>
                <a:gd name="connsiteX28" fmla="*/ 435703 w 572779"/>
                <a:gd name="connsiteY28" fmla="*/ 160183 h 606580"/>
                <a:gd name="connsiteX29" fmla="*/ 264349 w 572779"/>
                <a:gd name="connsiteY29" fmla="*/ 160183 h 606580"/>
                <a:gd name="connsiteX30" fmla="*/ 308327 w 572779"/>
                <a:gd name="connsiteY30" fmla="*/ 160183 h 606580"/>
                <a:gd name="connsiteX31" fmla="*/ 308154 w 572779"/>
                <a:gd name="connsiteY31" fmla="*/ 160472 h 606580"/>
                <a:gd name="connsiteX32" fmla="*/ 308385 w 572779"/>
                <a:gd name="connsiteY32" fmla="*/ 160472 h 606580"/>
                <a:gd name="connsiteX33" fmla="*/ 307344 w 572779"/>
                <a:gd name="connsiteY33" fmla="*/ 162726 h 606580"/>
                <a:gd name="connsiteX34" fmla="*/ 298316 w 572779"/>
                <a:gd name="connsiteY34" fmla="*/ 187227 h 606580"/>
                <a:gd name="connsiteX35" fmla="*/ 303409 w 572779"/>
                <a:gd name="connsiteY35" fmla="*/ 242470 h 606580"/>
                <a:gd name="connsiteX36" fmla="*/ 322910 w 572779"/>
                <a:gd name="connsiteY36" fmla="*/ 242470 h 606580"/>
                <a:gd name="connsiteX37" fmla="*/ 339401 w 572779"/>
                <a:gd name="connsiteY37" fmla="*/ 160183 h 606580"/>
                <a:gd name="connsiteX38" fmla="*/ 355951 w 572779"/>
                <a:gd name="connsiteY38" fmla="*/ 160183 h 606580"/>
                <a:gd name="connsiteX39" fmla="*/ 401376 w 572779"/>
                <a:gd name="connsiteY39" fmla="*/ 205430 h 606580"/>
                <a:gd name="connsiteX40" fmla="*/ 401376 w 572779"/>
                <a:gd name="connsiteY40" fmla="*/ 337413 h 606580"/>
                <a:gd name="connsiteX41" fmla="*/ 356009 w 572779"/>
                <a:gd name="connsiteY41" fmla="*/ 382717 h 606580"/>
                <a:gd name="connsiteX42" fmla="*/ 350222 w 572779"/>
                <a:gd name="connsiteY42" fmla="*/ 382717 h 606580"/>
                <a:gd name="connsiteX43" fmla="*/ 350222 w 572779"/>
                <a:gd name="connsiteY43" fmla="*/ 574624 h 606580"/>
                <a:gd name="connsiteX44" fmla="*/ 318222 w 572779"/>
                <a:gd name="connsiteY44" fmla="*/ 606580 h 606580"/>
                <a:gd name="connsiteX45" fmla="*/ 286396 w 572779"/>
                <a:gd name="connsiteY45" fmla="*/ 578149 h 606580"/>
                <a:gd name="connsiteX46" fmla="*/ 254628 w 572779"/>
                <a:gd name="connsiteY46" fmla="*/ 606580 h 606580"/>
                <a:gd name="connsiteX47" fmla="*/ 222628 w 572779"/>
                <a:gd name="connsiteY47" fmla="*/ 574624 h 606580"/>
                <a:gd name="connsiteX48" fmla="*/ 222628 w 572779"/>
                <a:gd name="connsiteY48" fmla="*/ 382833 h 606580"/>
                <a:gd name="connsiteX49" fmla="*/ 216841 w 572779"/>
                <a:gd name="connsiteY49" fmla="*/ 382833 h 606580"/>
                <a:gd name="connsiteX50" fmla="*/ 171474 w 572779"/>
                <a:gd name="connsiteY50" fmla="*/ 337528 h 606580"/>
                <a:gd name="connsiteX51" fmla="*/ 171474 w 572779"/>
                <a:gd name="connsiteY51" fmla="*/ 205545 h 606580"/>
                <a:gd name="connsiteX52" fmla="*/ 216841 w 572779"/>
                <a:gd name="connsiteY52" fmla="*/ 160241 h 606580"/>
                <a:gd name="connsiteX53" fmla="*/ 233333 w 572779"/>
                <a:gd name="connsiteY53" fmla="*/ 160241 h 606580"/>
                <a:gd name="connsiteX54" fmla="*/ 249825 w 572779"/>
                <a:gd name="connsiteY54" fmla="*/ 242528 h 606580"/>
                <a:gd name="connsiteX55" fmla="*/ 269383 w 572779"/>
                <a:gd name="connsiteY55" fmla="*/ 242528 h 606580"/>
                <a:gd name="connsiteX56" fmla="*/ 274476 w 572779"/>
                <a:gd name="connsiteY56" fmla="*/ 186996 h 606580"/>
                <a:gd name="connsiteX57" fmla="*/ 273839 w 572779"/>
                <a:gd name="connsiteY57" fmla="*/ 183991 h 606580"/>
                <a:gd name="connsiteX58" fmla="*/ 265506 w 572779"/>
                <a:gd name="connsiteY58" fmla="*/ 162726 h 606580"/>
                <a:gd name="connsiteX59" fmla="*/ 264407 w 572779"/>
                <a:gd name="connsiteY59" fmla="*/ 160472 h 606580"/>
                <a:gd name="connsiteX60" fmla="*/ 264523 w 572779"/>
                <a:gd name="connsiteY60" fmla="*/ 160472 h 606580"/>
                <a:gd name="connsiteX61" fmla="*/ 264349 w 572779"/>
                <a:gd name="connsiteY61" fmla="*/ 160183 h 606580"/>
                <a:gd name="connsiteX62" fmla="*/ 92987 w 572779"/>
                <a:gd name="connsiteY62" fmla="*/ 160183 h 606580"/>
                <a:gd name="connsiteX63" fmla="*/ 136964 w 572779"/>
                <a:gd name="connsiteY63" fmla="*/ 160183 h 606580"/>
                <a:gd name="connsiteX64" fmla="*/ 136791 w 572779"/>
                <a:gd name="connsiteY64" fmla="*/ 160472 h 606580"/>
                <a:gd name="connsiteX65" fmla="*/ 137022 w 572779"/>
                <a:gd name="connsiteY65" fmla="*/ 160472 h 606580"/>
                <a:gd name="connsiteX66" fmla="*/ 135923 w 572779"/>
                <a:gd name="connsiteY66" fmla="*/ 162726 h 606580"/>
                <a:gd name="connsiteX67" fmla="*/ 126896 w 572779"/>
                <a:gd name="connsiteY67" fmla="*/ 187227 h 606580"/>
                <a:gd name="connsiteX68" fmla="*/ 131988 w 572779"/>
                <a:gd name="connsiteY68" fmla="*/ 242470 h 606580"/>
                <a:gd name="connsiteX69" fmla="*/ 149752 w 572779"/>
                <a:gd name="connsiteY69" fmla="*/ 242470 h 606580"/>
                <a:gd name="connsiteX70" fmla="*/ 149752 w 572779"/>
                <a:gd name="connsiteY70" fmla="*/ 337471 h 606580"/>
                <a:gd name="connsiteX71" fmla="*/ 178742 w 572779"/>
                <a:gd name="connsiteY71" fmla="*/ 392483 h 606580"/>
                <a:gd name="connsiteX72" fmla="*/ 178742 w 572779"/>
                <a:gd name="connsiteY72" fmla="*/ 574624 h 606580"/>
                <a:gd name="connsiteX73" fmla="*/ 146743 w 572779"/>
                <a:gd name="connsiteY73" fmla="*/ 606580 h 606580"/>
                <a:gd name="connsiteX74" fmla="*/ 114976 w 572779"/>
                <a:gd name="connsiteY74" fmla="*/ 578149 h 606580"/>
                <a:gd name="connsiteX75" fmla="*/ 83151 w 572779"/>
                <a:gd name="connsiteY75" fmla="*/ 606580 h 606580"/>
                <a:gd name="connsiteX76" fmla="*/ 51152 w 572779"/>
                <a:gd name="connsiteY76" fmla="*/ 574624 h 606580"/>
                <a:gd name="connsiteX77" fmla="*/ 51152 w 572779"/>
                <a:gd name="connsiteY77" fmla="*/ 382833 h 606580"/>
                <a:gd name="connsiteX78" fmla="*/ 45365 w 572779"/>
                <a:gd name="connsiteY78" fmla="*/ 382833 h 606580"/>
                <a:gd name="connsiteX79" fmla="*/ 0 w 572779"/>
                <a:gd name="connsiteY79" fmla="*/ 337528 h 606580"/>
                <a:gd name="connsiteX80" fmla="*/ 0 w 572779"/>
                <a:gd name="connsiteY80" fmla="*/ 205545 h 606580"/>
                <a:gd name="connsiteX81" fmla="*/ 45365 w 572779"/>
                <a:gd name="connsiteY81" fmla="*/ 160241 h 606580"/>
                <a:gd name="connsiteX82" fmla="*/ 61972 w 572779"/>
                <a:gd name="connsiteY82" fmla="*/ 160241 h 606580"/>
                <a:gd name="connsiteX83" fmla="*/ 78464 w 572779"/>
                <a:gd name="connsiteY83" fmla="*/ 242528 h 606580"/>
                <a:gd name="connsiteX84" fmla="*/ 97964 w 572779"/>
                <a:gd name="connsiteY84" fmla="*/ 242528 h 606580"/>
                <a:gd name="connsiteX85" fmla="*/ 103056 w 572779"/>
                <a:gd name="connsiteY85" fmla="*/ 186996 h 606580"/>
                <a:gd name="connsiteX86" fmla="*/ 102477 w 572779"/>
                <a:gd name="connsiteY86" fmla="*/ 183991 h 606580"/>
                <a:gd name="connsiteX87" fmla="*/ 94145 w 572779"/>
                <a:gd name="connsiteY87" fmla="*/ 162726 h 606580"/>
                <a:gd name="connsiteX88" fmla="*/ 93045 w 572779"/>
                <a:gd name="connsiteY88" fmla="*/ 160472 h 606580"/>
                <a:gd name="connsiteX89" fmla="*/ 93103 w 572779"/>
                <a:gd name="connsiteY89" fmla="*/ 160472 h 606580"/>
                <a:gd name="connsiteX90" fmla="*/ 92987 w 572779"/>
                <a:gd name="connsiteY90" fmla="*/ 160183 h 606580"/>
                <a:gd name="connsiteX91" fmla="*/ 457411 w 572779"/>
                <a:gd name="connsiteY91" fmla="*/ 751 h 606580"/>
                <a:gd name="connsiteX92" fmla="*/ 458047 w 572779"/>
                <a:gd name="connsiteY92" fmla="*/ 751 h 606580"/>
                <a:gd name="connsiteX93" fmla="*/ 521621 w 572779"/>
                <a:gd name="connsiteY93" fmla="*/ 49915 h 606580"/>
                <a:gd name="connsiteX94" fmla="*/ 523761 w 572779"/>
                <a:gd name="connsiteY94" fmla="*/ 66553 h 606580"/>
                <a:gd name="connsiteX95" fmla="*/ 458105 w 572779"/>
                <a:gd name="connsiteY95" fmla="*/ 132124 h 606580"/>
                <a:gd name="connsiteX96" fmla="*/ 457469 w 572779"/>
                <a:gd name="connsiteY96" fmla="*/ 132124 h 606580"/>
                <a:gd name="connsiteX97" fmla="*/ 393895 w 572779"/>
                <a:gd name="connsiteY97" fmla="*/ 82960 h 606580"/>
                <a:gd name="connsiteX98" fmla="*/ 391755 w 572779"/>
                <a:gd name="connsiteY98" fmla="*/ 66322 h 606580"/>
                <a:gd name="connsiteX99" fmla="*/ 457411 w 572779"/>
                <a:gd name="connsiteY99" fmla="*/ 751 h 606580"/>
                <a:gd name="connsiteX100" fmla="*/ 285868 w 572779"/>
                <a:gd name="connsiteY100" fmla="*/ 751 h 606580"/>
                <a:gd name="connsiteX101" fmla="*/ 286621 w 572779"/>
                <a:gd name="connsiteY101" fmla="*/ 751 h 606580"/>
                <a:gd name="connsiteX102" fmla="*/ 350227 w 572779"/>
                <a:gd name="connsiteY102" fmla="*/ 49915 h 606580"/>
                <a:gd name="connsiteX103" fmla="*/ 352369 w 572779"/>
                <a:gd name="connsiteY103" fmla="*/ 66553 h 606580"/>
                <a:gd name="connsiteX104" fmla="*/ 286736 w 572779"/>
                <a:gd name="connsiteY104" fmla="*/ 132124 h 606580"/>
                <a:gd name="connsiteX105" fmla="*/ 286100 w 572779"/>
                <a:gd name="connsiteY105" fmla="*/ 132124 h 606580"/>
                <a:gd name="connsiteX106" fmla="*/ 222493 w 572779"/>
                <a:gd name="connsiteY106" fmla="*/ 82845 h 606580"/>
                <a:gd name="connsiteX107" fmla="*/ 220351 w 572779"/>
                <a:gd name="connsiteY107" fmla="*/ 66264 h 606580"/>
                <a:gd name="connsiteX108" fmla="*/ 285868 w 572779"/>
                <a:gd name="connsiteY108" fmla="*/ 751 h 606580"/>
                <a:gd name="connsiteX109" fmla="*/ 114639 w 572779"/>
                <a:gd name="connsiteY109" fmla="*/ 751 h 606580"/>
                <a:gd name="connsiteX110" fmla="*/ 115275 w 572779"/>
                <a:gd name="connsiteY110" fmla="*/ 751 h 606580"/>
                <a:gd name="connsiteX111" fmla="*/ 178882 w 572779"/>
                <a:gd name="connsiteY111" fmla="*/ 49915 h 606580"/>
                <a:gd name="connsiteX112" fmla="*/ 181024 w 572779"/>
                <a:gd name="connsiteY112" fmla="*/ 66553 h 606580"/>
                <a:gd name="connsiteX113" fmla="*/ 115333 w 572779"/>
                <a:gd name="connsiteY113" fmla="*/ 132124 h 606580"/>
                <a:gd name="connsiteX114" fmla="*/ 114754 w 572779"/>
                <a:gd name="connsiteY114" fmla="*/ 132124 h 606580"/>
                <a:gd name="connsiteX115" fmla="*/ 51148 w 572779"/>
                <a:gd name="connsiteY115" fmla="*/ 82960 h 606580"/>
                <a:gd name="connsiteX116" fmla="*/ 49006 w 572779"/>
                <a:gd name="connsiteY116" fmla="*/ 66322 h 606580"/>
                <a:gd name="connsiteX117" fmla="*/ 114639 w 572779"/>
                <a:gd name="connsiteY117" fmla="*/ 751 h 606580"/>
                <a:gd name="connsiteX118" fmla="*/ 457410 w 572779"/>
                <a:gd name="connsiteY118" fmla="*/ 423 h 606580"/>
                <a:gd name="connsiteX119" fmla="*/ 391355 w 572779"/>
                <a:gd name="connsiteY119" fmla="*/ 66356 h 606580"/>
                <a:gd name="connsiteX120" fmla="*/ 393497 w 572779"/>
                <a:gd name="connsiteY120" fmla="*/ 83056 h 606580"/>
                <a:gd name="connsiteX121" fmla="*/ 457468 w 572779"/>
                <a:gd name="connsiteY121" fmla="*/ 132521 h 606580"/>
                <a:gd name="connsiteX122" fmla="*/ 457815 w 572779"/>
                <a:gd name="connsiteY122" fmla="*/ 132521 h 606580"/>
                <a:gd name="connsiteX123" fmla="*/ 458104 w 572779"/>
                <a:gd name="connsiteY123" fmla="*/ 132521 h 606580"/>
                <a:gd name="connsiteX124" fmla="*/ 524159 w 572779"/>
                <a:gd name="connsiteY124" fmla="*/ 66587 h 606580"/>
                <a:gd name="connsiteX125" fmla="*/ 522017 w 572779"/>
                <a:gd name="connsiteY125" fmla="*/ 49887 h 606580"/>
                <a:gd name="connsiteX126" fmla="*/ 458046 w 572779"/>
                <a:gd name="connsiteY126" fmla="*/ 423 h 606580"/>
                <a:gd name="connsiteX127" fmla="*/ 457699 w 572779"/>
                <a:gd name="connsiteY127" fmla="*/ 423 h 606580"/>
                <a:gd name="connsiteX128" fmla="*/ 114646 w 572779"/>
                <a:gd name="connsiteY128" fmla="*/ 423 h 606580"/>
                <a:gd name="connsiteX129" fmla="*/ 48620 w 572779"/>
                <a:gd name="connsiteY129" fmla="*/ 66356 h 606580"/>
                <a:gd name="connsiteX130" fmla="*/ 50761 w 572779"/>
                <a:gd name="connsiteY130" fmla="*/ 83056 h 606580"/>
                <a:gd name="connsiteX131" fmla="*/ 114762 w 572779"/>
                <a:gd name="connsiteY131" fmla="*/ 132521 h 606580"/>
                <a:gd name="connsiteX132" fmla="*/ 115051 w 572779"/>
                <a:gd name="connsiteY132" fmla="*/ 132521 h 606580"/>
                <a:gd name="connsiteX133" fmla="*/ 115340 w 572779"/>
                <a:gd name="connsiteY133" fmla="*/ 132521 h 606580"/>
                <a:gd name="connsiteX134" fmla="*/ 181424 w 572779"/>
                <a:gd name="connsiteY134" fmla="*/ 66587 h 606580"/>
                <a:gd name="connsiteX135" fmla="*/ 179225 w 572779"/>
                <a:gd name="connsiteY135" fmla="*/ 49887 h 606580"/>
                <a:gd name="connsiteX136" fmla="*/ 115282 w 572779"/>
                <a:gd name="connsiteY136" fmla="*/ 423 h 606580"/>
                <a:gd name="connsiteX137" fmla="*/ 114993 w 572779"/>
                <a:gd name="connsiteY137" fmla="*/ 423 h 606580"/>
                <a:gd name="connsiteX138" fmla="*/ 286036 w 572779"/>
                <a:gd name="connsiteY138" fmla="*/ 397 h 606580"/>
                <a:gd name="connsiteX139" fmla="*/ 219952 w 572779"/>
                <a:gd name="connsiteY139" fmla="*/ 66286 h 606580"/>
                <a:gd name="connsiteX140" fmla="*/ 222151 w 572779"/>
                <a:gd name="connsiteY140" fmla="*/ 82990 h 606580"/>
                <a:gd name="connsiteX141" fmla="*/ 286094 w 572779"/>
                <a:gd name="connsiteY141" fmla="*/ 132522 h 606580"/>
                <a:gd name="connsiteX142" fmla="*/ 286383 w 572779"/>
                <a:gd name="connsiteY142" fmla="*/ 132522 h 606580"/>
                <a:gd name="connsiteX143" fmla="*/ 286730 w 572779"/>
                <a:gd name="connsiteY143" fmla="*/ 132522 h 606580"/>
                <a:gd name="connsiteX144" fmla="*/ 352756 w 572779"/>
                <a:gd name="connsiteY144" fmla="*/ 66575 h 606580"/>
                <a:gd name="connsiteX145" fmla="*/ 350615 w 572779"/>
                <a:gd name="connsiteY145" fmla="*/ 49872 h 606580"/>
                <a:gd name="connsiteX146" fmla="*/ 286614 w 572779"/>
                <a:gd name="connsiteY146" fmla="*/ 397 h 606580"/>
                <a:gd name="connsiteX147" fmla="*/ 286325 w 572779"/>
                <a:gd name="connsiteY147" fmla="*/ 397 h 606580"/>
                <a:gd name="connsiteX148" fmla="*/ 457411 w 572779"/>
                <a:gd name="connsiteY148" fmla="*/ 0 h 606580"/>
                <a:gd name="connsiteX149" fmla="*/ 458047 w 572779"/>
                <a:gd name="connsiteY149" fmla="*/ 0 h 606580"/>
                <a:gd name="connsiteX150" fmla="*/ 522315 w 572779"/>
                <a:gd name="connsiteY150" fmla="*/ 49741 h 606580"/>
                <a:gd name="connsiteX151" fmla="*/ 524513 w 572779"/>
                <a:gd name="connsiteY151" fmla="*/ 66553 h 606580"/>
                <a:gd name="connsiteX152" fmla="*/ 458105 w 572779"/>
                <a:gd name="connsiteY152" fmla="*/ 132875 h 606580"/>
                <a:gd name="connsiteX153" fmla="*/ 457469 w 572779"/>
                <a:gd name="connsiteY153" fmla="*/ 132875 h 606580"/>
                <a:gd name="connsiteX154" fmla="*/ 393201 w 572779"/>
                <a:gd name="connsiteY154" fmla="*/ 83133 h 606580"/>
                <a:gd name="connsiteX155" fmla="*/ 391003 w 572779"/>
                <a:gd name="connsiteY155" fmla="*/ 66322 h 606580"/>
                <a:gd name="connsiteX156" fmla="*/ 457411 w 572779"/>
                <a:gd name="connsiteY156" fmla="*/ 0 h 606580"/>
                <a:gd name="connsiteX157" fmla="*/ 285868 w 572779"/>
                <a:gd name="connsiteY157" fmla="*/ 0 h 606580"/>
                <a:gd name="connsiteX158" fmla="*/ 286621 w 572779"/>
                <a:gd name="connsiteY158" fmla="*/ 0 h 606580"/>
                <a:gd name="connsiteX159" fmla="*/ 350980 w 572779"/>
                <a:gd name="connsiteY159" fmla="*/ 49741 h 606580"/>
                <a:gd name="connsiteX160" fmla="*/ 353179 w 572779"/>
                <a:gd name="connsiteY160" fmla="*/ 66553 h 606580"/>
                <a:gd name="connsiteX161" fmla="*/ 286736 w 572779"/>
                <a:gd name="connsiteY161" fmla="*/ 132875 h 606580"/>
                <a:gd name="connsiteX162" fmla="*/ 286100 w 572779"/>
                <a:gd name="connsiteY162" fmla="*/ 132875 h 606580"/>
                <a:gd name="connsiteX163" fmla="*/ 221740 w 572779"/>
                <a:gd name="connsiteY163" fmla="*/ 83076 h 606580"/>
                <a:gd name="connsiteX164" fmla="*/ 219599 w 572779"/>
                <a:gd name="connsiteY164" fmla="*/ 66264 h 606580"/>
                <a:gd name="connsiteX165" fmla="*/ 285868 w 572779"/>
                <a:gd name="connsiteY165" fmla="*/ 0 h 606580"/>
                <a:gd name="connsiteX166" fmla="*/ 114639 w 572779"/>
                <a:gd name="connsiteY166" fmla="*/ 0 h 606580"/>
                <a:gd name="connsiteX167" fmla="*/ 115275 w 572779"/>
                <a:gd name="connsiteY167" fmla="*/ 0 h 606580"/>
                <a:gd name="connsiteX168" fmla="*/ 179635 w 572779"/>
                <a:gd name="connsiteY168" fmla="*/ 49741 h 606580"/>
                <a:gd name="connsiteX169" fmla="*/ 181776 w 572779"/>
                <a:gd name="connsiteY169" fmla="*/ 66553 h 606580"/>
                <a:gd name="connsiteX170" fmla="*/ 115333 w 572779"/>
                <a:gd name="connsiteY170" fmla="*/ 132875 h 606580"/>
                <a:gd name="connsiteX171" fmla="*/ 114754 w 572779"/>
                <a:gd name="connsiteY171" fmla="*/ 132875 h 606580"/>
                <a:gd name="connsiteX172" fmla="*/ 50395 w 572779"/>
                <a:gd name="connsiteY172" fmla="*/ 83133 h 606580"/>
                <a:gd name="connsiteX173" fmla="*/ 48196 w 572779"/>
                <a:gd name="connsiteY173" fmla="*/ 66322 h 606580"/>
                <a:gd name="connsiteX174" fmla="*/ 114639 w 572779"/>
                <a:gd name="connsiteY174" fmla="*/ 0 h 60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572779" h="606580">
                  <a:moveTo>
                    <a:pt x="435703" y="160183"/>
                  </a:moveTo>
                  <a:lnTo>
                    <a:pt x="479697" y="160183"/>
                  </a:lnTo>
                  <a:cubicBezTo>
                    <a:pt x="479639" y="160241"/>
                    <a:pt x="479639" y="160414"/>
                    <a:pt x="479581" y="160472"/>
                  </a:cubicBezTo>
                  <a:lnTo>
                    <a:pt x="479812" y="160472"/>
                  </a:lnTo>
                  <a:cubicBezTo>
                    <a:pt x="479407" y="161281"/>
                    <a:pt x="478713" y="162726"/>
                    <a:pt x="478713" y="162726"/>
                  </a:cubicBezTo>
                  <a:cubicBezTo>
                    <a:pt x="474834" y="170989"/>
                    <a:pt x="471245" y="178848"/>
                    <a:pt x="469682" y="187227"/>
                  </a:cubicBezTo>
                  <a:lnTo>
                    <a:pt x="474776" y="242470"/>
                  </a:lnTo>
                  <a:lnTo>
                    <a:pt x="494284" y="242470"/>
                  </a:lnTo>
                  <a:lnTo>
                    <a:pt x="510840" y="160183"/>
                  </a:lnTo>
                  <a:lnTo>
                    <a:pt x="527338" y="160183"/>
                  </a:lnTo>
                  <a:cubicBezTo>
                    <a:pt x="552345" y="160183"/>
                    <a:pt x="572663" y="180466"/>
                    <a:pt x="572779" y="205430"/>
                  </a:cubicBezTo>
                  <a:lnTo>
                    <a:pt x="572779" y="337413"/>
                  </a:lnTo>
                  <a:cubicBezTo>
                    <a:pt x="572779" y="362434"/>
                    <a:pt x="552519" y="382717"/>
                    <a:pt x="527396" y="382717"/>
                  </a:cubicBezTo>
                  <a:lnTo>
                    <a:pt x="521607" y="382717"/>
                  </a:lnTo>
                  <a:lnTo>
                    <a:pt x="521607" y="574624"/>
                  </a:lnTo>
                  <a:cubicBezTo>
                    <a:pt x="521607" y="592249"/>
                    <a:pt x="507251" y="606580"/>
                    <a:pt x="489595" y="606580"/>
                  </a:cubicBezTo>
                  <a:cubicBezTo>
                    <a:pt x="473155" y="606580"/>
                    <a:pt x="459552" y="594098"/>
                    <a:pt x="457815" y="578149"/>
                  </a:cubicBezTo>
                  <a:cubicBezTo>
                    <a:pt x="456021" y="594214"/>
                    <a:pt x="442417" y="606580"/>
                    <a:pt x="425978" y="606580"/>
                  </a:cubicBezTo>
                  <a:cubicBezTo>
                    <a:pt x="408322" y="606580"/>
                    <a:pt x="393966" y="592249"/>
                    <a:pt x="393966" y="574624"/>
                  </a:cubicBezTo>
                  <a:lnTo>
                    <a:pt x="393966" y="392541"/>
                  </a:lnTo>
                  <a:cubicBezTo>
                    <a:pt x="411506" y="380521"/>
                    <a:pt x="422967" y="360354"/>
                    <a:pt x="422967" y="337528"/>
                  </a:cubicBezTo>
                  <a:lnTo>
                    <a:pt x="422967" y="242528"/>
                  </a:lnTo>
                  <a:lnTo>
                    <a:pt x="440739" y="242528"/>
                  </a:lnTo>
                  <a:lnTo>
                    <a:pt x="445833" y="186996"/>
                  </a:lnTo>
                  <a:cubicBezTo>
                    <a:pt x="445659" y="186013"/>
                    <a:pt x="445428" y="184973"/>
                    <a:pt x="445196" y="183991"/>
                  </a:cubicBezTo>
                  <a:cubicBezTo>
                    <a:pt x="443459" y="176768"/>
                    <a:pt x="440276" y="169891"/>
                    <a:pt x="436860" y="162726"/>
                  </a:cubicBezTo>
                  <a:cubicBezTo>
                    <a:pt x="436860" y="162726"/>
                    <a:pt x="436166" y="161281"/>
                    <a:pt x="435818" y="160472"/>
                  </a:cubicBezTo>
                  <a:lnTo>
                    <a:pt x="435876" y="160472"/>
                  </a:lnTo>
                  <a:cubicBezTo>
                    <a:pt x="435818" y="160356"/>
                    <a:pt x="435818" y="160241"/>
                    <a:pt x="435703" y="160183"/>
                  </a:cubicBezTo>
                  <a:close/>
                  <a:moveTo>
                    <a:pt x="264349" y="160183"/>
                  </a:moveTo>
                  <a:lnTo>
                    <a:pt x="308327" y="160183"/>
                  </a:lnTo>
                  <a:cubicBezTo>
                    <a:pt x="308269" y="160241"/>
                    <a:pt x="308269" y="160414"/>
                    <a:pt x="308154" y="160472"/>
                  </a:cubicBezTo>
                  <a:lnTo>
                    <a:pt x="308385" y="160472"/>
                  </a:lnTo>
                  <a:cubicBezTo>
                    <a:pt x="308038" y="161281"/>
                    <a:pt x="307344" y="162726"/>
                    <a:pt x="307344" y="162726"/>
                  </a:cubicBezTo>
                  <a:cubicBezTo>
                    <a:pt x="303467" y="170989"/>
                    <a:pt x="299821" y="178848"/>
                    <a:pt x="298316" y="187227"/>
                  </a:cubicBezTo>
                  <a:lnTo>
                    <a:pt x="303409" y="242470"/>
                  </a:lnTo>
                  <a:lnTo>
                    <a:pt x="322910" y="242470"/>
                  </a:lnTo>
                  <a:lnTo>
                    <a:pt x="339401" y="160183"/>
                  </a:lnTo>
                  <a:lnTo>
                    <a:pt x="355951" y="160183"/>
                  </a:lnTo>
                  <a:cubicBezTo>
                    <a:pt x="380949" y="160183"/>
                    <a:pt x="401202" y="180466"/>
                    <a:pt x="401376" y="205430"/>
                  </a:cubicBezTo>
                  <a:lnTo>
                    <a:pt x="401376" y="337413"/>
                  </a:lnTo>
                  <a:cubicBezTo>
                    <a:pt x="401376" y="362434"/>
                    <a:pt x="381065" y="382717"/>
                    <a:pt x="356009" y="382717"/>
                  </a:cubicBezTo>
                  <a:lnTo>
                    <a:pt x="350222" y="382717"/>
                  </a:lnTo>
                  <a:lnTo>
                    <a:pt x="350222" y="574624"/>
                  </a:lnTo>
                  <a:cubicBezTo>
                    <a:pt x="350222" y="592249"/>
                    <a:pt x="335872" y="606580"/>
                    <a:pt x="318222" y="606580"/>
                  </a:cubicBezTo>
                  <a:cubicBezTo>
                    <a:pt x="301788" y="606580"/>
                    <a:pt x="288190" y="594098"/>
                    <a:pt x="286396" y="578149"/>
                  </a:cubicBezTo>
                  <a:cubicBezTo>
                    <a:pt x="284660" y="594214"/>
                    <a:pt x="271062" y="606580"/>
                    <a:pt x="254628" y="606580"/>
                  </a:cubicBezTo>
                  <a:cubicBezTo>
                    <a:pt x="236978" y="606580"/>
                    <a:pt x="222628" y="592249"/>
                    <a:pt x="222628" y="574624"/>
                  </a:cubicBezTo>
                  <a:lnTo>
                    <a:pt x="222628" y="382833"/>
                  </a:lnTo>
                  <a:lnTo>
                    <a:pt x="216841" y="382833"/>
                  </a:lnTo>
                  <a:cubicBezTo>
                    <a:pt x="191727" y="382833"/>
                    <a:pt x="171474" y="362608"/>
                    <a:pt x="171474" y="337528"/>
                  </a:cubicBezTo>
                  <a:lnTo>
                    <a:pt x="171474" y="205545"/>
                  </a:lnTo>
                  <a:cubicBezTo>
                    <a:pt x="171474" y="180524"/>
                    <a:pt x="191727" y="160241"/>
                    <a:pt x="216841" y="160241"/>
                  </a:cubicBezTo>
                  <a:lnTo>
                    <a:pt x="233333" y="160241"/>
                  </a:lnTo>
                  <a:lnTo>
                    <a:pt x="249825" y="242528"/>
                  </a:lnTo>
                  <a:lnTo>
                    <a:pt x="269383" y="242528"/>
                  </a:lnTo>
                  <a:lnTo>
                    <a:pt x="274476" y="186996"/>
                  </a:lnTo>
                  <a:cubicBezTo>
                    <a:pt x="274302" y="186013"/>
                    <a:pt x="274071" y="184973"/>
                    <a:pt x="273839" y="183991"/>
                  </a:cubicBezTo>
                  <a:cubicBezTo>
                    <a:pt x="272045" y="176768"/>
                    <a:pt x="268921" y="169891"/>
                    <a:pt x="265506" y="162726"/>
                  </a:cubicBezTo>
                  <a:cubicBezTo>
                    <a:pt x="265506" y="162726"/>
                    <a:pt x="264812" y="161281"/>
                    <a:pt x="264407" y="160472"/>
                  </a:cubicBezTo>
                  <a:lnTo>
                    <a:pt x="264523" y="160472"/>
                  </a:lnTo>
                  <a:cubicBezTo>
                    <a:pt x="264407" y="160356"/>
                    <a:pt x="264407" y="160241"/>
                    <a:pt x="264349" y="160183"/>
                  </a:cubicBezTo>
                  <a:close/>
                  <a:moveTo>
                    <a:pt x="92987" y="160183"/>
                  </a:moveTo>
                  <a:lnTo>
                    <a:pt x="136964" y="160183"/>
                  </a:lnTo>
                  <a:cubicBezTo>
                    <a:pt x="136848" y="160241"/>
                    <a:pt x="136848" y="160414"/>
                    <a:pt x="136791" y="160472"/>
                  </a:cubicBezTo>
                  <a:lnTo>
                    <a:pt x="137022" y="160472"/>
                  </a:lnTo>
                  <a:cubicBezTo>
                    <a:pt x="136617" y="161281"/>
                    <a:pt x="135923" y="162726"/>
                    <a:pt x="135923" y="162726"/>
                  </a:cubicBezTo>
                  <a:cubicBezTo>
                    <a:pt x="132104" y="170989"/>
                    <a:pt x="128458" y="178848"/>
                    <a:pt x="126896" y="187227"/>
                  </a:cubicBezTo>
                  <a:lnTo>
                    <a:pt x="131988" y="242470"/>
                  </a:lnTo>
                  <a:lnTo>
                    <a:pt x="149752" y="242470"/>
                  </a:lnTo>
                  <a:lnTo>
                    <a:pt x="149752" y="337471"/>
                  </a:lnTo>
                  <a:cubicBezTo>
                    <a:pt x="149752" y="360296"/>
                    <a:pt x="161267" y="380406"/>
                    <a:pt x="178742" y="392483"/>
                  </a:cubicBezTo>
                  <a:lnTo>
                    <a:pt x="178742" y="574624"/>
                  </a:lnTo>
                  <a:cubicBezTo>
                    <a:pt x="178742" y="592249"/>
                    <a:pt x="164392" y="606580"/>
                    <a:pt x="146743" y="606580"/>
                  </a:cubicBezTo>
                  <a:cubicBezTo>
                    <a:pt x="130310" y="606580"/>
                    <a:pt x="116712" y="594098"/>
                    <a:pt x="114976" y="578149"/>
                  </a:cubicBezTo>
                  <a:cubicBezTo>
                    <a:pt x="113182" y="594214"/>
                    <a:pt x="99584" y="606580"/>
                    <a:pt x="83151" y="606580"/>
                  </a:cubicBezTo>
                  <a:cubicBezTo>
                    <a:pt x="65502" y="606580"/>
                    <a:pt x="51152" y="592249"/>
                    <a:pt x="51152" y="574624"/>
                  </a:cubicBezTo>
                  <a:lnTo>
                    <a:pt x="51152" y="382833"/>
                  </a:lnTo>
                  <a:lnTo>
                    <a:pt x="45365" y="382833"/>
                  </a:lnTo>
                  <a:cubicBezTo>
                    <a:pt x="20310" y="382833"/>
                    <a:pt x="0" y="362608"/>
                    <a:pt x="0" y="337528"/>
                  </a:cubicBezTo>
                  <a:lnTo>
                    <a:pt x="0" y="205545"/>
                  </a:lnTo>
                  <a:cubicBezTo>
                    <a:pt x="0" y="180524"/>
                    <a:pt x="20310" y="160241"/>
                    <a:pt x="45365" y="160241"/>
                  </a:cubicBezTo>
                  <a:lnTo>
                    <a:pt x="61972" y="160241"/>
                  </a:lnTo>
                  <a:lnTo>
                    <a:pt x="78464" y="242528"/>
                  </a:lnTo>
                  <a:lnTo>
                    <a:pt x="97964" y="242528"/>
                  </a:lnTo>
                  <a:lnTo>
                    <a:pt x="103056" y="186996"/>
                  </a:lnTo>
                  <a:cubicBezTo>
                    <a:pt x="102940" y="186013"/>
                    <a:pt x="102709" y="184973"/>
                    <a:pt x="102477" y="183991"/>
                  </a:cubicBezTo>
                  <a:cubicBezTo>
                    <a:pt x="100683" y="176768"/>
                    <a:pt x="97501" y="169891"/>
                    <a:pt x="94145" y="162726"/>
                  </a:cubicBezTo>
                  <a:cubicBezTo>
                    <a:pt x="94145" y="162726"/>
                    <a:pt x="93450" y="161281"/>
                    <a:pt x="93045" y="160472"/>
                  </a:cubicBezTo>
                  <a:lnTo>
                    <a:pt x="93103" y="160472"/>
                  </a:lnTo>
                  <a:cubicBezTo>
                    <a:pt x="93045" y="160356"/>
                    <a:pt x="93045" y="160241"/>
                    <a:pt x="92987" y="160183"/>
                  </a:cubicBezTo>
                  <a:close/>
                  <a:moveTo>
                    <a:pt x="457411" y="751"/>
                  </a:moveTo>
                  <a:lnTo>
                    <a:pt x="458047" y="751"/>
                  </a:lnTo>
                  <a:cubicBezTo>
                    <a:pt x="488012" y="751"/>
                    <a:pt x="514158" y="20971"/>
                    <a:pt x="521621" y="49915"/>
                  </a:cubicBezTo>
                  <a:cubicBezTo>
                    <a:pt x="523009" y="55403"/>
                    <a:pt x="523761" y="61007"/>
                    <a:pt x="523761" y="66553"/>
                  </a:cubicBezTo>
                  <a:cubicBezTo>
                    <a:pt x="523761" y="102718"/>
                    <a:pt x="494317" y="132124"/>
                    <a:pt x="458105" y="132124"/>
                  </a:cubicBezTo>
                  <a:lnTo>
                    <a:pt x="457469" y="132124"/>
                  </a:lnTo>
                  <a:cubicBezTo>
                    <a:pt x="427504" y="132124"/>
                    <a:pt x="401358" y="111904"/>
                    <a:pt x="393895" y="82960"/>
                  </a:cubicBezTo>
                  <a:cubicBezTo>
                    <a:pt x="392507" y="77472"/>
                    <a:pt x="391755" y="71868"/>
                    <a:pt x="391755" y="66322"/>
                  </a:cubicBezTo>
                  <a:cubicBezTo>
                    <a:pt x="391755" y="30157"/>
                    <a:pt x="421199" y="751"/>
                    <a:pt x="457411" y="751"/>
                  </a:cubicBezTo>
                  <a:close/>
                  <a:moveTo>
                    <a:pt x="285868" y="751"/>
                  </a:moveTo>
                  <a:lnTo>
                    <a:pt x="286621" y="751"/>
                  </a:lnTo>
                  <a:cubicBezTo>
                    <a:pt x="316601" y="751"/>
                    <a:pt x="342761" y="20971"/>
                    <a:pt x="350227" y="49915"/>
                  </a:cubicBezTo>
                  <a:cubicBezTo>
                    <a:pt x="351674" y="55403"/>
                    <a:pt x="352369" y="61007"/>
                    <a:pt x="352369" y="66553"/>
                  </a:cubicBezTo>
                  <a:cubicBezTo>
                    <a:pt x="352369" y="102718"/>
                    <a:pt x="322909" y="132124"/>
                    <a:pt x="286736" y="132124"/>
                  </a:cubicBezTo>
                  <a:lnTo>
                    <a:pt x="286100" y="132124"/>
                  </a:lnTo>
                  <a:cubicBezTo>
                    <a:pt x="256119" y="132124"/>
                    <a:pt x="229959" y="111846"/>
                    <a:pt x="222493" y="82845"/>
                  </a:cubicBezTo>
                  <a:cubicBezTo>
                    <a:pt x="221046" y="77414"/>
                    <a:pt x="220351" y="71810"/>
                    <a:pt x="220351" y="66264"/>
                  </a:cubicBezTo>
                  <a:cubicBezTo>
                    <a:pt x="220351" y="30157"/>
                    <a:pt x="249753" y="751"/>
                    <a:pt x="285868" y="751"/>
                  </a:cubicBezTo>
                  <a:close/>
                  <a:moveTo>
                    <a:pt x="114639" y="751"/>
                  </a:moveTo>
                  <a:lnTo>
                    <a:pt x="115275" y="751"/>
                  </a:lnTo>
                  <a:cubicBezTo>
                    <a:pt x="145256" y="751"/>
                    <a:pt x="171416" y="20971"/>
                    <a:pt x="178882" y="49915"/>
                  </a:cubicBezTo>
                  <a:cubicBezTo>
                    <a:pt x="180329" y="55403"/>
                    <a:pt x="181024" y="61007"/>
                    <a:pt x="181024" y="66553"/>
                  </a:cubicBezTo>
                  <a:cubicBezTo>
                    <a:pt x="181024" y="102718"/>
                    <a:pt x="151564" y="132124"/>
                    <a:pt x="115333" y="132124"/>
                  </a:cubicBezTo>
                  <a:lnTo>
                    <a:pt x="114754" y="132124"/>
                  </a:lnTo>
                  <a:cubicBezTo>
                    <a:pt x="84774" y="132124"/>
                    <a:pt x="58614" y="111904"/>
                    <a:pt x="51148" y="82960"/>
                  </a:cubicBezTo>
                  <a:cubicBezTo>
                    <a:pt x="49701" y="77472"/>
                    <a:pt x="49006" y="71868"/>
                    <a:pt x="49006" y="66322"/>
                  </a:cubicBezTo>
                  <a:cubicBezTo>
                    <a:pt x="49006" y="30157"/>
                    <a:pt x="78466" y="751"/>
                    <a:pt x="114639" y="751"/>
                  </a:cubicBezTo>
                  <a:close/>
                  <a:moveTo>
                    <a:pt x="457410" y="423"/>
                  </a:moveTo>
                  <a:cubicBezTo>
                    <a:pt x="420880" y="423"/>
                    <a:pt x="391355" y="29894"/>
                    <a:pt x="391355" y="66356"/>
                  </a:cubicBezTo>
                  <a:cubicBezTo>
                    <a:pt x="391355" y="72135"/>
                    <a:pt x="392108" y="77740"/>
                    <a:pt x="393497" y="83056"/>
                  </a:cubicBezTo>
                  <a:cubicBezTo>
                    <a:pt x="400849" y="111487"/>
                    <a:pt x="426669" y="132521"/>
                    <a:pt x="457468" y="132521"/>
                  </a:cubicBezTo>
                  <a:lnTo>
                    <a:pt x="457815" y="132521"/>
                  </a:lnTo>
                  <a:lnTo>
                    <a:pt x="458104" y="132521"/>
                  </a:lnTo>
                  <a:cubicBezTo>
                    <a:pt x="494634" y="132521"/>
                    <a:pt x="524159" y="103050"/>
                    <a:pt x="524159" y="66587"/>
                  </a:cubicBezTo>
                  <a:cubicBezTo>
                    <a:pt x="524159" y="60809"/>
                    <a:pt x="523406" y="55204"/>
                    <a:pt x="522017" y="49887"/>
                  </a:cubicBezTo>
                  <a:cubicBezTo>
                    <a:pt x="514665" y="21457"/>
                    <a:pt x="488845" y="423"/>
                    <a:pt x="458046" y="423"/>
                  </a:cubicBezTo>
                  <a:lnTo>
                    <a:pt x="457699" y="423"/>
                  </a:lnTo>
                  <a:close/>
                  <a:moveTo>
                    <a:pt x="114646" y="423"/>
                  </a:moveTo>
                  <a:cubicBezTo>
                    <a:pt x="78190" y="423"/>
                    <a:pt x="48620" y="29894"/>
                    <a:pt x="48620" y="66356"/>
                  </a:cubicBezTo>
                  <a:cubicBezTo>
                    <a:pt x="48620" y="72135"/>
                    <a:pt x="49372" y="77740"/>
                    <a:pt x="50761" y="83056"/>
                  </a:cubicBezTo>
                  <a:cubicBezTo>
                    <a:pt x="58110" y="111487"/>
                    <a:pt x="83977" y="132521"/>
                    <a:pt x="114762" y="132521"/>
                  </a:cubicBezTo>
                  <a:lnTo>
                    <a:pt x="115051" y="132521"/>
                  </a:lnTo>
                  <a:lnTo>
                    <a:pt x="115340" y="132521"/>
                  </a:lnTo>
                  <a:cubicBezTo>
                    <a:pt x="151854" y="132521"/>
                    <a:pt x="181424" y="103050"/>
                    <a:pt x="181424" y="66587"/>
                  </a:cubicBezTo>
                  <a:cubicBezTo>
                    <a:pt x="181424" y="60809"/>
                    <a:pt x="180614" y="55204"/>
                    <a:pt x="179225" y="49887"/>
                  </a:cubicBezTo>
                  <a:cubicBezTo>
                    <a:pt x="171934" y="21457"/>
                    <a:pt x="146067" y="423"/>
                    <a:pt x="115282" y="423"/>
                  </a:cubicBezTo>
                  <a:lnTo>
                    <a:pt x="114993" y="423"/>
                  </a:lnTo>
                  <a:close/>
                  <a:moveTo>
                    <a:pt x="286036" y="397"/>
                  </a:moveTo>
                  <a:cubicBezTo>
                    <a:pt x="249522" y="282"/>
                    <a:pt x="219952" y="29874"/>
                    <a:pt x="219952" y="66286"/>
                  </a:cubicBezTo>
                  <a:cubicBezTo>
                    <a:pt x="219952" y="72066"/>
                    <a:pt x="220762" y="77672"/>
                    <a:pt x="222151" y="82990"/>
                  </a:cubicBezTo>
                  <a:cubicBezTo>
                    <a:pt x="229442" y="111484"/>
                    <a:pt x="255309" y="132522"/>
                    <a:pt x="286094" y="132522"/>
                  </a:cubicBezTo>
                  <a:lnTo>
                    <a:pt x="286383" y="132522"/>
                  </a:lnTo>
                  <a:lnTo>
                    <a:pt x="286730" y="132522"/>
                  </a:lnTo>
                  <a:cubicBezTo>
                    <a:pt x="323186" y="132522"/>
                    <a:pt x="352756" y="103045"/>
                    <a:pt x="352756" y="66575"/>
                  </a:cubicBezTo>
                  <a:cubicBezTo>
                    <a:pt x="352756" y="60796"/>
                    <a:pt x="352004" y="55189"/>
                    <a:pt x="350615" y="49872"/>
                  </a:cubicBezTo>
                  <a:cubicBezTo>
                    <a:pt x="343266" y="21436"/>
                    <a:pt x="317399" y="397"/>
                    <a:pt x="286614" y="397"/>
                  </a:cubicBezTo>
                  <a:lnTo>
                    <a:pt x="286325" y="397"/>
                  </a:lnTo>
                  <a:close/>
                  <a:moveTo>
                    <a:pt x="457411" y="0"/>
                  </a:moveTo>
                  <a:lnTo>
                    <a:pt x="458047" y="0"/>
                  </a:lnTo>
                  <a:cubicBezTo>
                    <a:pt x="488359" y="0"/>
                    <a:pt x="514795" y="20451"/>
                    <a:pt x="522315" y="49741"/>
                  </a:cubicBezTo>
                  <a:cubicBezTo>
                    <a:pt x="523761" y="55230"/>
                    <a:pt x="524513" y="60891"/>
                    <a:pt x="524513" y="66553"/>
                  </a:cubicBezTo>
                  <a:cubicBezTo>
                    <a:pt x="524513" y="103122"/>
                    <a:pt x="494722" y="132875"/>
                    <a:pt x="458105" y="132875"/>
                  </a:cubicBezTo>
                  <a:lnTo>
                    <a:pt x="457469" y="132875"/>
                  </a:lnTo>
                  <a:cubicBezTo>
                    <a:pt x="427157" y="132875"/>
                    <a:pt x="400721" y="112424"/>
                    <a:pt x="393201" y="83133"/>
                  </a:cubicBezTo>
                  <a:cubicBezTo>
                    <a:pt x="391755" y="77645"/>
                    <a:pt x="391003" y="71983"/>
                    <a:pt x="391003" y="66322"/>
                  </a:cubicBezTo>
                  <a:cubicBezTo>
                    <a:pt x="391003" y="29752"/>
                    <a:pt x="420794" y="0"/>
                    <a:pt x="457411" y="0"/>
                  </a:cubicBezTo>
                  <a:close/>
                  <a:moveTo>
                    <a:pt x="285868" y="0"/>
                  </a:moveTo>
                  <a:lnTo>
                    <a:pt x="286621" y="0"/>
                  </a:lnTo>
                  <a:cubicBezTo>
                    <a:pt x="316948" y="0"/>
                    <a:pt x="343456" y="20451"/>
                    <a:pt x="350980" y="49741"/>
                  </a:cubicBezTo>
                  <a:cubicBezTo>
                    <a:pt x="352427" y="55287"/>
                    <a:pt x="353179" y="60891"/>
                    <a:pt x="353179" y="66553"/>
                  </a:cubicBezTo>
                  <a:cubicBezTo>
                    <a:pt x="353179" y="103122"/>
                    <a:pt x="323372" y="132875"/>
                    <a:pt x="286736" y="132875"/>
                  </a:cubicBezTo>
                  <a:lnTo>
                    <a:pt x="286100" y="132875"/>
                  </a:lnTo>
                  <a:cubicBezTo>
                    <a:pt x="255772" y="132875"/>
                    <a:pt x="229322" y="112366"/>
                    <a:pt x="221740" y="83076"/>
                  </a:cubicBezTo>
                  <a:cubicBezTo>
                    <a:pt x="220294" y="77530"/>
                    <a:pt x="219599" y="71868"/>
                    <a:pt x="219599" y="66264"/>
                  </a:cubicBezTo>
                  <a:cubicBezTo>
                    <a:pt x="219599" y="29695"/>
                    <a:pt x="249348" y="0"/>
                    <a:pt x="285868" y="0"/>
                  </a:cubicBezTo>
                  <a:close/>
                  <a:moveTo>
                    <a:pt x="114639" y="0"/>
                  </a:moveTo>
                  <a:lnTo>
                    <a:pt x="115275" y="0"/>
                  </a:lnTo>
                  <a:cubicBezTo>
                    <a:pt x="145603" y="0"/>
                    <a:pt x="172053" y="20451"/>
                    <a:pt x="179635" y="49741"/>
                  </a:cubicBezTo>
                  <a:cubicBezTo>
                    <a:pt x="181081" y="55230"/>
                    <a:pt x="181776" y="60891"/>
                    <a:pt x="181776" y="66553"/>
                  </a:cubicBezTo>
                  <a:cubicBezTo>
                    <a:pt x="181776" y="103122"/>
                    <a:pt x="151969" y="132875"/>
                    <a:pt x="115333" y="132875"/>
                  </a:cubicBezTo>
                  <a:lnTo>
                    <a:pt x="114754" y="132875"/>
                  </a:lnTo>
                  <a:cubicBezTo>
                    <a:pt x="84427" y="132875"/>
                    <a:pt x="57919" y="112424"/>
                    <a:pt x="50395" y="83133"/>
                  </a:cubicBezTo>
                  <a:cubicBezTo>
                    <a:pt x="48948" y="77645"/>
                    <a:pt x="48196" y="71983"/>
                    <a:pt x="48196" y="66322"/>
                  </a:cubicBezTo>
                  <a:cubicBezTo>
                    <a:pt x="48196" y="29752"/>
                    <a:pt x="78003" y="0"/>
                    <a:pt x="114639" y="0"/>
                  </a:cubicBezTo>
                  <a:close/>
                </a:path>
              </a:pathLst>
            </a:custGeom>
            <a:solidFill>
              <a:schemeClr val="accent2"/>
            </a:solidFill>
            <a:ln>
              <a:noFill/>
            </a:ln>
          </p:spPr>
        </p:sp>
        <p:sp>
          <p:nvSpPr>
            <p:cNvPr id="104" name="空心弧 103"/>
            <p:cNvSpPr/>
            <p:nvPr/>
          </p:nvSpPr>
          <p:spPr bwMode="auto">
            <a:xfrm>
              <a:off x="6415185" y="1526736"/>
              <a:ext cx="1736434" cy="1736434"/>
            </a:xfrm>
            <a:prstGeom prst="blockArc">
              <a:avLst>
                <a:gd name="adj1" fmla="val 7814590"/>
                <a:gd name="adj2" fmla="val 3279098"/>
                <a:gd name="adj3" fmla="val 7457"/>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05" name="矩形 104"/>
            <p:cNvSpPr/>
            <p:nvPr/>
          </p:nvSpPr>
          <p:spPr>
            <a:xfrm>
              <a:off x="6902456" y="1678894"/>
              <a:ext cx="795411" cy="144655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8800" b="0" i="0" u="none" strike="noStrike" kern="1200" cap="none" spc="0" normalizeH="0" baseline="0" noProof="0" dirty="0">
                  <a:ln>
                    <a:noFill/>
                  </a:ln>
                  <a:solidFill>
                    <a:srgbClr val="3D3D3D"/>
                  </a:solidFill>
                  <a:effectLst/>
                  <a:uLnTx/>
                  <a:uFillTx/>
                  <a:latin typeface="Impact" panose="020B0806030902050204" pitchFamily="34" charset="0"/>
                  <a:ea typeface="微软雅黑" panose="020B0503020204020204" pitchFamily="34" charset="-122"/>
                  <a:cs typeface="+mn-cs"/>
                </a:rPr>
                <a:t>6</a:t>
              </a:r>
              <a:endParaRPr kumimoji="0" lang="zh-CN" altLang="en-US" sz="8800" b="0" i="0" u="none" strike="noStrike" kern="1200" cap="none" spc="0" normalizeH="0" baseline="0" noProof="0" dirty="0">
                <a:ln>
                  <a:noFill/>
                </a:ln>
                <a:solidFill>
                  <a:srgbClr val="3D3D3D"/>
                </a:solidFill>
                <a:effectLst/>
                <a:uLnTx/>
                <a:uFillTx/>
                <a:latin typeface="Impact" panose="020B0806030902050204" pitchFamily="34" charset="0"/>
                <a:ea typeface="微软雅黑" panose="020B0503020204020204" pitchFamily="34" charset="-122"/>
                <a:cs typeface="+mn-cs"/>
              </a:endParaRPr>
            </a:p>
          </p:txBody>
        </p:sp>
        <p:sp>
          <p:nvSpPr>
            <p:cNvPr id="106" name="矩形 105"/>
            <p:cNvSpPr/>
            <p:nvPr/>
          </p:nvSpPr>
          <p:spPr>
            <a:xfrm>
              <a:off x="7495136" y="2481289"/>
              <a:ext cx="41549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mn-cs"/>
                </a:rPr>
                <a:t>个</a:t>
              </a:r>
            </a:p>
          </p:txBody>
        </p:sp>
      </p:grpSp>
      <p:sp>
        <p:nvSpPr>
          <p:cNvPr id="4" name="等号 3"/>
          <p:cNvSpPr/>
          <p:nvPr/>
        </p:nvSpPr>
        <p:spPr bwMode="auto">
          <a:xfrm>
            <a:off x="8305120" y="2090365"/>
            <a:ext cx="583474" cy="500499"/>
          </a:xfrm>
          <a:prstGeom prst="mathEqual">
            <a:avLst>
              <a:gd name="adj1" fmla="val 19714"/>
              <a:gd name="adj2" fmla="val 19372"/>
            </a:avLst>
          </a:prstGeom>
          <a:solidFill>
            <a:schemeClr val="accent5"/>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9030209" y="1424763"/>
            <a:ext cx="1940380" cy="1940380"/>
            <a:chOff x="9030209" y="1424763"/>
            <a:chExt cx="1940380" cy="1940380"/>
          </a:xfrm>
        </p:grpSpPr>
        <p:sp>
          <p:nvSpPr>
            <p:cNvPr id="5" name="椭圆 4"/>
            <p:cNvSpPr/>
            <p:nvPr/>
          </p:nvSpPr>
          <p:spPr bwMode="auto">
            <a:xfrm>
              <a:off x="9030209" y="1424763"/>
              <a:ext cx="1940380" cy="1940380"/>
            </a:xfrm>
            <a:prstGeom prst="ellipse">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08" name="Freeform 53"/>
            <p:cNvSpPr/>
            <p:nvPr/>
          </p:nvSpPr>
          <p:spPr bwMode="auto">
            <a:xfrm>
              <a:off x="9622911" y="1712746"/>
              <a:ext cx="770157" cy="671913"/>
            </a:xfrm>
            <a:custGeom>
              <a:avLst/>
              <a:gdLst>
                <a:gd name="T0" fmla="*/ 48 w 1020"/>
                <a:gd name="T1" fmla="*/ 645 h 890"/>
                <a:gd name="T2" fmla="*/ 109 w 1020"/>
                <a:gd name="T3" fmla="*/ 583 h 890"/>
                <a:gd name="T4" fmla="*/ 582 w 1020"/>
                <a:gd name="T5" fmla="*/ 674 h 890"/>
                <a:gd name="T6" fmla="*/ 300 w 1020"/>
                <a:gd name="T7" fmla="*/ 389 h 890"/>
                <a:gd name="T8" fmla="*/ 223 w 1020"/>
                <a:gd name="T9" fmla="*/ 467 h 890"/>
                <a:gd name="T10" fmla="*/ 103 w 1020"/>
                <a:gd name="T11" fmla="*/ 349 h 890"/>
                <a:gd name="T12" fmla="*/ 314 w 1020"/>
                <a:gd name="T13" fmla="*/ 135 h 890"/>
                <a:gd name="T14" fmla="*/ 450 w 1020"/>
                <a:gd name="T15" fmla="*/ 110 h 890"/>
                <a:gd name="T16" fmla="*/ 511 w 1020"/>
                <a:gd name="T17" fmla="*/ 172 h 890"/>
                <a:gd name="T18" fmla="*/ 406 w 1020"/>
                <a:gd name="T19" fmla="*/ 281 h 890"/>
                <a:gd name="T20" fmla="*/ 691 w 1020"/>
                <a:gd name="T21" fmla="*/ 568 h 890"/>
                <a:gd name="T22" fmla="*/ 465 w 1020"/>
                <a:gd name="T23" fmla="*/ 0 h 890"/>
                <a:gd name="T24" fmla="*/ 798 w 1020"/>
                <a:gd name="T25" fmla="*/ 674 h 890"/>
                <a:gd name="T26" fmla="*/ 875 w 1020"/>
                <a:gd name="T27" fmla="*/ 754 h 890"/>
                <a:gd name="T28" fmla="*/ 773 w 1020"/>
                <a:gd name="T29" fmla="*/ 853 h 890"/>
                <a:gd name="T30" fmla="*/ 694 w 1020"/>
                <a:gd name="T31" fmla="*/ 779 h 890"/>
                <a:gd name="T32" fmla="*/ 156 w 1020"/>
                <a:gd name="T33" fmla="*/ 761 h 890"/>
                <a:gd name="T34" fmla="*/ 121 w 1020"/>
                <a:gd name="T35" fmla="*/ 837 h 890"/>
                <a:gd name="T36" fmla="*/ 34 w 1020"/>
                <a:gd name="T37" fmla="*/ 821 h 890"/>
                <a:gd name="T38" fmla="*/ 110 w 1020"/>
                <a:gd name="T39" fmla="*/ 719 h 890"/>
                <a:gd name="T40" fmla="*/ 48 w 1020"/>
                <a:gd name="T41" fmla="*/ 645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0" h="890">
                  <a:moveTo>
                    <a:pt x="48" y="645"/>
                  </a:moveTo>
                  <a:lnTo>
                    <a:pt x="109" y="583"/>
                  </a:lnTo>
                  <a:cubicBezTo>
                    <a:pt x="239" y="695"/>
                    <a:pt x="389" y="767"/>
                    <a:pt x="582" y="674"/>
                  </a:cubicBezTo>
                  <a:lnTo>
                    <a:pt x="300" y="389"/>
                  </a:lnTo>
                  <a:lnTo>
                    <a:pt x="223" y="467"/>
                  </a:lnTo>
                  <a:lnTo>
                    <a:pt x="103" y="349"/>
                  </a:lnTo>
                  <a:lnTo>
                    <a:pt x="314" y="135"/>
                  </a:lnTo>
                  <a:cubicBezTo>
                    <a:pt x="345" y="150"/>
                    <a:pt x="393" y="151"/>
                    <a:pt x="450" y="110"/>
                  </a:cubicBezTo>
                  <a:lnTo>
                    <a:pt x="511" y="172"/>
                  </a:lnTo>
                  <a:lnTo>
                    <a:pt x="406" y="281"/>
                  </a:lnTo>
                  <a:lnTo>
                    <a:pt x="691" y="568"/>
                  </a:lnTo>
                  <a:cubicBezTo>
                    <a:pt x="797" y="389"/>
                    <a:pt x="710" y="122"/>
                    <a:pt x="465" y="0"/>
                  </a:cubicBezTo>
                  <a:cubicBezTo>
                    <a:pt x="707" y="12"/>
                    <a:pt x="1020" y="289"/>
                    <a:pt x="798" y="674"/>
                  </a:cubicBezTo>
                  <a:lnTo>
                    <a:pt x="875" y="754"/>
                  </a:lnTo>
                  <a:lnTo>
                    <a:pt x="773" y="853"/>
                  </a:lnTo>
                  <a:lnTo>
                    <a:pt x="694" y="779"/>
                  </a:lnTo>
                  <a:cubicBezTo>
                    <a:pt x="489" y="890"/>
                    <a:pt x="302" y="877"/>
                    <a:pt x="156" y="761"/>
                  </a:cubicBezTo>
                  <a:cubicBezTo>
                    <a:pt x="164" y="788"/>
                    <a:pt x="147" y="819"/>
                    <a:pt x="121" y="837"/>
                  </a:cubicBezTo>
                  <a:cubicBezTo>
                    <a:pt x="89" y="858"/>
                    <a:pt x="54" y="851"/>
                    <a:pt x="34" y="821"/>
                  </a:cubicBezTo>
                  <a:cubicBezTo>
                    <a:pt x="0" y="770"/>
                    <a:pt x="55" y="707"/>
                    <a:pt x="110" y="719"/>
                  </a:cubicBezTo>
                  <a:cubicBezTo>
                    <a:pt x="88" y="697"/>
                    <a:pt x="67" y="673"/>
                    <a:pt x="48" y="645"/>
                  </a:cubicBezTo>
                  <a:close/>
                </a:path>
              </a:pathLst>
            </a:custGeom>
            <a:solidFill>
              <a:srgbClr val="FFFF00"/>
            </a:solidFill>
            <a:ln>
              <a:noFill/>
            </a:ln>
          </p:spPr>
          <p:txBody>
            <a:bodyPr vert="horz" wrap="square" lIns="91440" tIns="45720" rIns="91440" bIns="45720" numCol="1" anchor="t" anchorCtr="0" compatLnSpc="1"/>
            <a:lstStyle/>
            <a:p>
              <a:endParaRPr lang="zh-CN" altLang="en-US"/>
            </a:p>
          </p:txBody>
        </p:sp>
        <p:sp>
          <p:nvSpPr>
            <p:cNvPr id="6" name="矩形 5"/>
            <p:cNvSpPr/>
            <p:nvPr/>
          </p:nvSpPr>
          <p:spPr>
            <a:xfrm>
              <a:off x="9292513" y="2595779"/>
              <a:ext cx="1415772" cy="461665"/>
            </a:xfrm>
            <a:prstGeom prst="rect">
              <a:avLst/>
            </a:prstGeom>
          </p:spPr>
          <p:txBody>
            <a:bodyPr wrap="none">
              <a:spAutoFit/>
            </a:bodyPr>
            <a:lstStyle/>
            <a:p>
              <a:r>
                <a:rPr lang="en-US" altLang="zh-CN" sz="2400" b="1" dirty="0">
                  <a:solidFill>
                    <a:srgbClr val="FFFF00"/>
                  </a:solidFill>
                  <a:ea typeface="微软雅黑" panose="020B0503020204020204" pitchFamily="34" charset="-122"/>
                  <a:cs typeface="宋体" panose="02010600030101010101" pitchFamily="2" charset="-122"/>
                  <a:sym typeface="Arial" panose="020B0604020202020204" pitchFamily="34" charset="0"/>
                </a:rPr>
                <a:t>《</a:t>
              </a:r>
              <a:r>
                <a:rPr lang="zh-CN" altLang="en-US" sz="2400" b="1" dirty="0">
                  <a:solidFill>
                    <a:srgbClr val="FFFF00"/>
                  </a:solidFill>
                  <a:ea typeface="微软雅黑" panose="020B0503020204020204" pitchFamily="34" charset="-122"/>
                  <a:cs typeface="宋体" panose="02010600030101010101" pitchFamily="2" charset="-122"/>
                  <a:sym typeface="Arial" panose="020B0604020202020204" pitchFamily="34" charset="0"/>
                </a:rPr>
                <a:t>条例</a:t>
              </a:r>
              <a:r>
                <a:rPr lang="en-US" altLang="zh-CN" sz="2400" b="1" dirty="0">
                  <a:solidFill>
                    <a:srgbClr val="FFFF00"/>
                  </a:solidFill>
                  <a:ea typeface="微软雅黑" panose="020B0503020204020204" pitchFamily="34" charset="-122"/>
                  <a:cs typeface="宋体" panose="02010600030101010101" pitchFamily="2" charset="-122"/>
                  <a:sym typeface="Arial" panose="020B0604020202020204" pitchFamily="34" charset="0"/>
                </a:rPr>
                <a:t>》</a:t>
              </a:r>
              <a:endParaRPr lang="zh-CN" altLang="en-US" sz="2400" dirty="0">
                <a:solidFill>
                  <a:srgbClr val="FFFF00"/>
                </a:solidFill>
              </a:endParaRPr>
            </a:p>
          </p:txBody>
        </p:sp>
      </p:grpSp>
      <p:sp>
        <p:nvSpPr>
          <p:cNvPr id="109" name="Title 20"/>
          <p:cNvSpPr txBox="1"/>
          <p:nvPr/>
        </p:nvSpPr>
        <p:spPr bwMode="auto">
          <a:xfrm>
            <a:off x="1009794" y="3545111"/>
            <a:ext cx="1958126" cy="65825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defPPr>
              <a:defRPr lang="zh-CN"/>
            </a:defPPr>
            <a:lvl1pPr algn="just">
              <a:lnSpc>
                <a:spcPct val="120000"/>
              </a:lnSpc>
              <a:defRPr sz="1600">
                <a:latin typeface="+mj-ea"/>
                <a:ea typeface="+mj-ea"/>
              </a:defRPr>
            </a:lvl1pPr>
            <a:lvl2pPr marL="742950" indent="-285750" defTabSz="457200">
              <a:defRPr sz="4300">
                <a:solidFill>
                  <a:schemeClr val="tx1"/>
                </a:solidFill>
                <a:latin typeface="Calibri" panose="020F0502020204030204" pitchFamily="34" charset="0"/>
                <a:ea typeface="MS PGothic" panose="020B0600070205080204" pitchFamily="34" charset="-128"/>
              </a:defRPr>
            </a:lvl2pPr>
            <a:lvl3pPr marL="1143000" indent="-228600" defTabSz="457200">
              <a:defRPr sz="4300">
                <a:solidFill>
                  <a:schemeClr val="tx1"/>
                </a:solidFill>
                <a:latin typeface="Calibri" panose="020F0502020204030204" pitchFamily="34" charset="0"/>
                <a:ea typeface="MS PGothic" panose="020B0600070205080204" pitchFamily="34" charset="-128"/>
              </a:defRPr>
            </a:lvl3pPr>
            <a:lvl4pPr marL="1600200" indent="-228600" defTabSz="457200">
              <a:defRPr sz="4300">
                <a:solidFill>
                  <a:schemeClr val="tx1"/>
                </a:solidFill>
                <a:latin typeface="Calibri" panose="020F0502020204030204" pitchFamily="34" charset="0"/>
                <a:ea typeface="MS PGothic" panose="020B0600070205080204" pitchFamily="34" charset="-128"/>
              </a:defRPr>
            </a:lvl4pPr>
            <a:lvl5pPr marL="2057400" indent="-228600" defTabSz="457200">
              <a:defRPr sz="4300">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lvl="0" algn="ctr">
              <a:defRPr/>
            </a:pPr>
            <a:r>
              <a:rPr lang="zh-CN" altLang="en-US">
                <a:solidFill>
                  <a:srgbClr val="3D3D3D"/>
                </a:solidFill>
                <a:latin typeface="微软雅黑" panose="020B0503020204020204" pitchFamily="34" charset="-122"/>
                <a:ea typeface="微软雅黑" panose="020B0503020204020204" pitchFamily="34" charset="-122"/>
              </a:rPr>
              <a:t>到</a:t>
            </a:r>
            <a:r>
              <a:rPr lang="en-US" altLang="zh-CN">
                <a:solidFill>
                  <a:srgbClr val="3D3D3D"/>
                </a:solidFill>
                <a:latin typeface="微软雅黑" panose="020B0503020204020204" pitchFamily="34" charset="-122"/>
                <a:ea typeface="微软雅黑" panose="020B0503020204020204" pitchFamily="34" charset="-122"/>
              </a:rPr>
              <a:t>10</a:t>
            </a:r>
            <a:r>
              <a:rPr lang="zh-CN" altLang="en-US">
                <a:solidFill>
                  <a:srgbClr val="3D3D3D"/>
                </a:solidFill>
                <a:latin typeface="微软雅黑" panose="020B0503020204020204" pitchFamily="34" charset="-122"/>
                <a:ea typeface="微软雅黑" panose="020B0503020204020204" pitchFamily="34" charset="-122"/>
              </a:rPr>
              <a:t>个省（区、市）</a:t>
            </a:r>
          </a:p>
          <a:p>
            <a:pPr lvl="0" algn="ctr">
              <a:defRPr/>
            </a:pPr>
            <a:r>
              <a:rPr lang="zh-CN" altLang="en-US">
                <a:solidFill>
                  <a:srgbClr val="3D3D3D"/>
                </a:solidFill>
                <a:latin typeface="微软雅黑" panose="020B0503020204020204" pitchFamily="34" charset="-122"/>
                <a:ea typeface="微软雅黑" panose="020B0503020204020204" pitchFamily="34" charset="-122"/>
              </a:rPr>
              <a:t>实地调研</a:t>
            </a:r>
          </a:p>
        </p:txBody>
      </p:sp>
      <p:sp>
        <p:nvSpPr>
          <p:cNvPr id="110" name="Title 20"/>
          <p:cNvSpPr txBox="1"/>
          <p:nvPr/>
        </p:nvSpPr>
        <p:spPr bwMode="auto">
          <a:xfrm>
            <a:off x="3641242" y="3545111"/>
            <a:ext cx="1718666" cy="65825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defPPr>
              <a:defRPr lang="zh-CN"/>
            </a:defPPr>
            <a:lvl1pPr algn="just">
              <a:lnSpc>
                <a:spcPct val="120000"/>
              </a:lnSpc>
              <a:defRPr sz="1600">
                <a:latin typeface="+mj-ea"/>
                <a:ea typeface="+mj-ea"/>
              </a:defRPr>
            </a:lvl1pPr>
            <a:lvl2pPr marL="742950" indent="-285750" defTabSz="457200">
              <a:defRPr sz="4300">
                <a:solidFill>
                  <a:schemeClr val="tx1"/>
                </a:solidFill>
                <a:latin typeface="Calibri" panose="020F0502020204030204" pitchFamily="34" charset="0"/>
                <a:ea typeface="MS PGothic" panose="020B0600070205080204" pitchFamily="34" charset="-128"/>
              </a:defRPr>
            </a:lvl2pPr>
            <a:lvl3pPr marL="1143000" indent="-228600" defTabSz="457200">
              <a:defRPr sz="4300">
                <a:solidFill>
                  <a:schemeClr val="tx1"/>
                </a:solidFill>
                <a:latin typeface="Calibri" panose="020F0502020204030204" pitchFamily="34" charset="0"/>
                <a:ea typeface="MS PGothic" panose="020B0600070205080204" pitchFamily="34" charset="-128"/>
              </a:defRPr>
            </a:lvl3pPr>
            <a:lvl4pPr marL="1600200" indent="-228600" defTabSz="457200">
              <a:defRPr sz="4300">
                <a:solidFill>
                  <a:schemeClr val="tx1"/>
                </a:solidFill>
                <a:latin typeface="Calibri" panose="020F0502020204030204" pitchFamily="34" charset="0"/>
                <a:ea typeface="MS PGothic" panose="020B0600070205080204" pitchFamily="34" charset="-128"/>
              </a:defRPr>
            </a:lvl4pPr>
            <a:lvl5pPr marL="2057400" indent="-228600" defTabSz="457200">
              <a:defRPr sz="4300">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lvl="0" algn="ctr">
              <a:defRPr/>
            </a:pPr>
            <a:r>
              <a:rPr lang="zh-CN" altLang="en-US">
                <a:solidFill>
                  <a:srgbClr val="3D3D3D"/>
                </a:solidFill>
                <a:latin typeface="微软雅黑" panose="020B0503020204020204" pitchFamily="34" charset="-122"/>
                <a:ea typeface="微软雅黑" panose="020B0503020204020204" pitchFamily="34" charset="-122"/>
              </a:rPr>
              <a:t>发放调查问卷</a:t>
            </a:r>
            <a:r>
              <a:rPr lang="en-US" altLang="zh-CN">
                <a:solidFill>
                  <a:srgbClr val="3D3D3D"/>
                </a:solidFill>
                <a:latin typeface="微软雅黑" panose="020B0503020204020204" pitchFamily="34" charset="-122"/>
                <a:ea typeface="微软雅黑" panose="020B0503020204020204" pitchFamily="34" charset="-122"/>
              </a:rPr>
              <a:t>1.1</a:t>
            </a:r>
            <a:r>
              <a:rPr lang="zh-CN" altLang="en-US">
                <a:solidFill>
                  <a:srgbClr val="3D3D3D"/>
                </a:solidFill>
                <a:latin typeface="微软雅黑" panose="020B0503020204020204" pitchFamily="34" charset="-122"/>
                <a:ea typeface="微软雅黑" panose="020B0503020204020204" pitchFamily="34" charset="-122"/>
              </a:rPr>
              <a:t>万份</a:t>
            </a:r>
          </a:p>
        </p:txBody>
      </p:sp>
      <p:sp>
        <p:nvSpPr>
          <p:cNvPr id="111" name="Title 20"/>
          <p:cNvSpPr txBox="1"/>
          <p:nvPr/>
        </p:nvSpPr>
        <p:spPr bwMode="auto">
          <a:xfrm>
            <a:off x="6130920" y="3545111"/>
            <a:ext cx="2366366" cy="65825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defPPr>
              <a:defRPr lang="zh-CN"/>
            </a:defPPr>
            <a:lvl1pPr algn="just">
              <a:lnSpc>
                <a:spcPct val="120000"/>
              </a:lnSpc>
              <a:defRPr sz="1600">
                <a:latin typeface="+mj-ea"/>
                <a:ea typeface="+mj-ea"/>
              </a:defRPr>
            </a:lvl1pPr>
            <a:lvl2pPr marL="742950" indent="-285750" defTabSz="457200">
              <a:defRPr sz="4300">
                <a:solidFill>
                  <a:schemeClr val="tx1"/>
                </a:solidFill>
                <a:latin typeface="Calibri" panose="020F0502020204030204" pitchFamily="34" charset="0"/>
                <a:ea typeface="MS PGothic" panose="020B0600070205080204" pitchFamily="34" charset="-128"/>
              </a:defRPr>
            </a:lvl2pPr>
            <a:lvl3pPr marL="1143000" indent="-228600" defTabSz="457200">
              <a:defRPr sz="4300">
                <a:solidFill>
                  <a:schemeClr val="tx1"/>
                </a:solidFill>
                <a:latin typeface="Calibri" panose="020F0502020204030204" pitchFamily="34" charset="0"/>
                <a:ea typeface="MS PGothic" panose="020B0600070205080204" pitchFamily="34" charset="-128"/>
              </a:defRPr>
            </a:lvl3pPr>
            <a:lvl4pPr marL="1600200" indent="-228600" defTabSz="457200">
              <a:defRPr sz="4300">
                <a:solidFill>
                  <a:schemeClr val="tx1"/>
                </a:solidFill>
                <a:latin typeface="Calibri" panose="020F0502020204030204" pitchFamily="34" charset="0"/>
                <a:ea typeface="MS PGothic" panose="020B0600070205080204" pitchFamily="34" charset="-128"/>
              </a:defRPr>
            </a:lvl4pPr>
            <a:lvl5pPr marL="2057400" indent="-228600" defTabSz="457200">
              <a:defRPr sz="4300">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lvl="0" algn="ctr">
              <a:defRPr/>
            </a:pPr>
            <a:r>
              <a:rPr lang="zh-CN" altLang="en-US">
                <a:solidFill>
                  <a:srgbClr val="3D3D3D"/>
                </a:solidFill>
                <a:latin typeface="微软雅黑" panose="020B0503020204020204" pitchFamily="34" charset="-122"/>
                <a:ea typeface="微软雅黑" panose="020B0503020204020204" pitchFamily="34" charset="-122"/>
              </a:rPr>
              <a:t>请</a:t>
            </a:r>
            <a:r>
              <a:rPr lang="en-US" altLang="zh-CN">
                <a:solidFill>
                  <a:srgbClr val="3D3D3D"/>
                </a:solidFill>
                <a:latin typeface="微软雅黑" panose="020B0503020204020204" pitchFamily="34" charset="-122"/>
                <a:ea typeface="微软雅黑" panose="020B0503020204020204" pitchFamily="34" charset="-122"/>
              </a:rPr>
              <a:t>6</a:t>
            </a:r>
            <a:r>
              <a:rPr lang="zh-CN" altLang="en-US">
                <a:solidFill>
                  <a:srgbClr val="3D3D3D"/>
                </a:solidFill>
                <a:latin typeface="微软雅黑" panose="020B0503020204020204" pitchFamily="34" charset="-122"/>
                <a:ea typeface="微软雅黑" panose="020B0503020204020204" pitchFamily="34" charset="-122"/>
              </a:rPr>
              <a:t>个省（区、市）党委组织部进行专项研究</a:t>
            </a:r>
          </a:p>
        </p:txBody>
      </p:sp>
      <p:sp>
        <p:nvSpPr>
          <p:cNvPr id="112" name="Title 20"/>
          <p:cNvSpPr txBox="1"/>
          <p:nvPr/>
        </p:nvSpPr>
        <p:spPr bwMode="auto">
          <a:xfrm>
            <a:off x="8811220" y="3545111"/>
            <a:ext cx="2099666" cy="65825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defPPr>
              <a:defRPr lang="zh-CN"/>
            </a:defPPr>
            <a:lvl1pPr algn="just">
              <a:lnSpc>
                <a:spcPct val="120000"/>
              </a:lnSpc>
              <a:defRPr sz="1600">
                <a:latin typeface="+mj-ea"/>
                <a:ea typeface="+mj-ea"/>
              </a:defRPr>
            </a:lvl1pPr>
            <a:lvl2pPr marL="742950" indent="-285750" defTabSz="457200">
              <a:defRPr sz="4300">
                <a:solidFill>
                  <a:schemeClr val="tx1"/>
                </a:solidFill>
                <a:latin typeface="Calibri" panose="020F0502020204030204" pitchFamily="34" charset="0"/>
                <a:ea typeface="MS PGothic" panose="020B0600070205080204" pitchFamily="34" charset="-128"/>
              </a:defRPr>
            </a:lvl2pPr>
            <a:lvl3pPr marL="1143000" indent="-228600" defTabSz="457200">
              <a:defRPr sz="4300">
                <a:solidFill>
                  <a:schemeClr val="tx1"/>
                </a:solidFill>
                <a:latin typeface="Calibri" panose="020F0502020204030204" pitchFamily="34" charset="0"/>
                <a:ea typeface="MS PGothic" panose="020B0600070205080204" pitchFamily="34" charset="-128"/>
              </a:defRPr>
            </a:lvl3pPr>
            <a:lvl4pPr marL="1600200" indent="-228600" defTabSz="457200">
              <a:defRPr sz="4300">
                <a:solidFill>
                  <a:schemeClr val="tx1"/>
                </a:solidFill>
                <a:latin typeface="Calibri" panose="020F0502020204030204" pitchFamily="34" charset="0"/>
                <a:ea typeface="MS PGothic" panose="020B0600070205080204" pitchFamily="34" charset="-128"/>
              </a:defRPr>
            </a:lvl4pPr>
            <a:lvl5pPr marL="2057400" indent="-228600" defTabSz="457200">
              <a:defRPr sz="4300">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lvl="0" algn="ctr">
              <a:defRPr/>
            </a:pPr>
            <a:r>
              <a:rPr lang="en-US" altLang="zh-CN">
                <a:solidFill>
                  <a:srgbClr val="3D3D3D"/>
                </a:solidFill>
                <a:latin typeface="微软雅黑" panose="020B0503020204020204" pitchFamily="34" charset="-122"/>
                <a:ea typeface="微软雅黑" panose="020B0503020204020204" pitchFamily="34" charset="-122"/>
              </a:rPr>
              <a:t>5</a:t>
            </a:r>
            <a:r>
              <a:rPr lang="zh-CN" altLang="en-US">
                <a:solidFill>
                  <a:srgbClr val="3D3D3D"/>
                </a:solidFill>
                <a:latin typeface="微软雅黑" panose="020B0503020204020204" pitchFamily="34" charset="-122"/>
                <a:ea typeface="微软雅黑" panose="020B0503020204020204" pitchFamily="34" charset="-122"/>
              </a:rPr>
              <a:t>月</a:t>
            </a:r>
            <a:r>
              <a:rPr lang="en-US" altLang="zh-CN">
                <a:solidFill>
                  <a:srgbClr val="3D3D3D"/>
                </a:solidFill>
                <a:latin typeface="微软雅黑" panose="020B0503020204020204" pitchFamily="34" charset="-122"/>
                <a:ea typeface="微软雅黑" panose="020B0503020204020204" pitchFamily="34" charset="-122"/>
              </a:rPr>
              <a:t>6</a:t>
            </a:r>
            <a:r>
              <a:rPr lang="zh-CN" altLang="en-US">
                <a:solidFill>
                  <a:srgbClr val="3D3D3D"/>
                </a:solidFill>
                <a:latin typeface="微软雅黑" panose="020B0503020204020204" pitchFamily="34" charset="-122"/>
                <a:ea typeface="微软雅黑" panose="020B0503020204020204" pitchFamily="34" charset="-122"/>
              </a:rPr>
              <a:t>日，党中央印</a:t>
            </a:r>
          </a:p>
          <a:p>
            <a:pPr lvl="0" algn="ctr">
              <a:defRPr/>
            </a:pPr>
            <a:r>
              <a:rPr lang="zh-CN" altLang="en-US">
                <a:solidFill>
                  <a:srgbClr val="3D3D3D"/>
                </a:solidFill>
                <a:latin typeface="微软雅黑" panose="020B0503020204020204" pitchFamily="34" charset="-122"/>
                <a:ea typeface="微软雅黑" panose="020B0503020204020204" pitchFamily="34" charset="-122"/>
              </a:rPr>
              <a:t>发</a:t>
            </a:r>
            <a:r>
              <a:rPr lang="en-US" altLang="zh-CN">
                <a:solidFill>
                  <a:srgbClr val="3D3D3D"/>
                </a:solidFill>
                <a:latin typeface="微软雅黑" panose="020B0503020204020204" pitchFamily="34" charset="-122"/>
                <a:ea typeface="微软雅黑" panose="020B0503020204020204" pitchFamily="34" charset="-122"/>
              </a:rPr>
              <a:t>《</a:t>
            </a:r>
            <a:r>
              <a:rPr lang="zh-CN" altLang="en-US">
                <a:solidFill>
                  <a:srgbClr val="3D3D3D"/>
                </a:solidFill>
                <a:latin typeface="微软雅黑" panose="020B0503020204020204" pitchFamily="34" charset="-122"/>
                <a:ea typeface="微软雅黑" panose="020B0503020204020204" pitchFamily="34" charset="-122"/>
              </a:rPr>
              <a:t>条例</a:t>
            </a:r>
            <a:r>
              <a:rPr lang="en-US" altLang="zh-CN">
                <a:solidFill>
                  <a:srgbClr val="3D3D3D"/>
                </a:solidFill>
                <a:latin typeface="微软雅黑" panose="020B0503020204020204" pitchFamily="34" charset="-122"/>
                <a:ea typeface="微软雅黑" panose="020B0503020204020204" pitchFamily="34" charset="-122"/>
              </a:rPr>
              <a:t>》</a:t>
            </a:r>
          </a:p>
        </p:txBody>
      </p:sp>
      <p:sp>
        <p:nvSpPr>
          <p:cNvPr id="114" name="矩形 113"/>
          <p:cNvSpPr/>
          <p:nvPr/>
        </p:nvSpPr>
        <p:spPr bwMode="auto">
          <a:xfrm>
            <a:off x="1210980" y="4801377"/>
            <a:ext cx="9695868" cy="1369766"/>
          </a:xfrm>
          <a:prstGeom prst="rect">
            <a:avLst/>
          </a:prstGeom>
          <a:solidFill>
            <a:schemeClr val="bg1"/>
          </a:solid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15" name="矩形 114"/>
          <p:cNvSpPr/>
          <p:nvPr/>
        </p:nvSpPr>
        <p:spPr bwMode="auto">
          <a:xfrm>
            <a:off x="1177586" y="4992160"/>
            <a:ext cx="109787" cy="96681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16" name="矩形 115"/>
          <p:cNvSpPr/>
          <p:nvPr/>
        </p:nvSpPr>
        <p:spPr bwMode="auto">
          <a:xfrm>
            <a:off x="10851954" y="4992160"/>
            <a:ext cx="109787" cy="96681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17" name="矩形 116"/>
          <p:cNvSpPr/>
          <p:nvPr/>
        </p:nvSpPr>
        <p:spPr>
          <a:xfrm>
            <a:off x="1415517" y="4924650"/>
            <a:ext cx="9251253" cy="1061381"/>
          </a:xfrm>
          <a:prstGeom prst="rect">
            <a:avLst/>
          </a:prstGeom>
          <a:noFill/>
        </p:spPr>
        <p:txBody>
          <a:bodyPr wrap="square" rtlCol="0">
            <a:spAutoFit/>
          </a:bodyPr>
          <a:lstStyle/>
          <a:p>
            <a:pPr lvl="0" algn="just">
              <a:lnSpc>
                <a:spcPct val="120000"/>
              </a:lnSpc>
              <a:defRPr/>
            </a:pPr>
            <a:r>
              <a:rPr lang="zh-CN" altLang="en-US">
                <a:solidFill>
                  <a:srgbClr val="3D3D3D"/>
                </a:solidFill>
                <a:latin typeface="微软雅黑" panose="020B0503020204020204" pitchFamily="34" charset="-122"/>
                <a:ea typeface="微软雅黑" panose="020B0503020204020204" pitchFamily="34" charset="-122"/>
              </a:rPr>
              <a:t> </a:t>
            </a:r>
            <a:r>
              <a:rPr lang="en-US" altLang="zh-CN">
                <a:solidFill>
                  <a:srgbClr val="3D3D3D"/>
                </a:solidFill>
                <a:latin typeface="微软雅黑" panose="020B0503020204020204" pitchFamily="34" charset="-122"/>
                <a:ea typeface="微软雅黑" panose="020B0503020204020204" pitchFamily="34" charset="-122"/>
              </a:rPr>
              <a:t>《</a:t>
            </a:r>
            <a:r>
              <a:rPr lang="zh-CN" altLang="en-US">
                <a:solidFill>
                  <a:srgbClr val="3D3D3D"/>
                </a:solidFill>
                <a:latin typeface="微软雅黑" panose="020B0503020204020204" pitchFamily="34" charset="-122"/>
                <a:ea typeface="微软雅黑" panose="020B0503020204020204" pitchFamily="34" charset="-122"/>
              </a:rPr>
              <a:t>条例</a:t>
            </a:r>
            <a:r>
              <a:rPr lang="en-US" altLang="zh-CN">
                <a:solidFill>
                  <a:srgbClr val="3D3D3D"/>
                </a:solidFill>
                <a:latin typeface="微软雅黑" panose="020B0503020204020204" pitchFamily="34" charset="-122"/>
                <a:ea typeface="微软雅黑" panose="020B0503020204020204" pitchFamily="34" charset="-122"/>
              </a:rPr>
              <a:t>》</a:t>
            </a:r>
            <a:r>
              <a:rPr lang="zh-CN" altLang="en-US">
                <a:solidFill>
                  <a:srgbClr val="3D3D3D"/>
                </a:solidFill>
                <a:latin typeface="微软雅黑" panose="020B0503020204020204" pitchFamily="34" charset="-122"/>
                <a:ea typeface="微软雅黑" panose="020B0503020204020204" pitchFamily="34" charset="-122"/>
              </a:rPr>
              <a:t>稿先后报经中央党的建设工作领导小组会议、中央政治局常委会会议审议修改。</a:t>
            </a:r>
            <a:r>
              <a:rPr lang="en-US" altLang="zh-CN">
                <a:solidFill>
                  <a:srgbClr val="3D3D3D"/>
                </a:solidFill>
                <a:latin typeface="微软雅黑" panose="020B0503020204020204" pitchFamily="34" charset="-122"/>
                <a:ea typeface="微软雅黑" panose="020B0503020204020204" pitchFamily="34" charset="-122"/>
              </a:rPr>
              <a:t>2019</a:t>
            </a:r>
            <a:r>
              <a:rPr lang="zh-CN" altLang="en-US">
                <a:solidFill>
                  <a:srgbClr val="3D3D3D"/>
                </a:solidFill>
                <a:latin typeface="微软雅黑" panose="020B0503020204020204" pitchFamily="34" charset="-122"/>
                <a:ea typeface="微软雅黑" panose="020B0503020204020204" pitchFamily="34" charset="-122"/>
              </a:rPr>
              <a:t>年</a:t>
            </a:r>
            <a:r>
              <a:rPr lang="en-US" altLang="zh-CN">
                <a:solidFill>
                  <a:srgbClr val="3D3D3D"/>
                </a:solidFill>
                <a:latin typeface="微软雅黑" panose="020B0503020204020204" pitchFamily="34" charset="-122"/>
                <a:ea typeface="微软雅黑" panose="020B0503020204020204" pitchFamily="34" charset="-122"/>
              </a:rPr>
              <a:t>3</a:t>
            </a:r>
            <a:r>
              <a:rPr lang="zh-CN" altLang="en-US">
                <a:solidFill>
                  <a:srgbClr val="3D3D3D"/>
                </a:solidFill>
                <a:latin typeface="微软雅黑" panose="020B0503020204020204" pitchFamily="34" charset="-122"/>
                <a:ea typeface="微软雅黑" panose="020B0503020204020204" pitchFamily="34" charset="-122"/>
              </a:rPr>
              <a:t>月</a:t>
            </a:r>
            <a:r>
              <a:rPr lang="en-US" altLang="zh-CN">
                <a:solidFill>
                  <a:srgbClr val="3D3D3D"/>
                </a:solidFill>
                <a:latin typeface="微软雅黑" panose="020B0503020204020204" pitchFamily="34" charset="-122"/>
                <a:ea typeface="微软雅黑" panose="020B0503020204020204" pitchFamily="34" charset="-122"/>
              </a:rPr>
              <a:t>29</a:t>
            </a:r>
            <a:r>
              <a:rPr lang="zh-CN" altLang="en-US">
                <a:solidFill>
                  <a:srgbClr val="3D3D3D"/>
                </a:solidFill>
                <a:latin typeface="微软雅黑" panose="020B0503020204020204" pitchFamily="34" charset="-122"/>
                <a:ea typeface="微软雅黑" panose="020B0503020204020204" pitchFamily="34" charset="-122"/>
              </a:rPr>
              <a:t>日，习近平总书记主持召开中央政治局会议，审议通过</a:t>
            </a:r>
            <a:r>
              <a:rPr lang="en-US" altLang="zh-CN">
                <a:solidFill>
                  <a:srgbClr val="3D3D3D"/>
                </a:solidFill>
                <a:latin typeface="微软雅黑" panose="020B0503020204020204" pitchFamily="34" charset="-122"/>
                <a:ea typeface="微软雅黑" panose="020B0503020204020204" pitchFamily="34" charset="-122"/>
              </a:rPr>
              <a:t>《</a:t>
            </a:r>
            <a:r>
              <a:rPr lang="zh-CN" altLang="en-US">
                <a:solidFill>
                  <a:srgbClr val="3D3D3D"/>
                </a:solidFill>
                <a:latin typeface="微软雅黑" panose="020B0503020204020204" pitchFamily="34" charset="-122"/>
                <a:ea typeface="微软雅黑" panose="020B0503020204020204" pitchFamily="34" charset="-122"/>
              </a:rPr>
              <a:t>条例</a:t>
            </a:r>
            <a:r>
              <a:rPr lang="en-US" altLang="zh-CN">
                <a:solidFill>
                  <a:srgbClr val="3D3D3D"/>
                </a:solidFill>
                <a:latin typeface="微软雅黑" panose="020B0503020204020204" pitchFamily="34" charset="-122"/>
                <a:ea typeface="微软雅黑" panose="020B0503020204020204" pitchFamily="34" charset="-122"/>
              </a:rPr>
              <a:t>》</a:t>
            </a:r>
            <a:r>
              <a:rPr lang="zh-CN" altLang="en-US">
                <a:solidFill>
                  <a:srgbClr val="3D3D3D"/>
                </a:solidFill>
                <a:latin typeface="微软雅黑" panose="020B0503020204020204" pitchFamily="34" charset="-122"/>
                <a:ea typeface="微软雅黑" panose="020B0503020204020204" pitchFamily="34" charset="-122"/>
              </a:rPr>
              <a:t>稿。</a:t>
            </a:r>
            <a:r>
              <a:rPr lang="en-US" altLang="zh-CN">
                <a:solidFill>
                  <a:srgbClr val="3D3D3D"/>
                </a:solidFill>
                <a:latin typeface="微软雅黑" panose="020B0503020204020204" pitchFamily="34" charset="-122"/>
                <a:ea typeface="微软雅黑" panose="020B0503020204020204" pitchFamily="34" charset="-122"/>
              </a:rPr>
              <a:t>5</a:t>
            </a:r>
            <a:r>
              <a:rPr lang="zh-CN" altLang="en-US">
                <a:solidFill>
                  <a:srgbClr val="3D3D3D"/>
                </a:solidFill>
                <a:latin typeface="微软雅黑" panose="020B0503020204020204" pitchFamily="34" charset="-122"/>
                <a:ea typeface="微软雅黑" panose="020B0503020204020204" pitchFamily="34" charset="-122"/>
              </a:rPr>
              <a:t>月</a:t>
            </a:r>
            <a:r>
              <a:rPr lang="en-US" altLang="zh-CN">
                <a:solidFill>
                  <a:srgbClr val="3D3D3D"/>
                </a:solidFill>
                <a:latin typeface="微软雅黑" panose="020B0503020204020204" pitchFamily="34" charset="-122"/>
                <a:ea typeface="微软雅黑" panose="020B0503020204020204" pitchFamily="34" charset="-122"/>
              </a:rPr>
              <a:t>6</a:t>
            </a:r>
            <a:r>
              <a:rPr lang="zh-CN" altLang="en-US">
                <a:solidFill>
                  <a:srgbClr val="3D3D3D"/>
                </a:solidFill>
                <a:latin typeface="微软雅黑" panose="020B0503020204020204" pitchFamily="34" charset="-122"/>
                <a:ea typeface="微软雅黑" panose="020B0503020204020204" pitchFamily="34" charset="-122"/>
              </a:rPr>
              <a:t>日，党中央印发</a:t>
            </a:r>
            <a:r>
              <a:rPr lang="en-US" altLang="zh-CN">
                <a:solidFill>
                  <a:srgbClr val="3D3D3D"/>
                </a:solidFill>
                <a:latin typeface="微软雅黑" panose="020B0503020204020204" pitchFamily="34" charset="-122"/>
                <a:ea typeface="微软雅黑" panose="020B0503020204020204" pitchFamily="34" charset="-122"/>
              </a:rPr>
              <a:t>《</a:t>
            </a:r>
            <a:r>
              <a:rPr lang="zh-CN" altLang="en-US">
                <a:solidFill>
                  <a:srgbClr val="3D3D3D"/>
                </a:solidFill>
                <a:latin typeface="微软雅黑" panose="020B0503020204020204" pitchFamily="34" charset="-122"/>
                <a:ea typeface="微软雅黑" panose="020B0503020204020204" pitchFamily="34" charset="-122"/>
              </a:rPr>
              <a:t>条例</a:t>
            </a:r>
            <a:r>
              <a:rPr lang="en-US" altLang="zh-CN">
                <a:solidFill>
                  <a:srgbClr val="3D3D3D"/>
                </a:solidFill>
                <a:latin typeface="微软雅黑" panose="020B0503020204020204" pitchFamily="34" charset="-122"/>
                <a:ea typeface="微软雅黑" panose="020B0503020204020204" pitchFamily="34" charset="-122"/>
              </a:rPr>
              <a:t>》</a:t>
            </a:r>
            <a:r>
              <a:rPr lang="zh-CN" altLang="en-US">
                <a:solidFill>
                  <a:srgbClr val="3D3D3D"/>
                </a:solidFill>
                <a:latin typeface="微软雅黑" panose="020B0503020204020204" pitchFamily="34" charset="-122"/>
                <a:ea typeface="微软雅黑" panose="020B0503020204020204" pitchFamily="34" charset="-122"/>
              </a:rPr>
              <a:t>。</a:t>
            </a:r>
            <a:endParaRPr lang="zh-CN" altLang="en-US" dirty="0">
              <a:solidFill>
                <a:srgbClr val="3D3D3D"/>
              </a:solidFill>
              <a:latin typeface="微软雅黑" panose="020B0503020204020204" pitchFamily="34" charset="-122"/>
              <a:ea typeface="微软雅黑" panose="020B0503020204020204" pitchFamily="34" charset="-122"/>
            </a:endParaRPr>
          </a:p>
        </p:txBody>
      </p:sp>
    </p:spTree>
  </p:cSld>
  <p:clrMapOvr>
    <a:masterClrMapping/>
  </p:clrMapOvr>
  <p:transition advTm="38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bwMode="auto">
          <a:xfrm>
            <a:off x="3634591" y="2701655"/>
            <a:ext cx="2452344" cy="3195175"/>
          </a:xfrm>
          <a:prstGeom prst="rect">
            <a:avLst/>
          </a:prstGeom>
          <a:solidFill>
            <a:schemeClr val="bg1"/>
          </a:solidFill>
          <a:ln w="9525" cap="flat" cmpd="sng" algn="ctr">
            <a:solidFill>
              <a:schemeClr val="tx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3" name="TextBox 46"/>
          <p:cNvSpPr txBox="1">
            <a:spLocks noChangeArrowheads="1"/>
          </p:cNvSpPr>
          <p:nvPr/>
        </p:nvSpPr>
        <p:spPr bwMode="auto">
          <a:xfrm>
            <a:off x="3748152" y="3381527"/>
            <a:ext cx="2235554" cy="21355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sz="1600">
                <a:latin typeface="微软雅黑" panose="020B0503020204020204" pitchFamily="34" charset="-122"/>
                <a:ea typeface="微软雅黑" panose="020B0503020204020204" pitchFamily="34" charset="-122"/>
              </a:defRPr>
            </a:lvl1pPr>
          </a:lstStyle>
          <a:p>
            <a:r>
              <a:rPr lang="zh-CN" altLang="en-US" b="1"/>
              <a:t>以党章为根本遵循，以党的政治建设为统领</a:t>
            </a:r>
            <a:r>
              <a:rPr lang="zh-CN" altLang="en-US"/>
              <a:t>，贯彻落实新时代党的组织路线，坚持教育、管理、监督、服务相结合，不断增强党员教育管理针对性和有效性。</a:t>
            </a:r>
          </a:p>
        </p:txBody>
      </p:sp>
      <p:sp>
        <p:nvSpPr>
          <p:cNvPr id="74" name="矩形 73"/>
          <p:cNvSpPr/>
          <p:nvPr/>
        </p:nvSpPr>
        <p:spPr bwMode="auto">
          <a:xfrm>
            <a:off x="6249454" y="2701655"/>
            <a:ext cx="2452344" cy="3195175"/>
          </a:xfrm>
          <a:prstGeom prst="rect">
            <a:avLst/>
          </a:prstGeom>
          <a:solidFill>
            <a:schemeClr val="bg1"/>
          </a:solidFill>
          <a:ln w="9525" cap="flat" cmpd="sng" algn="ctr">
            <a:solidFill>
              <a:schemeClr val="tx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6" name="矩形 75"/>
          <p:cNvSpPr/>
          <p:nvPr/>
        </p:nvSpPr>
        <p:spPr bwMode="auto">
          <a:xfrm>
            <a:off x="8864317" y="2701655"/>
            <a:ext cx="2452344" cy="3195175"/>
          </a:xfrm>
          <a:prstGeom prst="rect">
            <a:avLst/>
          </a:prstGeom>
          <a:solidFill>
            <a:schemeClr val="bg1"/>
          </a:solidFill>
          <a:ln w="9525" cap="flat" cmpd="sng" algn="ctr">
            <a:solidFill>
              <a:schemeClr val="tx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7" name="TextBox 46"/>
          <p:cNvSpPr txBox="1">
            <a:spLocks noChangeArrowheads="1"/>
          </p:cNvSpPr>
          <p:nvPr/>
        </p:nvSpPr>
        <p:spPr bwMode="auto">
          <a:xfrm>
            <a:off x="8977878" y="3381527"/>
            <a:ext cx="2235554" cy="21355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sz="1600">
                <a:latin typeface="微软雅黑" panose="020B0503020204020204" pitchFamily="34" charset="-122"/>
                <a:ea typeface="微软雅黑" panose="020B0503020204020204" pitchFamily="34" charset="-122"/>
              </a:defRPr>
            </a:lvl1pPr>
          </a:lstStyle>
          <a:p>
            <a:r>
              <a:rPr lang="zh-CN" altLang="en-US"/>
              <a:t>继承传统和改革创新相结合，把实践证明行之有效的做法和成功经验固化为法规制度，并注意与其他法规相衔接，贴近基层实际、体现时代特点。</a:t>
            </a:r>
          </a:p>
        </p:txBody>
      </p:sp>
      <p:sp>
        <p:nvSpPr>
          <p:cNvPr id="70" name="矩形 69"/>
          <p:cNvSpPr/>
          <p:nvPr/>
        </p:nvSpPr>
        <p:spPr bwMode="auto">
          <a:xfrm>
            <a:off x="1003685" y="2701655"/>
            <a:ext cx="2452344" cy="3195175"/>
          </a:xfrm>
          <a:prstGeom prst="rect">
            <a:avLst/>
          </a:prstGeom>
          <a:solidFill>
            <a:schemeClr val="bg1"/>
          </a:solidFill>
          <a:ln w="9525" cap="flat" cmpd="sng" algn="ctr">
            <a:solidFill>
              <a:schemeClr val="tx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115" name="标题 6"/>
          <p:cNvSpPr/>
          <p:nvPr/>
        </p:nvSpPr>
        <p:spPr bwMode="auto">
          <a:xfrm>
            <a:off x="1167337" y="3873"/>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条例</a:t>
            </a:r>
            <a:r>
              <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遵循的原则</a:t>
            </a:r>
          </a:p>
        </p:txBody>
      </p:sp>
      <p:sp>
        <p:nvSpPr>
          <p:cNvPr id="63" name="文本框 58"/>
          <p:cNvSpPr txBox="1">
            <a:spLocks noChangeArrowheads="1"/>
          </p:cNvSpPr>
          <p:nvPr/>
        </p:nvSpPr>
        <p:spPr bwMode="auto">
          <a:xfrm>
            <a:off x="794705" y="1227269"/>
            <a:ext cx="10909498" cy="499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50000"/>
              </a:lnSpc>
            </a:pPr>
            <a:r>
              <a:rPr lang="en-US" altLang="zh-CN" sz="2000" b="1" dirty="0">
                <a:solidFill>
                  <a:schemeClr val="accent2"/>
                </a:solidFill>
                <a:latin typeface="微软雅黑" panose="020B0503020204020204" pitchFamily="34" charset="-122"/>
                <a:ea typeface="微软雅黑" panose="020B0503020204020204" pitchFamily="34" charset="-122"/>
              </a:rPr>
              <a:t>     </a:t>
            </a:r>
            <a:r>
              <a:rPr lang="en-US" altLang="zh-CN" sz="2000" b="1">
                <a:solidFill>
                  <a:schemeClr val="accent2"/>
                </a:solidFill>
                <a:latin typeface="微软雅黑" panose="020B0503020204020204" pitchFamily="34" charset="-122"/>
                <a:ea typeface="微软雅黑" panose="020B0503020204020204" pitchFamily="34" charset="-122"/>
              </a:rPr>
              <a:t>《</a:t>
            </a:r>
            <a:r>
              <a:rPr lang="zh-CN" altLang="en-US" sz="2000" b="1">
                <a:solidFill>
                  <a:schemeClr val="accent2"/>
                </a:solidFill>
                <a:latin typeface="微软雅黑" panose="020B0503020204020204" pitchFamily="34" charset="-122"/>
                <a:ea typeface="微软雅黑" panose="020B0503020204020204" pitchFamily="34" charset="-122"/>
              </a:rPr>
              <a:t>条例</a:t>
            </a:r>
            <a:r>
              <a:rPr lang="en-US" altLang="zh-CN" sz="2000" b="1">
                <a:solidFill>
                  <a:schemeClr val="accent2"/>
                </a:solidFill>
                <a:latin typeface="微软雅黑" panose="020B0503020204020204" pitchFamily="34" charset="-122"/>
                <a:ea typeface="微软雅黑" panose="020B0503020204020204" pitchFamily="34" charset="-122"/>
              </a:rPr>
              <a:t>》</a:t>
            </a:r>
            <a:r>
              <a:rPr lang="zh-CN" altLang="en-US" sz="2000" b="1">
                <a:solidFill>
                  <a:schemeClr val="accent2"/>
                </a:solidFill>
                <a:latin typeface="微软雅黑" panose="020B0503020204020204" pitchFamily="34" charset="-122"/>
                <a:ea typeface="微软雅黑" panose="020B0503020204020204" pitchFamily="34" charset="-122"/>
              </a:rPr>
              <a:t>对</a:t>
            </a:r>
            <a:r>
              <a:rPr lang="zh-CN" altLang="en-US" sz="2000" b="1" dirty="0">
                <a:solidFill>
                  <a:schemeClr val="accent2"/>
                </a:solidFill>
                <a:latin typeface="微软雅黑" panose="020B0503020204020204" pitchFamily="34" charset="-122"/>
                <a:ea typeface="微软雅黑" panose="020B0503020204020204" pitchFamily="34" charset="-122"/>
              </a:rPr>
              <a:t>党员教育管理工作作出基本规范。在制定过程</a:t>
            </a:r>
            <a:r>
              <a:rPr lang="zh-CN" altLang="en-US" sz="2000" b="1">
                <a:solidFill>
                  <a:schemeClr val="accent2"/>
                </a:solidFill>
                <a:latin typeface="微软雅黑" panose="020B0503020204020204" pitchFamily="34" charset="-122"/>
                <a:ea typeface="微软雅黑" panose="020B0503020204020204" pitchFamily="34" charset="-122"/>
              </a:rPr>
              <a:t>中，着重把握了</a:t>
            </a:r>
            <a:r>
              <a:rPr lang="en-US" altLang="zh-CN" sz="2000" b="1">
                <a:solidFill>
                  <a:schemeClr val="accent2"/>
                </a:solidFill>
                <a:latin typeface="微软雅黑" panose="020B0503020204020204" pitchFamily="34" charset="-122"/>
                <a:ea typeface="微软雅黑" panose="020B0503020204020204" pitchFamily="34" charset="-122"/>
              </a:rPr>
              <a:t>4</a:t>
            </a:r>
            <a:r>
              <a:rPr lang="zh-CN" altLang="en-US" sz="2000" b="1" dirty="0">
                <a:solidFill>
                  <a:schemeClr val="accent2"/>
                </a:solidFill>
                <a:latin typeface="微软雅黑" panose="020B0503020204020204" pitchFamily="34" charset="-122"/>
                <a:ea typeface="微软雅黑" panose="020B0503020204020204" pitchFamily="34" charset="-122"/>
              </a:rPr>
              <a:t>个方面。</a:t>
            </a:r>
          </a:p>
        </p:txBody>
      </p:sp>
      <p:sp>
        <p:nvSpPr>
          <p:cNvPr id="2" name="波形 1"/>
          <p:cNvSpPr/>
          <p:nvPr/>
        </p:nvSpPr>
        <p:spPr bwMode="auto">
          <a:xfrm>
            <a:off x="1241227" y="2094851"/>
            <a:ext cx="2163912" cy="1154152"/>
          </a:xfrm>
          <a:prstGeom prst="wave">
            <a:avLst>
              <a:gd name="adj1" fmla="val 6180"/>
              <a:gd name="adj2" fmla="val -10000"/>
            </a:avLst>
          </a:prstGeom>
          <a:gradFill>
            <a:gsLst>
              <a:gs pos="100000">
                <a:srgbClr val="E04B53">
                  <a:lumMod val="90000"/>
                  <a:lumOff val="10000"/>
                </a:srgbClr>
              </a:gs>
              <a:gs pos="29000">
                <a:schemeClr val="accent2">
                  <a:lumMod val="90000"/>
                  <a:lumOff val="10000"/>
                </a:schemeClr>
              </a:gs>
              <a:gs pos="0">
                <a:schemeClr val="accent2">
                  <a:lumMod val="90000"/>
                </a:schemeClr>
              </a:gs>
              <a:gs pos="76000">
                <a:schemeClr val="accent2">
                  <a:lumMod val="85000"/>
                </a:schemeClr>
              </a:gs>
            </a:gsLst>
            <a:lin ang="900000" scaled="0"/>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000">
                <a:solidFill>
                  <a:srgbClr val="FFFF00"/>
                </a:solidFill>
                <a:latin typeface="微软雅黑" panose="020B0503020204020204" pitchFamily="34" charset="-122"/>
                <a:ea typeface="微软雅黑" panose="020B0503020204020204" pitchFamily="34" charset="-122"/>
              </a:rPr>
              <a:t>贯彻落实思想</a:t>
            </a:r>
          </a:p>
        </p:txBody>
      </p:sp>
      <p:sp>
        <p:nvSpPr>
          <p:cNvPr id="67" name="波形 66"/>
          <p:cNvSpPr/>
          <p:nvPr/>
        </p:nvSpPr>
        <p:spPr bwMode="auto">
          <a:xfrm>
            <a:off x="3874118" y="2094851"/>
            <a:ext cx="2163912" cy="1154152"/>
          </a:xfrm>
          <a:prstGeom prst="wave">
            <a:avLst>
              <a:gd name="adj1" fmla="val 6180"/>
              <a:gd name="adj2" fmla="val -10000"/>
            </a:avLst>
          </a:prstGeom>
          <a:gradFill>
            <a:gsLst>
              <a:gs pos="100000">
                <a:srgbClr val="E04B53">
                  <a:lumMod val="90000"/>
                  <a:lumOff val="10000"/>
                </a:srgbClr>
              </a:gs>
              <a:gs pos="29000">
                <a:schemeClr val="accent2">
                  <a:lumMod val="90000"/>
                  <a:lumOff val="10000"/>
                </a:schemeClr>
              </a:gs>
              <a:gs pos="0">
                <a:schemeClr val="accent2">
                  <a:lumMod val="90000"/>
                </a:schemeClr>
              </a:gs>
              <a:gs pos="76000">
                <a:schemeClr val="accent2">
                  <a:lumMod val="85000"/>
                </a:schemeClr>
              </a:gs>
            </a:gsLst>
            <a:lin ang="900000" scaled="0"/>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000">
                <a:solidFill>
                  <a:srgbClr val="FFFF00"/>
                </a:solidFill>
                <a:latin typeface="微软雅黑" panose="020B0503020204020204" pitchFamily="34" charset="-122"/>
                <a:ea typeface="微软雅黑" panose="020B0503020204020204" pitchFamily="34" charset="-122"/>
              </a:rPr>
              <a:t>党章为根本遵循</a:t>
            </a:r>
          </a:p>
        </p:txBody>
      </p:sp>
      <p:sp>
        <p:nvSpPr>
          <p:cNvPr id="68" name="波形 67"/>
          <p:cNvSpPr/>
          <p:nvPr/>
        </p:nvSpPr>
        <p:spPr bwMode="auto">
          <a:xfrm>
            <a:off x="6507009" y="2094851"/>
            <a:ext cx="2163912" cy="1154152"/>
          </a:xfrm>
          <a:prstGeom prst="wave">
            <a:avLst>
              <a:gd name="adj1" fmla="val 6180"/>
              <a:gd name="adj2" fmla="val -10000"/>
            </a:avLst>
          </a:prstGeom>
          <a:gradFill>
            <a:gsLst>
              <a:gs pos="100000">
                <a:srgbClr val="E04B53">
                  <a:lumMod val="90000"/>
                  <a:lumOff val="10000"/>
                </a:srgbClr>
              </a:gs>
              <a:gs pos="29000">
                <a:schemeClr val="accent2">
                  <a:lumMod val="90000"/>
                  <a:lumOff val="10000"/>
                </a:schemeClr>
              </a:gs>
              <a:gs pos="0">
                <a:schemeClr val="accent2">
                  <a:lumMod val="90000"/>
                </a:schemeClr>
              </a:gs>
              <a:gs pos="76000">
                <a:schemeClr val="accent2">
                  <a:lumMod val="85000"/>
                </a:schemeClr>
              </a:gs>
            </a:gsLst>
            <a:lin ang="900000" scaled="0"/>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000">
                <a:solidFill>
                  <a:srgbClr val="FFFF00"/>
                </a:solidFill>
                <a:latin typeface="微软雅黑" panose="020B0503020204020204" pitchFamily="34" charset="-122"/>
                <a:ea typeface="微软雅黑" panose="020B0503020204020204" pitchFamily="34" charset="-122"/>
              </a:rPr>
              <a:t>强化问题导向</a:t>
            </a:r>
          </a:p>
        </p:txBody>
      </p:sp>
      <p:sp>
        <p:nvSpPr>
          <p:cNvPr id="69" name="波形 68"/>
          <p:cNvSpPr/>
          <p:nvPr/>
        </p:nvSpPr>
        <p:spPr bwMode="auto">
          <a:xfrm>
            <a:off x="9139901" y="2094851"/>
            <a:ext cx="2163912" cy="1154152"/>
          </a:xfrm>
          <a:prstGeom prst="wave">
            <a:avLst>
              <a:gd name="adj1" fmla="val 6180"/>
              <a:gd name="adj2" fmla="val -10000"/>
            </a:avLst>
          </a:prstGeom>
          <a:gradFill>
            <a:gsLst>
              <a:gs pos="100000">
                <a:srgbClr val="E04B53">
                  <a:lumMod val="90000"/>
                  <a:lumOff val="10000"/>
                </a:srgbClr>
              </a:gs>
              <a:gs pos="29000">
                <a:schemeClr val="accent2">
                  <a:lumMod val="90000"/>
                  <a:lumOff val="10000"/>
                </a:schemeClr>
              </a:gs>
              <a:gs pos="0">
                <a:schemeClr val="accent2">
                  <a:lumMod val="90000"/>
                </a:schemeClr>
              </a:gs>
              <a:gs pos="76000">
                <a:schemeClr val="accent2">
                  <a:lumMod val="85000"/>
                </a:schemeClr>
              </a:gs>
            </a:gsLst>
            <a:lin ang="900000" scaled="0"/>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000">
                <a:solidFill>
                  <a:srgbClr val="FFFF00"/>
                </a:solidFill>
                <a:latin typeface="微软雅黑" panose="020B0503020204020204" pitchFamily="34" charset="-122"/>
                <a:ea typeface="微软雅黑" panose="020B0503020204020204" pitchFamily="34" charset="-122"/>
              </a:rPr>
              <a:t>继承传统和改革创新</a:t>
            </a:r>
          </a:p>
        </p:txBody>
      </p:sp>
      <p:sp>
        <p:nvSpPr>
          <p:cNvPr id="71" name="TextBox 46"/>
          <p:cNvSpPr txBox="1">
            <a:spLocks noChangeArrowheads="1"/>
          </p:cNvSpPr>
          <p:nvPr/>
        </p:nvSpPr>
        <p:spPr bwMode="auto">
          <a:xfrm>
            <a:off x="1117246" y="3381527"/>
            <a:ext cx="2235554" cy="1544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sz="1600">
                <a:latin typeface="微软雅黑" panose="020B0503020204020204" pitchFamily="34" charset="-122"/>
                <a:ea typeface="微软雅黑" panose="020B0503020204020204" pitchFamily="34" charset="-122"/>
              </a:defRPr>
            </a:lvl1pPr>
          </a:lstStyle>
          <a:p>
            <a:r>
              <a:rPr lang="zh-CN" altLang="en-US"/>
              <a:t>贯彻落</a:t>
            </a:r>
            <a:r>
              <a:rPr lang="zh-CN" altLang="en-US" b="1"/>
              <a:t>实习近平新时代中国特色社会主义思想</a:t>
            </a:r>
            <a:r>
              <a:rPr lang="zh-CN" altLang="en-US"/>
              <a:t>，特别是习近平总书记关于党员教育管理工作的一系列重要指示精神。</a:t>
            </a:r>
          </a:p>
        </p:txBody>
      </p:sp>
      <p:sp>
        <p:nvSpPr>
          <p:cNvPr id="75" name="TextBox 46"/>
          <p:cNvSpPr txBox="1">
            <a:spLocks noChangeArrowheads="1"/>
          </p:cNvSpPr>
          <p:nvPr/>
        </p:nvSpPr>
        <p:spPr bwMode="auto">
          <a:xfrm>
            <a:off x="6363015" y="3381527"/>
            <a:ext cx="2235554" cy="1544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sz="1600">
                <a:latin typeface="微软雅黑" panose="020B0503020204020204" pitchFamily="34" charset="-122"/>
                <a:ea typeface="微软雅黑" panose="020B0503020204020204" pitchFamily="34" charset="-122"/>
              </a:defRPr>
            </a:lvl1pPr>
          </a:lstStyle>
          <a:p>
            <a:r>
              <a:rPr lang="zh-CN" altLang="en-US"/>
              <a:t>强化问题导向，既明确党员教育管理工作基本要求，又针对突出问题和薄弱环节作出制度性规定。</a:t>
            </a:r>
          </a:p>
        </p:txBody>
      </p:sp>
    </p:spTree>
  </p:cSld>
  <p:clrMapOvr>
    <a:masterClrMapping/>
  </p:clrMapOvr>
  <p:transition advTm="38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2511" y="1541458"/>
            <a:ext cx="12209771" cy="3834273"/>
            <a:chOff x="-12511" y="1160807"/>
            <a:chExt cx="12209771" cy="3834273"/>
          </a:xfrm>
          <a:solidFill>
            <a:srgbClr val="E60000"/>
          </a:solidFill>
        </p:grpSpPr>
        <p:pic>
          <p:nvPicPr>
            <p:cNvPr id="22" name="图片 21"/>
            <p:cNvPicPr>
              <a:picLocks noChangeAspect="1"/>
            </p:cNvPicPr>
            <p:nvPr/>
          </p:nvPicPr>
          <p:blipFill rotWithShape="1">
            <a:blip r:embed="rId4" cstate="print">
              <a:extLst>
                <a:ext uri="{28A0092B-C50C-407E-A947-70E740481C1C}">
                  <a14:useLocalDpi xmlns="" xmlns:a14="http://schemas.microsoft.com/office/drawing/2010/main" val="0"/>
                </a:ext>
              </a:extLst>
            </a:blip>
            <a:srcRect t="3176" b="25171"/>
            <a:stretch>
              <a:fillRect/>
            </a:stretch>
          </p:blipFill>
          <p:spPr>
            <a:xfrm>
              <a:off x="0" y="1160807"/>
              <a:ext cx="12197260" cy="3832298"/>
            </a:xfrm>
            <a:prstGeom prst="rect">
              <a:avLst/>
            </a:prstGeom>
            <a:grpFill/>
          </p:spPr>
        </p:pic>
        <p:sp>
          <p:nvSpPr>
            <p:cNvPr id="23" name="矩形 22"/>
            <p:cNvSpPr/>
            <p:nvPr/>
          </p:nvSpPr>
          <p:spPr bwMode="auto">
            <a:xfrm>
              <a:off x="-12511" y="1160807"/>
              <a:ext cx="12196763" cy="3834273"/>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sp>
        <p:nvSpPr>
          <p:cNvPr id="61" name="文本框 19"/>
          <p:cNvSpPr txBox="1">
            <a:spLocks noChangeArrowheads="1"/>
          </p:cNvSpPr>
          <p:nvPr>
            <p:custDataLst>
              <p:tags r:id="rId1"/>
            </p:custDataLst>
          </p:nvPr>
        </p:nvSpPr>
        <p:spPr bwMode="auto">
          <a:xfrm>
            <a:off x="3579175" y="3229090"/>
            <a:ext cx="7343742" cy="941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a:defRPr/>
            </a:pPr>
            <a:r>
              <a:rPr lang="zh-CN" altLang="en-US" sz="6000" b="1">
                <a:solidFill>
                  <a:schemeClr val="bg1"/>
                </a:solidFill>
                <a:latin typeface="微软雅黑" panose="020B0503020204020204" pitchFamily="34" charset="-122"/>
                <a:ea typeface="微软雅黑" panose="020B0503020204020204" pitchFamily="34" charset="-122"/>
              </a:rPr>
              <a:t>逐章逐条精读解析</a:t>
            </a:r>
            <a:endParaRPr lang="en-US" altLang="zh-CN" sz="6000" b="1">
              <a:solidFill>
                <a:schemeClr val="bg1"/>
              </a:solidFill>
              <a:latin typeface="微软雅黑" panose="020B0503020204020204" pitchFamily="34" charset="-122"/>
              <a:ea typeface="微软雅黑" panose="020B0503020204020204" pitchFamily="34" charset="-122"/>
            </a:endParaRPr>
          </a:p>
        </p:txBody>
      </p:sp>
      <p:grpSp>
        <p:nvGrpSpPr>
          <p:cNvPr id="70" name="组合 69"/>
          <p:cNvGrpSpPr/>
          <p:nvPr/>
        </p:nvGrpSpPr>
        <p:grpSpPr>
          <a:xfrm>
            <a:off x="1421072" y="2526510"/>
            <a:ext cx="1955732" cy="1955730"/>
            <a:chOff x="915021" y="7825305"/>
            <a:chExt cx="2911954" cy="2911954"/>
          </a:xfrm>
        </p:grpSpPr>
        <p:sp>
          <p:nvSpPr>
            <p:cNvPr id="71" name="椭圆 70"/>
            <p:cNvSpPr/>
            <p:nvPr/>
          </p:nvSpPr>
          <p:spPr>
            <a:xfrm>
              <a:off x="915021" y="7825305"/>
              <a:ext cx="2911954" cy="2911954"/>
            </a:xfrm>
            <a:prstGeom prst="ellipse">
              <a:avLst/>
            </a:prstGeom>
            <a:gradFill>
              <a:gsLst>
                <a:gs pos="100000">
                  <a:srgbClr val="FFFFFF"/>
                </a:gs>
                <a:gs pos="0">
                  <a:srgbClr val="E6E6E6"/>
                </a:gs>
              </a:gsLst>
              <a:lin ang="2700000" scaled="1"/>
            </a:gradFill>
            <a:ln w="19050">
              <a:gradFill flip="none" rotWithShape="1">
                <a:gsLst>
                  <a:gs pos="0">
                    <a:srgbClr val="FFFFFF"/>
                  </a:gs>
                  <a:gs pos="100000">
                    <a:srgbClr val="E6E6E6"/>
                  </a:gs>
                </a:gsLst>
                <a:lin ang="2700000" scaled="1"/>
                <a:tileRect/>
              </a:gradFill>
            </a:ln>
            <a:effectLst>
              <a:outerShdw blurRad="2540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Arial" panose="020B0604020202020204"/>
                <a:ea typeface="微软雅黑" panose="020B0503020204020204" pitchFamily="34" charset="-122"/>
                <a:cs typeface="+mn-cs"/>
              </a:endParaRPr>
            </a:p>
          </p:txBody>
        </p:sp>
        <p:sp>
          <p:nvSpPr>
            <p:cNvPr id="72" name="椭圆 71"/>
            <p:cNvSpPr/>
            <p:nvPr/>
          </p:nvSpPr>
          <p:spPr>
            <a:xfrm>
              <a:off x="1107524" y="8017811"/>
              <a:ext cx="2526950" cy="2526946"/>
            </a:xfrm>
            <a:prstGeom prst="ellipse">
              <a:avLst/>
            </a:prstGeom>
            <a:solidFill>
              <a:schemeClr val="accent2"/>
            </a:solidFill>
            <a:ln w="22225">
              <a:gradFill flip="none" rotWithShape="1">
                <a:gsLst>
                  <a:gs pos="0">
                    <a:srgbClr val="D9D9D9"/>
                  </a:gs>
                  <a:gs pos="100000">
                    <a:srgbClr val="FFFFFF"/>
                  </a:gs>
                </a:gsLst>
                <a:lin ang="2700000" scaled="1"/>
                <a:tileRect/>
              </a:gradFill>
            </a:ln>
            <a:effectLst>
              <a:innerShdw blurRad="127000" dist="63500" dir="13500000">
                <a:schemeClr val="accent2">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6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grpSp>
      <p:sp>
        <p:nvSpPr>
          <p:cNvPr id="73" name="文本框 72"/>
          <p:cNvSpPr txBox="1"/>
          <p:nvPr/>
        </p:nvSpPr>
        <p:spPr>
          <a:xfrm>
            <a:off x="1913150" y="2630520"/>
            <a:ext cx="893194" cy="178510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1000" b="0"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Impact" panose="020B0806030902050204" pitchFamily="34" charset="0"/>
                <a:ea typeface="DFKai-SB" panose="03000509000000000000" pitchFamily="65" charset="-120"/>
                <a:cs typeface="+mn-cs"/>
              </a:rPr>
              <a:t>2</a:t>
            </a:r>
            <a:endParaRPr kumimoji="0" lang="zh-CN" altLang="en-US" sz="11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Impact" panose="020B0806030902050204" pitchFamily="34" charset="0"/>
              <a:ea typeface="DFKai-SB" panose="03000509000000000000" pitchFamily="65" charset="-120"/>
              <a:cs typeface="+mn-cs"/>
            </a:endParaRPr>
          </a:p>
        </p:txBody>
      </p:sp>
      <p:sp>
        <p:nvSpPr>
          <p:cNvPr id="2" name="矩形 1"/>
          <p:cNvSpPr/>
          <p:nvPr/>
        </p:nvSpPr>
        <p:spPr>
          <a:xfrm>
            <a:off x="3520592" y="2632168"/>
            <a:ext cx="7095762" cy="712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altLang="zh-CN" sz="2400">
                <a:solidFill>
                  <a:schemeClr val="bg1"/>
                </a:solidFill>
                <a:latin typeface="微软雅黑" panose="020B0503020204020204" pitchFamily="34" charset="-122"/>
                <a:ea typeface="微软雅黑" panose="020B0503020204020204" pitchFamily="34" charset="-122"/>
              </a:rPr>
              <a:t>《</a:t>
            </a:r>
            <a:r>
              <a:rPr lang="zh-CN" altLang="en-US" sz="2400">
                <a:solidFill>
                  <a:schemeClr val="bg1"/>
                </a:solidFill>
                <a:latin typeface="微软雅黑" panose="020B0503020204020204" pitchFamily="34" charset="-122"/>
                <a:ea typeface="微软雅黑" panose="020B0503020204020204" pitchFamily="34" charset="-122"/>
              </a:rPr>
              <a:t>中国共产党党员教育管理工作条例</a:t>
            </a:r>
            <a:r>
              <a:rPr lang="en-US" altLang="zh-CN" sz="2400">
                <a:solidFill>
                  <a:schemeClr val="bg1"/>
                </a:solidFill>
                <a:latin typeface="微软雅黑" panose="020B0503020204020204" pitchFamily="34" charset="-122"/>
                <a:ea typeface="微软雅黑" panose="020B0503020204020204" pitchFamily="34" charset="-122"/>
              </a:rPr>
              <a:t>》</a:t>
            </a:r>
            <a:endParaRPr lang="zh-CN" altLang="en-US" sz="24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38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11825"/>
            <a:ext cx="497046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第一章：总则</a:t>
            </a:r>
            <a:endPar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grpSp>
        <p:nvGrpSpPr>
          <p:cNvPr id="4" name="组合 3"/>
          <p:cNvGrpSpPr/>
          <p:nvPr/>
        </p:nvGrpSpPr>
        <p:grpSpPr>
          <a:xfrm>
            <a:off x="4370309" y="1246214"/>
            <a:ext cx="3273478" cy="711239"/>
            <a:chOff x="323936" y="2208195"/>
            <a:chExt cx="5286233" cy="1148557"/>
          </a:xfrm>
        </p:grpSpPr>
        <p:sp>
          <p:nvSpPr>
            <p:cNvPr id="5" name="Freeform 5"/>
            <p:cNvSpPr>
              <a:spLocks noEditPoints="1"/>
            </p:cNvSpPr>
            <p:nvPr/>
          </p:nvSpPr>
          <p:spPr bwMode="auto">
            <a:xfrm>
              <a:off x="323936" y="2208195"/>
              <a:ext cx="375948" cy="1148557"/>
            </a:xfrm>
            <a:custGeom>
              <a:avLst/>
              <a:gdLst>
                <a:gd name="T0" fmla="*/ 178 w 374"/>
                <a:gd name="T1" fmla="*/ 206 h 1121"/>
                <a:gd name="T2" fmla="*/ 303 w 374"/>
                <a:gd name="T3" fmla="*/ 140 h 1121"/>
                <a:gd name="T4" fmla="*/ 138 w 374"/>
                <a:gd name="T5" fmla="*/ 145 h 1121"/>
                <a:gd name="T6" fmla="*/ 197 w 374"/>
                <a:gd name="T7" fmla="*/ 140 h 1121"/>
                <a:gd name="T8" fmla="*/ 138 w 374"/>
                <a:gd name="T9" fmla="*/ 145 h 1121"/>
                <a:gd name="T10" fmla="*/ 126 w 374"/>
                <a:gd name="T11" fmla="*/ 316 h 1121"/>
                <a:gd name="T12" fmla="*/ 235 w 374"/>
                <a:gd name="T13" fmla="*/ 230 h 1121"/>
                <a:gd name="T14" fmla="*/ 75 w 374"/>
                <a:gd name="T15" fmla="*/ 263 h 1121"/>
                <a:gd name="T16" fmla="*/ 132 w 374"/>
                <a:gd name="T17" fmla="*/ 248 h 1121"/>
                <a:gd name="T18" fmla="*/ 75 w 374"/>
                <a:gd name="T19" fmla="*/ 263 h 1121"/>
                <a:gd name="T20" fmla="*/ 95 w 374"/>
                <a:gd name="T21" fmla="*/ 431 h 1121"/>
                <a:gd name="T22" fmla="*/ 187 w 374"/>
                <a:gd name="T23" fmla="*/ 329 h 1121"/>
                <a:gd name="T24" fmla="*/ 36 w 374"/>
                <a:gd name="T25" fmla="*/ 389 h 1121"/>
                <a:gd name="T26" fmla="*/ 89 w 374"/>
                <a:gd name="T27" fmla="*/ 364 h 1121"/>
                <a:gd name="T28" fmla="*/ 36 w 374"/>
                <a:gd name="T29" fmla="*/ 389 h 1121"/>
                <a:gd name="T30" fmla="*/ 86 w 374"/>
                <a:gd name="T31" fmla="*/ 550 h 1121"/>
                <a:gd name="T32" fmla="*/ 157 w 374"/>
                <a:gd name="T33" fmla="*/ 433 h 1121"/>
                <a:gd name="T34" fmla="*/ 20 w 374"/>
                <a:gd name="T35" fmla="*/ 519 h 1121"/>
                <a:gd name="T36" fmla="*/ 67 w 374"/>
                <a:gd name="T37" fmla="*/ 486 h 1121"/>
                <a:gd name="T38" fmla="*/ 20 w 374"/>
                <a:gd name="T39" fmla="*/ 519 h 1121"/>
                <a:gd name="T40" fmla="*/ 184 w 374"/>
                <a:gd name="T41" fmla="*/ 892 h 1121"/>
                <a:gd name="T42" fmla="*/ 185 w 374"/>
                <a:gd name="T43" fmla="*/ 753 h 1121"/>
                <a:gd name="T44" fmla="*/ 111 w 374"/>
                <a:gd name="T45" fmla="*/ 899 h 1121"/>
                <a:gd name="T46" fmla="*/ 134 w 374"/>
                <a:gd name="T47" fmla="*/ 845 h 1121"/>
                <a:gd name="T48" fmla="*/ 111 w 374"/>
                <a:gd name="T49" fmla="*/ 899 h 1121"/>
                <a:gd name="T50" fmla="*/ 130 w 374"/>
                <a:gd name="T51" fmla="*/ 783 h 1121"/>
                <a:gd name="T52" fmla="*/ 156 w 374"/>
                <a:gd name="T53" fmla="*/ 648 h 1121"/>
                <a:gd name="T54" fmla="*/ 57 w 374"/>
                <a:gd name="T55" fmla="*/ 778 h 1121"/>
                <a:gd name="T56" fmla="*/ 90 w 374"/>
                <a:gd name="T57" fmla="*/ 729 h 1121"/>
                <a:gd name="T58" fmla="*/ 57 w 374"/>
                <a:gd name="T59" fmla="*/ 778 h 1121"/>
                <a:gd name="T60" fmla="*/ 97 w 374"/>
                <a:gd name="T61" fmla="*/ 668 h 1121"/>
                <a:gd name="T62" fmla="*/ 147 w 374"/>
                <a:gd name="T63" fmla="*/ 541 h 1121"/>
                <a:gd name="T64" fmla="*/ 27 w 374"/>
                <a:gd name="T65" fmla="*/ 650 h 1121"/>
                <a:gd name="T66" fmla="*/ 68 w 374"/>
                <a:gd name="T67" fmla="*/ 608 h 1121"/>
                <a:gd name="T68" fmla="*/ 27 w 374"/>
                <a:gd name="T69" fmla="*/ 650 h 1121"/>
                <a:gd name="T70" fmla="*/ 259 w 374"/>
                <a:gd name="T71" fmla="*/ 991 h 1121"/>
                <a:gd name="T72" fmla="*/ 232 w 374"/>
                <a:gd name="T73" fmla="*/ 852 h 1121"/>
                <a:gd name="T74" fmla="*/ 188 w 374"/>
                <a:gd name="T75" fmla="*/ 1011 h 1121"/>
                <a:gd name="T76" fmla="*/ 201 w 374"/>
                <a:gd name="T77" fmla="*/ 953 h 1121"/>
                <a:gd name="T78" fmla="*/ 188 w 374"/>
                <a:gd name="T79" fmla="*/ 1011 h 1121"/>
                <a:gd name="T80" fmla="*/ 356 w 374"/>
                <a:gd name="T81" fmla="*/ 1077 h 1121"/>
                <a:gd name="T82" fmla="*/ 299 w 374"/>
                <a:gd name="T83" fmla="*/ 943 h 1121"/>
                <a:gd name="T84" fmla="*/ 289 w 374"/>
                <a:gd name="T85" fmla="*/ 1109 h 1121"/>
                <a:gd name="T86" fmla="*/ 289 w 374"/>
                <a:gd name="T87" fmla="*/ 1049 h 1121"/>
                <a:gd name="T88" fmla="*/ 289 w 374"/>
                <a:gd name="T89" fmla="*/ 1109 h 1121"/>
                <a:gd name="T90" fmla="*/ 232 w 374"/>
                <a:gd name="T91" fmla="*/ 112 h 1121"/>
                <a:gd name="T92" fmla="*/ 351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231" y="206"/>
                  </a:moveTo>
                  <a:cubicBezTo>
                    <a:pt x="203" y="222"/>
                    <a:pt x="182" y="216"/>
                    <a:pt x="178" y="206"/>
                  </a:cubicBezTo>
                  <a:cubicBezTo>
                    <a:pt x="173" y="196"/>
                    <a:pt x="183" y="168"/>
                    <a:pt x="213" y="152"/>
                  </a:cubicBezTo>
                  <a:cubicBezTo>
                    <a:pt x="254" y="129"/>
                    <a:pt x="303" y="140"/>
                    <a:pt x="303" y="140"/>
                  </a:cubicBezTo>
                  <a:cubicBezTo>
                    <a:pt x="302" y="140"/>
                    <a:pt x="268" y="184"/>
                    <a:pt x="231" y="206"/>
                  </a:cubicBezTo>
                  <a:close/>
                  <a:moveTo>
                    <a:pt x="138" y="145"/>
                  </a:moveTo>
                  <a:cubicBezTo>
                    <a:pt x="131" y="182"/>
                    <a:pt x="149" y="196"/>
                    <a:pt x="159" y="195"/>
                  </a:cubicBezTo>
                  <a:cubicBezTo>
                    <a:pt x="171" y="193"/>
                    <a:pt x="189" y="174"/>
                    <a:pt x="197" y="140"/>
                  </a:cubicBezTo>
                  <a:cubicBezTo>
                    <a:pt x="207" y="94"/>
                    <a:pt x="196" y="43"/>
                    <a:pt x="196" y="43"/>
                  </a:cubicBezTo>
                  <a:cubicBezTo>
                    <a:pt x="195" y="42"/>
                    <a:pt x="146" y="95"/>
                    <a:pt x="138" y="145"/>
                  </a:cubicBezTo>
                  <a:close/>
                  <a:moveTo>
                    <a:pt x="178" y="306"/>
                  </a:moveTo>
                  <a:cubicBezTo>
                    <a:pt x="153" y="327"/>
                    <a:pt x="132" y="324"/>
                    <a:pt x="126" y="316"/>
                  </a:cubicBezTo>
                  <a:cubicBezTo>
                    <a:pt x="120" y="306"/>
                    <a:pt x="124" y="278"/>
                    <a:pt x="150" y="257"/>
                  </a:cubicBezTo>
                  <a:cubicBezTo>
                    <a:pt x="186" y="227"/>
                    <a:pt x="236" y="230"/>
                    <a:pt x="235" y="230"/>
                  </a:cubicBezTo>
                  <a:cubicBezTo>
                    <a:pt x="235" y="230"/>
                    <a:pt x="209" y="278"/>
                    <a:pt x="178" y="306"/>
                  </a:cubicBezTo>
                  <a:close/>
                  <a:moveTo>
                    <a:pt x="75" y="263"/>
                  </a:moveTo>
                  <a:cubicBezTo>
                    <a:pt x="76" y="300"/>
                    <a:pt x="96" y="311"/>
                    <a:pt x="105" y="308"/>
                  </a:cubicBezTo>
                  <a:cubicBezTo>
                    <a:pt x="116" y="304"/>
                    <a:pt x="131" y="282"/>
                    <a:pt x="132" y="248"/>
                  </a:cubicBezTo>
                  <a:cubicBezTo>
                    <a:pt x="132" y="202"/>
                    <a:pt x="112" y="155"/>
                    <a:pt x="112" y="154"/>
                  </a:cubicBezTo>
                  <a:cubicBezTo>
                    <a:pt x="111" y="154"/>
                    <a:pt x="74" y="213"/>
                    <a:pt x="75" y="263"/>
                  </a:cubicBezTo>
                  <a:close/>
                  <a:moveTo>
                    <a:pt x="144" y="413"/>
                  </a:moveTo>
                  <a:cubicBezTo>
                    <a:pt x="124" y="437"/>
                    <a:pt x="102" y="439"/>
                    <a:pt x="95" y="431"/>
                  </a:cubicBezTo>
                  <a:cubicBezTo>
                    <a:pt x="87" y="423"/>
                    <a:pt x="86" y="395"/>
                    <a:pt x="108" y="370"/>
                  </a:cubicBezTo>
                  <a:cubicBezTo>
                    <a:pt x="138" y="335"/>
                    <a:pt x="187" y="329"/>
                    <a:pt x="187" y="329"/>
                  </a:cubicBezTo>
                  <a:cubicBezTo>
                    <a:pt x="186" y="329"/>
                    <a:pt x="170" y="380"/>
                    <a:pt x="144" y="413"/>
                  </a:cubicBezTo>
                  <a:close/>
                  <a:moveTo>
                    <a:pt x="36" y="389"/>
                  </a:moveTo>
                  <a:cubicBezTo>
                    <a:pt x="43" y="425"/>
                    <a:pt x="65" y="432"/>
                    <a:pt x="74" y="427"/>
                  </a:cubicBezTo>
                  <a:cubicBezTo>
                    <a:pt x="84" y="422"/>
                    <a:pt x="94" y="398"/>
                    <a:pt x="89" y="364"/>
                  </a:cubicBezTo>
                  <a:cubicBezTo>
                    <a:pt x="81" y="319"/>
                    <a:pt x="51" y="277"/>
                    <a:pt x="51" y="277"/>
                  </a:cubicBezTo>
                  <a:cubicBezTo>
                    <a:pt x="51" y="276"/>
                    <a:pt x="25" y="340"/>
                    <a:pt x="36" y="389"/>
                  </a:cubicBezTo>
                  <a:close/>
                  <a:moveTo>
                    <a:pt x="131" y="523"/>
                  </a:moveTo>
                  <a:cubicBezTo>
                    <a:pt x="115" y="551"/>
                    <a:pt x="94" y="556"/>
                    <a:pt x="86" y="550"/>
                  </a:cubicBezTo>
                  <a:cubicBezTo>
                    <a:pt x="77" y="543"/>
                    <a:pt x="70" y="516"/>
                    <a:pt x="87" y="487"/>
                  </a:cubicBezTo>
                  <a:cubicBezTo>
                    <a:pt x="110" y="448"/>
                    <a:pt x="158" y="433"/>
                    <a:pt x="157" y="433"/>
                  </a:cubicBezTo>
                  <a:cubicBezTo>
                    <a:pt x="157" y="434"/>
                    <a:pt x="151" y="486"/>
                    <a:pt x="131" y="523"/>
                  </a:cubicBezTo>
                  <a:close/>
                  <a:moveTo>
                    <a:pt x="20" y="519"/>
                  </a:moveTo>
                  <a:cubicBezTo>
                    <a:pt x="33" y="553"/>
                    <a:pt x="56" y="556"/>
                    <a:pt x="64" y="550"/>
                  </a:cubicBezTo>
                  <a:cubicBezTo>
                    <a:pt x="73" y="543"/>
                    <a:pt x="79" y="517"/>
                    <a:pt x="67" y="486"/>
                  </a:cubicBezTo>
                  <a:cubicBezTo>
                    <a:pt x="51" y="443"/>
                    <a:pt x="15" y="407"/>
                    <a:pt x="15" y="407"/>
                  </a:cubicBezTo>
                  <a:cubicBezTo>
                    <a:pt x="14" y="406"/>
                    <a:pt x="1" y="473"/>
                    <a:pt x="20" y="519"/>
                  </a:cubicBezTo>
                  <a:close/>
                  <a:moveTo>
                    <a:pt x="208" y="845"/>
                  </a:moveTo>
                  <a:cubicBezTo>
                    <a:pt x="210" y="877"/>
                    <a:pt x="195" y="893"/>
                    <a:pt x="184" y="892"/>
                  </a:cubicBezTo>
                  <a:cubicBezTo>
                    <a:pt x="173" y="891"/>
                    <a:pt x="153" y="870"/>
                    <a:pt x="152" y="836"/>
                  </a:cubicBezTo>
                  <a:cubicBezTo>
                    <a:pt x="152" y="790"/>
                    <a:pt x="185" y="753"/>
                    <a:pt x="185" y="753"/>
                  </a:cubicBezTo>
                  <a:cubicBezTo>
                    <a:pt x="184" y="754"/>
                    <a:pt x="206" y="802"/>
                    <a:pt x="208" y="845"/>
                  </a:cubicBezTo>
                  <a:close/>
                  <a:moveTo>
                    <a:pt x="111" y="899"/>
                  </a:moveTo>
                  <a:cubicBezTo>
                    <a:pt x="141" y="922"/>
                    <a:pt x="162" y="913"/>
                    <a:pt x="166" y="903"/>
                  </a:cubicBezTo>
                  <a:cubicBezTo>
                    <a:pt x="169" y="892"/>
                    <a:pt x="161" y="867"/>
                    <a:pt x="134" y="845"/>
                  </a:cubicBezTo>
                  <a:cubicBezTo>
                    <a:pt x="98" y="816"/>
                    <a:pt x="49" y="804"/>
                    <a:pt x="49" y="804"/>
                  </a:cubicBezTo>
                  <a:cubicBezTo>
                    <a:pt x="48" y="804"/>
                    <a:pt x="71" y="869"/>
                    <a:pt x="111" y="899"/>
                  </a:cubicBezTo>
                  <a:close/>
                  <a:moveTo>
                    <a:pt x="163" y="742"/>
                  </a:moveTo>
                  <a:cubicBezTo>
                    <a:pt x="158" y="774"/>
                    <a:pt x="140" y="786"/>
                    <a:pt x="130" y="783"/>
                  </a:cubicBezTo>
                  <a:cubicBezTo>
                    <a:pt x="119" y="781"/>
                    <a:pt x="104" y="757"/>
                    <a:pt x="109" y="724"/>
                  </a:cubicBezTo>
                  <a:cubicBezTo>
                    <a:pt x="117" y="679"/>
                    <a:pt x="157" y="648"/>
                    <a:pt x="156" y="648"/>
                  </a:cubicBezTo>
                  <a:cubicBezTo>
                    <a:pt x="156" y="649"/>
                    <a:pt x="168" y="700"/>
                    <a:pt x="163" y="742"/>
                  </a:cubicBezTo>
                  <a:close/>
                  <a:moveTo>
                    <a:pt x="57" y="778"/>
                  </a:moveTo>
                  <a:cubicBezTo>
                    <a:pt x="82" y="805"/>
                    <a:pt x="105" y="800"/>
                    <a:pt x="110" y="791"/>
                  </a:cubicBezTo>
                  <a:cubicBezTo>
                    <a:pt x="116" y="781"/>
                    <a:pt x="112" y="755"/>
                    <a:pt x="90" y="729"/>
                  </a:cubicBezTo>
                  <a:cubicBezTo>
                    <a:pt x="60" y="695"/>
                    <a:pt x="14" y="674"/>
                    <a:pt x="14" y="674"/>
                  </a:cubicBezTo>
                  <a:cubicBezTo>
                    <a:pt x="13" y="673"/>
                    <a:pt x="23" y="741"/>
                    <a:pt x="57" y="778"/>
                  </a:cubicBezTo>
                  <a:close/>
                  <a:moveTo>
                    <a:pt x="137" y="634"/>
                  </a:moveTo>
                  <a:cubicBezTo>
                    <a:pt x="127" y="664"/>
                    <a:pt x="107" y="673"/>
                    <a:pt x="97" y="668"/>
                  </a:cubicBezTo>
                  <a:cubicBezTo>
                    <a:pt x="87" y="664"/>
                    <a:pt x="76" y="638"/>
                    <a:pt x="88" y="606"/>
                  </a:cubicBezTo>
                  <a:cubicBezTo>
                    <a:pt x="103" y="563"/>
                    <a:pt x="147" y="541"/>
                    <a:pt x="147" y="541"/>
                  </a:cubicBezTo>
                  <a:cubicBezTo>
                    <a:pt x="147" y="541"/>
                    <a:pt x="150" y="593"/>
                    <a:pt x="137" y="634"/>
                  </a:cubicBezTo>
                  <a:close/>
                  <a:moveTo>
                    <a:pt x="27" y="650"/>
                  </a:moveTo>
                  <a:cubicBezTo>
                    <a:pt x="46" y="681"/>
                    <a:pt x="69" y="680"/>
                    <a:pt x="76" y="672"/>
                  </a:cubicBezTo>
                  <a:cubicBezTo>
                    <a:pt x="83" y="664"/>
                    <a:pt x="85" y="637"/>
                    <a:pt x="68" y="608"/>
                  </a:cubicBezTo>
                  <a:cubicBezTo>
                    <a:pt x="45" y="569"/>
                    <a:pt x="2" y="540"/>
                    <a:pt x="2" y="540"/>
                  </a:cubicBezTo>
                  <a:cubicBezTo>
                    <a:pt x="2" y="540"/>
                    <a:pt x="0" y="608"/>
                    <a:pt x="27" y="650"/>
                  </a:cubicBezTo>
                  <a:close/>
                  <a:moveTo>
                    <a:pt x="274" y="939"/>
                  </a:moveTo>
                  <a:cubicBezTo>
                    <a:pt x="282" y="971"/>
                    <a:pt x="270" y="990"/>
                    <a:pt x="259" y="991"/>
                  </a:cubicBezTo>
                  <a:cubicBezTo>
                    <a:pt x="248" y="992"/>
                    <a:pt x="224" y="975"/>
                    <a:pt x="217" y="941"/>
                  </a:cubicBezTo>
                  <a:cubicBezTo>
                    <a:pt x="207" y="895"/>
                    <a:pt x="232" y="852"/>
                    <a:pt x="232" y="852"/>
                  </a:cubicBezTo>
                  <a:cubicBezTo>
                    <a:pt x="232" y="853"/>
                    <a:pt x="262" y="897"/>
                    <a:pt x="274" y="939"/>
                  </a:cubicBezTo>
                  <a:close/>
                  <a:moveTo>
                    <a:pt x="188" y="1011"/>
                  </a:moveTo>
                  <a:cubicBezTo>
                    <a:pt x="223" y="1028"/>
                    <a:pt x="242" y="1016"/>
                    <a:pt x="243" y="1006"/>
                  </a:cubicBezTo>
                  <a:cubicBezTo>
                    <a:pt x="245" y="994"/>
                    <a:pt x="231" y="970"/>
                    <a:pt x="201" y="953"/>
                  </a:cubicBezTo>
                  <a:cubicBezTo>
                    <a:pt x="159" y="930"/>
                    <a:pt x="108" y="927"/>
                    <a:pt x="108" y="927"/>
                  </a:cubicBezTo>
                  <a:cubicBezTo>
                    <a:pt x="107" y="927"/>
                    <a:pt x="142" y="988"/>
                    <a:pt x="188" y="1011"/>
                  </a:cubicBezTo>
                  <a:close/>
                  <a:moveTo>
                    <a:pt x="359" y="1023"/>
                  </a:moveTo>
                  <a:cubicBezTo>
                    <a:pt x="374" y="1053"/>
                    <a:pt x="367" y="1074"/>
                    <a:pt x="356" y="1077"/>
                  </a:cubicBezTo>
                  <a:cubicBezTo>
                    <a:pt x="345" y="1080"/>
                    <a:pt x="317" y="1066"/>
                    <a:pt x="302" y="1034"/>
                  </a:cubicBezTo>
                  <a:cubicBezTo>
                    <a:pt x="282" y="990"/>
                    <a:pt x="299" y="942"/>
                    <a:pt x="299" y="943"/>
                  </a:cubicBezTo>
                  <a:cubicBezTo>
                    <a:pt x="299" y="943"/>
                    <a:pt x="338" y="982"/>
                    <a:pt x="359" y="1023"/>
                  </a:cubicBezTo>
                  <a:close/>
                  <a:moveTo>
                    <a:pt x="289" y="1109"/>
                  </a:moveTo>
                  <a:cubicBezTo>
                    <a:pt x="327" y="1121"/>
                    <a:pt x="344" y="1105"/>
                    <a:pt x="343" y="1094"/>
                  </a:cubicBezTo>
                  <a:cubicBezTo>
                    <a:pt x="342" y="1082"/>
                    <a:pt x="323" y="1060"/>
                    <a:pt x="289" y="1049"/>
                  </a:cubicBezTo>
                  <a:cubicBezTo>
                    <a:pt x="242" y="1033"/>
                    <a:pt x="191" y="1039"/>
                    <a:pt x="191" y="1039"/>
                  </a:cubicBezTo>
                  <a:cubicBezTo>
                    <a:pt x="190" y="1039"/>
                    <a:pt x="237" y="1094"/>
                    <a:pt x="289" y="1109"/>
                  </a:cubicBezTo>
                  <a:close/>
                  <a:moveTo>
                    <a:pt x="251" y="51"/>
                  </a:moveTo>
                  <a:cubicBezTo>
                    <a:pt x="223" y="80"/>
                    <a:pt x="224" y="106"/>
                    <a:pt x="232" y="112"/>
                  </a:cubicBezTo>
                  <a:cubicBezTo>
                    <a:pt x="240" y="119"/>
                    <a:pt x="264" y="114"/>
                    <a:pt x="289" y="88"/>
                  </a:cubicBezTo>
                  <a:cubicBezTo>
                    <a:pt x="323" y="54"/>
                    <a:pt x="351" y="0"/>
                    <a:pt x="351" y="0"/>
                  </a:cubicBezTo>
                  <a:cubicBezTo>
                    <a:pt x="352" y="0"/>
                    <a:pt x="289" y="12"/>
                    <a:pt x="251" y="51"/>
                  </a:cubicBezTo>
                  <a:close/>
                </a:path>
              </a:pathLst>
            </a:cu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rgbClr val="DA0000"/>
                </a:solidFill>
                <a:effectLst/>
                <a:uLnTx/>
                <a:uFillTx/>
                <a:latin typeface="微软雅黑" panose="020B0503020204020204" pitchFamily="34" charset="-122"/>
                <a:ea typeface="微软雅黑" panose="020B0503020204020204" pitchFamily="34" charset="-122"/>
                <a:cs typeface="+mn-cs"/>
              </a:endParaRPr>
            </a:p>
          </p:txBody>
        </p:sp>
        <p:sp>
          <p:nvSpPr>
            <p:cNvPr id="6" name="Freeform 6"/>
            <p:cNvSpPr>
              <a:spLocks noEditPoints="1"/>
            </p:cNvSpPr>
            <p:nvPr/>
          </p:nvSpPr>
          <p:spPr bwMode="auto">
            <a:xfrm>
              <a:off x="5234222" y="2208195"/>
              <a:ext cx="375947" cy="1148557"/>
            </a:xfrm>
            <a:custGeom>
              <a:avLst/>
              <a:gdLst>
                <a:gd name="T0" fmla="*/ 196 w 374"/>
                <a:gd name="T1" fmla="*/ 206 h 1121"/>
                <a:gd name="T2" fmla="*/ 71 w 374"/>
                <a:gd name="T3" fmla="*/ 140 h 1121"/>
                <a:gd name="T4" fmla="*/ 236 w 374"/>
                <a:gd name="T5" fmla="*/ 145 h 1121"/>
                <a:gd name="T6" fmla="*/ 177 w 374"/>
                <a:gd name="T7" fmla="*/ 140 h 1121"/>
                <a:gd name="T8" fmla="*/ 236 w 374"/>
                <a:gd name="T9" fmla="*/ 145 h 1121"/>
                <a:gd name="T10" fmla="*/ 248 w 374"/>
                <a:gd name="T11" fmla="*/ 316 h 1121"/>
                <a:gd name="T12" fmla="*/ 138 w 374"/>
                <a:gd name="T13" fmla="*/ 230 h 1121"/>
                <a:gd name="T14" fmla="*/ 299 w 374"/>
                <a:gd name="T15" fmla="*/ 263 h 1121"/>
                <a:gd name="T16" fmla="*/ 242 w 374"/>
                <a:gd name="T17" fmla="*/ 248 h 1121"/>
                <a:gd name="T18" fmla="*/ 299 w 374"/>
                <a:gd name="T19" fmla="*/ 263 h 1121"/>
                <a:gd name="T20" fmla="*/ 278 w 374"/>
                <a:gd name="T21" fmla="*/ 431 h 1121"/>
                <a:gd name="T22" fmla="*/ 187 w 374"/>
                <a:gd name="T23" fmla="*/ 329 h 1121"/>
                <a:gd name="T24" fmla="*/ 338 w 374"/>
                <a:gd name="T25" fmla="*/ 389 h 1121"/>
                <a:gd name="T26" fmla="*/ 285 w 374"/>
                <a:gd name="T27" fmla="*/ 364 h 1121"/>
                <a:gd name="T28" fmla="*/ 338 w 374"/>
                <a:gd name="T29" fmla="*/ 389 h 1121"/>
                <a:gd name="T30" fmla="*/ 288 w 374"/>
                <a:gd name="T31" fmla="*/ 550 h 1121"/>
                <a:gd name="T32" fmla="*/ 216 w 374"/>
                <a:gd name="T33" fmla="*/ 433 h 1121"/>
                <a:gd name="T34" fmla="*/ 354 w 374"/>
                <a:gd name="T35" fmla="*/ 519 h 1121"/>
                <a:gd name="T36" fmla="*/ 307 w 374"/>
                <a:gd name="T37" fmla="*/ 486 h 1121"/>
                <a:gd name="T38" fmla="*/ 354 w 374"/>
                <a:gd name="T39" fmla="*/ 519 h 1121"/>
                <a:gd name="T40" fmla="*/ 189 w 374"/>
                <a:gd name="T41" fmla="*/ 892 h 1121"/>
                <a:gd name="T42" fmla="*/ 189 w 374"/>
                <a:gd name="T43" fmla="*/ 753 h 1121"/>
                <a:gd name="T44" fmla="*/ 262 w 374"/>
                <a:gd name="T45" fmla="*/ 899 h 1121"/>
                <a:gd name="T46" fmla="*/ 239 w 374"/>
                <a:gd name="T47" fmla="*/ 845 h 1121"/>
                <a:gd name="T48" fmla="*/ 262 w 374"/>
                <a:gd name="T49" fmla="*/ 899 h 1121"/>
                <a:gd name="T50" fmla="*/ 243 w 374"/>
                <a:gd name="T51" fmla="*/ 783 h 1121"/>
                <a:gd name="T52" fmla="*/ 217 w 374"/>
                <a:gd name="T53" fmla="*/ 648 h 1121"/>
                <a:gd name="T54" fmla="*/ 316 w 374"/>
                <a:gd name="T55" fmla="*/ 778 h 1121"/>
                <a:gd name="T56" fmla="*/ 284 w 374"/>
                <a:gd name="T57" fmla="*/ 729 h 1121"/>
                <a:gd name="T58" fmla="*/ 316 w 374"/>
                <a:gd name="T59" fmla="*/ 778 h 1121"/>
                <a:gd name="T60" fmla="*/ 276 w 374"/>
                <a:gd name="T61" fmla="*/ 668 h 1121"/>
                <a:gd name="T62" fmla="*/ 226 w 374"/>
                <a:gd name="T63" fmla="*/ 541 h 1121"/>
                <a:gd name="T64" fmla="*/ 347 w 374"/>
                <a:gd name="T65" fmla="*/ 650 h 1121"/>
                <a:gd name="T66" fmla="*/ 306 w 374"/>
                <a:gd name="T67" fmla="*/ 608 h 1121"/>
                <a:gd name="T68" fmla="*/ 347 w 374"/>
                <a:gd name="T69" fmla="*/ 650 h 1121"/>
                <a:gd name="T70" fmla="*/ 114 w 374"/>
                <a:gd name="T71" fmla="*/ 991 h 1121"/>
                <a:gd name="T72" fmla="*/ 142 w 374"/>
                <a:gd name="T73" fmla="*/ 852 h 1121"/>
                <a:gd name="T74" fmla="*/ 185 w 374"/>
                <a:gd name="T75" fmla="*/ 1011 h 1121"/>
                <a:gd name="T76" fmla="*/ 173 w 374"/>
                <a:gd name="T77" fmla="*/ 953 h 1121"/>
                <a:gd name="T78" fmla="*/ 185 w 374"/>
                <a:gd name="T79" fmla="*/ 1011 h 1121"/>
                <a:gd name="T80" fmla="*/ 18 w 374"/>
                <a:gd name="T81" fmla="*/ 1077 h 1121"/>
                <a:gd name="T82" fmla="*/ 75 w 374"/>
                <a:gd name="T83" fmla="*/ 943 h 1121"/>
                <a:gd name="T84" fmla="*/ 85 w 374"/>
                <a:gd name="T85" fmla="*/ 1109 h 1121"/>
                <a:gd name="T86" fmla="*/ 85 w 374"/>
                <a:gd name="T87" fmla="*/ 1049 h 1121"/>
                <a:gd name="T88" fmla="*/ 85 w 374"/>
                <a:gd name="T89" fmla="*/ 1109 h 1121"/>
                <a:gd name="T90" fmla="*/ 142 w 374"/>
                <a:gd name="T91" fmla="*/ 112 h 1121"/>
                <a:gd name="T92" fmla="*/ 22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143" y="206"/>
                  </a:moveTo>
                  <a:cubicBezTo>
                    <a:pt x="171" y="222"/>
                    <a:pt x="192" y="216"/>
                    <a:pt x="196" y="206"/>
                  </a:cubicBezTo>
                  <a:cubicBezTo>
                    <a:pt x="200" y="196"/>
                    <a:pt x="191" y="168"/>
                    <a:pt x="161" y="152"/>
                  </a:cubicBezTo>
                  <a:cubicBezTo>
                    <a:pt x="120" y="129"/>
                    <a:pt x="70" y="140"/>
                    <a:pt x="71" y="140"/>
                  </a:cubicBezTo>
                  <a:cubicBezTo>
                    <a:pt x="71" y="140"/>
                    <a:pt x="106" y="184"/>
                    <a:pt x="143" y="206"/>
                  </a:cubicBezTo>
                  <a:close/>
                  <a:moveTo>
                    <a:pt x="236" y="145"/>
                  </a:moveTo>
                  <a:cubicBezTo>
                    <a:pt x="242" y="182"/>
                    <a:pt x="225" y="196"/>
                    <a:pt x="215" y="195"/>
                  </a:cubicBezTo>
                  <a:cubicBezTo>
                    <a:pt x="203" y="193"/>
                    <a:pt x="184" y="174"/>
                    <a:pt x="177" y="140"/>
                  </a:cubicBezTo>
                  <a:cubicBezTo>
                    <a:pt x="167" y="94"/>
                    <a:pt x="178" y="43"/>
                    <a:pt x="178" y="43"/>
                  </a:cubicBezTo>
                  <a:cubicBezTo>
                    <a:pt x="178" y="42"/>
                    <a:pt x="228" y="95"/>
                    <a:pt x="236" y="145"/>
                  </a:cubicBezTo>
                  <a:close/>
                  <a:moveTo>
                    <a:pt x="196" y="306"/>
                  </a:moveTo>
                  <a:cubicBezTo>
                    <a:pt x="220" y="327"/>
                    <a:pt x="242" y="324"/>
                    <a:pt x="248" y="316"/>
                  </a:cubicBezTo>
                  <a:cubicBezTo>
                    <a:pt x="254" y="306"/>
                    <a:pt x="250" y="278"/>
                    <a:pt x="224" y="257"/>
                  </a:cubicBezTo>
                  <a:cubicBezTo>
                    <a:pt x="188" y="227"/>
                    <a:pt x="138" y="230"/>
                    <a:pt x="138" y="230"/>
                  </a:cubicBezTo>
                  <a:cubicBezTo>
                    <a:pt x="139" y="230"/>
                    <a:pt x="164" y="278"/>
                    <a:pt x="196" y="306"/>
                  </a:cubicBezTo>
                  <a:close/>
                  <a:moveTo>
                    <a:pt x="299" y="263"/>
                  </a:moveTo>
                  <a:cubicBezTo>
                    <a:pt x="298" y="300"/>
                    <a:pt x="278" y="311"/>
                    <a:pt x="268" y="308"/>
                  </a:cubicBezTo>
                  <a:cubicBezTo>
                    <a:pt x="257" y="304"/>
                    <a:pt x="243" y="282"/>
                    <a:pt x="242" y="248"/>
                  </a:cubicBezTo>
                  <a:cubicBezTo>
                    <a:pt x="241" y="202"/>
                    <a:pt x="262" y="155"/>
                    <a:pt x="262" y="154"/>
                  </a:cubicBezTo>
                  <a:cubicBezTo>
                    <a:pt x="262" y="154"/>
                    <a:pt x="300" y="213"/>
                    <a:pt x="299" y="263"/>
                  </a:cubicBezTo>
                  <a:close/>
                  <a:moveTo>
                    <a:pt x="229" y="413"/>
                  </a:moveTo>
                  <a:cubicBezTo>
                    <a:pt x="249" y="437"/>
                    <a:pt x="271" y="439"/>
                    <a:pt x="278" y="431"/>
                  </a:cubicBezTo>
                  <a:cubicBezTo>
                    <a:pt x="286" y="423"/>
                    <a:pt x="288" y="395"/>
                    <a:pt x="266" y="370"/>
                  </a:cubicBezTo>
                  <a:cubicBezTo>
                    <a:pt x="236" y="335"/>
                    <a:pt x="187" y="329"/>
                    <a:pt x="187" y="329"/>
                  </a:cubicBezTo>
                  <a:cubicBezTo>
                    <a:pt x="187" y="329"/>
                    <a:pt x="203" y="380"/>
                    <a:pt x="229" y="413"/>
                  </a:cubicBezTo>
                  <a:close/>
                  <a:moveTo>
                    <a:pt x="338" y="389"/>
                  </a:moveTo>
                  <a:cubicBezTo>
                    <a:pt x="331" y="425"/>
                    <a:pt x="309" y="432"/>
                    <a:pt x="300" y="427"/>
                  </a:cubicBezTo>
                  <a:cubicBezTo>
                    <a:pt x="290" y="422"/>
                    <a:pt x="279" y="398"/>
                    <a:pt x="285" y="364"/>
                  </a:cubicBezTo>
                  <a:cubicBezTo>
                    <a:pt x="293" y="319"/>
                    <a:pt x="322" y="277"/>
                    <a:pt x="322" y="277"/>
                  </a:cubicBezTo>
                  <a:cubicBezTo>
                    <a:pt x="323" y="276"/>
                    <a:pt x="349" y="340"/>
                    <a:pt x="338" y="389"/>
                  </a:cubicBezTo>
                  <a:close/>
                  <a:moveTo>
                    <a:pt x="243" y="523"/>
                  </a:moveTo>
                  <a:cubicBezTo>
                    <a:pt x="258" y="551"/>
                    <a:pt x="280" y="556"/>
                    <a:pt x="288" y="550"/>
                  </a:cubicBezTo>
                  <a:cubicBezTo>
                    <a:pt x="297" y="543"/>
                    <a:pt x="303" y="516"/>
                    <a:pt x="287" y="487"/>
                  </a:cubicBezTo>
                  <a:cubicBezTo>
                    <a:pt x="264" y="448"/>
                    <a:pt x="216" y="433"/>
                    <a:pt x="216" y="433"/>
                  </a:cubicBezTo>
                  <a:cubicBezTo>
                    <a:pt x="217" y="434"/>
                    <a:pt x="223" y="486"/>
                    <a:pt x="243" y="523"/>
                  </a:cubicBezTo>
                  <a:close/>
                  <a:moveTo>
                    <a:pt x="354" y="519"/>
                  </a:moveTo>
                  <a:cubicBezTo>
                    <a:pt x="340" y="553"/>
                    <a:pt x="318" y="556"/>
                    <a:pt x="310" y="550"/>
                  </a:cubicBezTo>
                  <a:cubicBezTo>
                    <a:pt x="301" y="543"/>
                    <a:pt x="295" y="517"/>
                    <a:pt x="307" y="486"/>
                  </a:cubicBezTo>
                  <a:cubicBezTo>
                    <a:pt x="322" y="443"/>
                    <a:pt x="359" y="407"/>
                    <a:pt x="359" y="407"/>
                  </a:cubicBezTo>
                  <a:cubicBezTo>
                    <a:pt x="359" y="406"/>
                    <a:pt x="373" y="473"/>
                    <a:pt x="354" y="519"/>
                  </a:cubicBezTo>
                  <a:close/>
                  <a:moveTo>
                    <a:pt x="165" y="845"/>
                  </a:moveTo>
                  <a:cubicBezTo>
                    <a:pt x="164" y="877"/>
                    <a:pt x="179" y="893"/>
                    <a:pt x="189" y="892"/>
                  </a:cubicBezTo>
                  <a:cubicBezTo>
                    <a:pt x="201" y="891"/>
                    <a:pt x="221" y="870"/>
                    <a:pt x="221" y="836"/>
                  </a:cubicBezTo>
                  <a:cubicBezTo>
                    <a:pt x="222" y="790"/>
                    <a:pt x="189" y="753"/>
                    <a:pt x="189" y="753"/>
                  </a:cubicBezTo>
                  <a:cubicBezTo>
                    <a:pt x="189" y="754"/>
                    <a:pt x="168" y="802"/>
                    <a:pt x="165" y="845"/>
                  </a:cubicBezTo>
                  <a:close/>
                  <a:moveTo>
                    <a:pt x="262" y="899"/>
                  </a:moveTo>
                  <a:cubicBezTo>
                    <a:pt x="233" y="922"/>
                    <a:pt x="212" y="913"/>
                    <a:pt x="208" y="903"/>
                  </a:cubicBezTo>
                  <a:cubicBezTo>
                    <a:pt x="204" y="892"/>
                    <a:pt x="213" y="867"/>
                    <a:pt x="239" y="845"/>
                  </a:cubicBezTo>
                  <a:cubicBezTo>
                    <a:pt x="275" y="816"/>
                    <a:pt x="325" y="804"/>
                    <a:pt x="325" y="804"/>
                  </a:cubicBezTo>
                  <a:cubicBezTo>
                    <a:pt x="326" y="804"/>
                    <a:pt x="303" y="869"/>
                    <a:pt x="262" y="899"/>
                  </a:cubicBezTo>
                  <a:close/>
                  <a:moveTo>
                    <a:pt x="211" y="742"/>
                  </a:moveTo>
                  <a:cubicBezTo>
                    <a:pt x="215" y="774"/>
                    <a:pt x="233" y="786"/>
                    <a:pt x="243" y="783"/>
                  </a:cubicBezTo>
                  <a:cubicBezTo>
                    <a:pt x="254" y="781"/>
                    <a:pt x="270" y="757"/>
                    <a:pt x="264" y="724"/>
                  </a:cubicBezTo>
                  <a:cubicBezTo>
                    <a:pt x="257" y="679"/>
                    <a:pt x="217" y="648"/>
                    <a:pt x="217" y="648"/>
                  </a:cubicBezTo>
                  <a:cubicBezTo>
                    <a:pt x="218" y="649"/>
                    <a:pt x="205" y="700"/>
                    <a:pt x="211" y="742"/>
                  </a:cubicBezTo>
                  <a:close/>
                  <a:moveTo>
                    <a:pt x="316" y="778"/>
                  </a:moveTo>
                  <a:cubicBezTo>
                    <a:pt x="291" y="805"/>
                    <a:pt x="269" y="800"/>
                    <a:pt x="264" y="791"/>
                  </a:cubicBezTo>
                  <a:cubicBezTo>
                    <a:pt x="258" y="781"/>
                    <a:pt x="262" y="755"/>
                    <a:pt x="284" y="729"/>
                  </a:cubicBezTo>
                  <a:cubicBezTo>
                    <a:pt x="313" y="695"/>
                    <a:pt x="360" y="674"/>
                    <a:pt x="360" y="674"/>
                  </a:cubicBezTo>
                  <a:cubicBezTo>
                    <a:pt x="361" y="673"/>
                    <a:pt x="350" y="741"/>
                    <a:pt x="316" y="778"/>
                  </a:cubicBezTo>
                  <a:close/>
                  <a:moveTo>
                    <a:pt x="237" y="634"/>
                  </a:moveTo>
                  <a:cubicBezTo>
                    <a:pt x="247" y="664"/>
                    <a:pt x="267" y="673"/>
                    <a:pt x="276" y="668"/>
                  </a:cubicBezTo>
                  <a:cubicBezTo>
                    <a:pt x="286" y="664"/>
                    <a:pt x="297" y="638"/>
                    <a:pt x="286" y="606"/>
                  </a:cubicBezTo>
                  <a:cubicBezTo>
                    <a:pt x="270" y="563"/>
                    <a:pt x="226" y="541"/>
                    <a:pt x="226" y="541"/>
                  </a:cubicBezTo>
                  <a:cubicBezTo>
                    <a:pt x="227" y="541"/>
                    <a:pt x="224" y="593"/>
                    <a:pt x="237" y="634"/>
                  </a:cubicBezTo>
                  <a:close/>
                  <a:moveTo>
                    <a:pt x="347" y="650"/>
                  </a:moveTo>
                  <a:cubicBezTo>
                    <a:pt x="327" y="681"/>
                    <a:pt x="305" y="680"/>
                    <a:pt x="298" y="672"/>
                  </a:cubicBezTo>
                  <a:cubicBezTo>
                    <a:pt x="290" y="664"/>
                    <a:pt x="289" y="637"/>
                    <a:pt x="306" y="608"/>
                  </a:cubicBezTo>
                  <a:cubicBezTo>
                    <a:pt x="329" y="569"/>
                    <a:pt x="371" y="540"/>
                    <a:pt x="371" y="540"/>
                  </a:cubicBezTo>
                  <a:cubicBezTo>
                    <a:pt x="372" y="540"/>
                    <a:pt x="374" y="608"/>
                    <a:pt x="347" y="650"/>
                  </a:cubicBezTo>
                  <a:close/>
                  <a:moveTo>
                    <a:pt x="100" y="939"/>
                  </a:moveTo>
                  <a:cubicBezTo>
                    <a:pt x="92" y="971"/>
                    <a:pt x="104" y="990"/>
                    <a:pt x="114" y="991"/>
                  </a:cubicBezTo>
                  <a:cubicBezTo>
                    <a:pt x="126" y="992"/>
                    <a:pt x="150" y="975"/>
                    <a:pt x="157" y="941"/>
                  </a:cubicBezTo>
                  <a:cubicBezTo>
                    <a:pt x="167" y="895"/>
                    <a:pt x="141" y="852"/>
                    <a:pt x="142" y="852"/>
                  </a:cubicBezTo>
                  <a:cubicBezTo>
                    <a:pt x="142" y="853"/>
                    <a:pt x="111" y="897"/>
                    <a:pt x="100" y="939"/>
                  </a:cubicBezTo>
                  <a:close/>
                  <a:moveTo>
                    <a:pt x="185" y="1011"/>
                  </a:moveTo>
                  <a:cubicBezTo>
                    <a:pt x="151" y="1028"/>
                    <a:pt x="132" y="1016"/>
                    <a:pt x="130" y="1006"/>
                  </a:cubicBezTo>
                  <a:cubicBezTo>
                    <a:pt x="129" y="994"/>
                    <a:pt x="143" y="970"/>
                    <a:pt x="173" y="953"/>
                  </a:cubicBezTo>
                  <a:cubicBezTo>
                    <a:pt x="215" y="930"/>
                    <a:pt x="266" y="927"/>
                    <a:pt x="266" y="927"/>
                  </a:cubicBezTo>
                  <a:cubicBezTo>
                    <a:pt x="267" y="927"/>
                    <a:pt x="232" y="988"/>
                    <a:pt x="185" y="1011"/>
                  </a:cubicBezTo>
                  <a:close/>
                  <a:moveTo>
                    <a:pt x="15" y="1023"/>
                  </a:moveTo>
                  <a:cubicBezTo>
                    <a:pt x="0" y="1053"/>
                    <a:pt x="7" y="1074"/>
                    <a:pt x="18" y="1077"/>
                  </a:cubicBezTo>
                  <a:cubicBezTo>
                    <a:pt x="29" y="1080"/>
                    <a:pt x="57" y="1066"/>
                    <a:pt x="72" y="1034"/>
                  </a:cubicBezTo>
                  <a:cubicBezTo>
                    <a:pt x="92" y="990"/>
                    <a:pt x="75" y="942"/>
                    <a:pt x="75" y="943"/>
                  </a:cubicBezTo>
                  <a:cubicBezTo>
                    <a:pt x="75" y="943"/>
                    <a:pt x="35" y="982"/>
                    <a:pt x="15" y="1023"/>
                  </a:cubicBezTo>
                  <a:close/>
                  <a:moveTo>
                    <a:pt x="85" y="1109"/>
                  </a:moveTo>
                  <a:cubicBezTo>
                    <a:pt x="47" y="1121"/>
                    <a:pt x="30" y="1105"/>
                    <a:pt x="31" y="1094"/>
                  </a:cubicBezTo>
                  <a:cubicBezTo>
                    <a:pt x="32" y="1082"/>
                    <a:pt x="51" y="1060"/>
                    <a:pt x="85" y="1049"/>
                  </a:cubicBezTo>
                  <a:cubicBezTo>
                    <a:pt x="131" y="1033"/>
                    <a:pt x="183" y="1039"/>
                    <a:pt x="183" y="1039"/>
                  </a:cubicBezTo>
                  <a:cubicBezTo>
                    <a:pt x="184" y="1039"/>
                    <a:pt x="136" y="1094"/>
                    <a:pt x="85" y="1109"/>
                  </a:cubicBezTo>
                  <a:close/>
                  <a:moveTo>
                    <a:pt x="123" y="51"/>
                  </a:moveTo>
                  <a:cubicBezTo>
                    <a:pt x="151" y="80"/>
                    <a:pt x="149" y="106"/>
                    <a:pt x="142" y="112"/>
                  </a:cubicBezTo>
                  <a:cubicBezTo>
                    <a:pt x="134" y="119"/>
                    <a:pt x="110" y="114"/>
                    <a:pt x="85" y="88"/>
                  </a:cubicBezTo>
                  <a:cubicBezTo>
                    <a:pt x="51" y="54"/>
                    <a:pt x="23" y="0"/>
                    <a:pt x="22" y="0"/>
                  </a:cubicBezTo>
                  <a:cubicBezTo>
                    <a:pt x="22" y="0"/>
                    <a:pt x="85" y="12"/>
                    <a:pt x="123" y="51"/>
                  </a:cubicBezTo>
                  <a:close/>
                </a:path>
              </a:pathLst>
            </a:cu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rgbClr val="DA0000"/>
                </a:solidFill>
                <a:effectLst/>
                <a:uLnTx/>
                <a:uFillTx/>
                <a:latin typeface="微软雅黑" panose="020B0503020204020204" pitchFamily="34" charset="-122"/>
                <a:ea typeface="微软雅黑" panose="020B0503020204020204" pitchFamily="34" charset="-122"/>
                <a:cs typeface="+mn-cs"/>
              </a:endParaRPr>
            </a:p>
          </p:txBody>
        </p:sp>
      </p:grpSp>
      <p:sp>
        <p:nvSpPr>
          <p:cNvPr id="7" name="矩形: 圆角 6"/>
          <p:cNvSpPr/>
          <p:nvPr/>
        </p:nvSpPr>
        <p:spPr bwMode="auto">
          <a:xfrm>
            <a:off x="4691496" y="1349116"/>
            <a:ext cx="2664296" cy="483024"/>
          </a:xfrm>
          <a:prstGeom prst="roundRect">
            <a:avLst>
              <a:gd name="adj" fmla="val 50000"/>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lvl="0" algn="ctr">
              <a:defRPr/>
            </a:pPr>
            <a:r>
              <a:rPr lang="zh-CN" altLang="en-US" sz="2400">
                <a:solidFill>
                  <a:srgbClr val="FFFFFF"/>
                </a:solidFill>
                <a:latin typeface="微软雅黑" panose="020B0503020204020204" pitchFamily="34" charset="-122"/>
                <a:ea typeface="微软雅黑" panose="020B0503020204020204" pitchFamily="34" charset="-122"/>
              </a:rPr>
              <a:t>目的与依据</a:t>
            </a:r>
            <a:endParaRPr kumimoji="0" lang="zh-CN" altLang="en-US"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nvSpPr>
        <p:spPr>
          <a:xfrm>
            <a:off x="1239003" y="2360615"/>
            <a:ext cx="9679206" cy="728982"/>
          </a:xfrm>
          <a:prstGeom prst="rect">
            <a:avLst/>
          </a:prstGeom>
        </p:spPr>
        <p:txBody>
          <a:bodyPr wrap="square">
            <a:spAutoFit/>
          </a:bodyPr>
          <a:lstStyle>
            <a:defPPr>
              <a:defRPr lang="zh-CN"/>
            </a:defPPr>
            <a:lvl1pPr eaLnBrk="1" hangingPunct="1">
              <a:lnSpc>
                <a:spcPct val="120000"/>
              </a:lnSpc>
              <a:spcBef>
                <a:spcPts val="400"/>
              </a:spcBef>
              <a:spcAft>
                <a:spcPts val="400"/>
              </a:spcAft>
              <a:defRPr sz="1600" kern="100">
                <a:latin typeface="+mj-ea"/>
                <a:ea typeface="+mj-ea"/>
                <a:cs typeface="仿宋_GB2312" pitchFamily="49" charset="-122"/>
              </a:defRPr>
            </a:lvl1pPr>
          </a:lstStyle>
          <a:p>
            <a:pPr lvl="0">
              <a:defRPr/>
            </a:pPr>
            <a:r>
              <a:rPr lang="zh-CN" altLang="en-US" sz="1800" b="1">
                <a:solidFill>
                  <a:srgbClr val="DA0000"/>
                </a:solidFill>
                <a:latin typeface="微软雅黑" panose="020B0503020204020204" pitchFamily="34" charset="-122"/>
                <a:ea typeface="微软雅黑" panose="020B0503020204020204" pitchFamily="34" charset="-122"/>
              </a:rPr>
              <a:t>制订</a:t>
            </a:r>
            <a:r>
              <a:rPr kumimoji="0" lang="zh-CN" altLang="en-US" sz="1800" b="1" i="0" u="none" strike="noStrike" kern="100" cap="none" spc="0" normalizeH="0" baseline="0" noProof="0">
                <a:ln>
                  <a:noFill/>
                </a:ln>
                <a:solidFill>
                  <a:srgbClr val="DA0000"/>
                </a:solidFill>
                <a:effectLst/>
                <a:uLnTx/>
                <a:uFillTx/>
                <a:latin typeface="微软雅黑" panose="020B0503020204020204" pitchFamily="34" charset="-122"/>
                <a:ea typeface="微软雅黑" panose="020B0503020204020204" pitchFamily="34" charset="-122"/>
              </a:rPr>
              <a:t>目的：</a:t>
            </a:r>
            <a:r>
              <a:rPr lang="zh-CN" altLang="en-US" sz="1800">
                <a:solidFill>
                  <a:srgbClr val="3D3D3D"/>
                </a:solidFill>
                <a:latin typeface="微软雅黑" panose="020B0503020204020204" pitchFamily="34" charset="-122"/>
                <a:ea typeface="微软雅黑" panose="020B0503020204020204" pitchFamily="34" charset="-122"/>
              </a:rPr>
              <a:t>为了深入学习贯彻习近平新时代中国特色社会主义思想，加强党员教育管理工作，提高党员队伍建设质量，保持党员队伍的先进性和纯洁性；</a:t>
            </a:r>
            <a:endParaRPr kumimoji="0" lang="zh-CN" altLang="en-US" sz="1800" b="0" i="0" u="none" strike="noStrike" kern="1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9" name="文本框 8"/>
          <p:cNvSpPr txBox="1"/>
          <p:nvPr/>
        </p:nvSpPr>
        <p:spPr>
          <a:xfrm>
            <a:off x="1239003" y="3159710"/>
            <a:ext cx="9395882" cy="396583"/>
          </a:xfrm>
          <a:prstGeom prst="rect">
            <a:avLst/>
          </a:prstGeom>
        </p:spPr>
        <p:txBody>
          <a:bodyPr wrap="square">
            <a:spAutoFit/>
          </a:bodyPr>
          <a:lstStyle>
            <a:defPPr>
              <a:defRPr lang="zh-CN"/>
            </a:defPPr>
            <a:lvl1pPr eaLnBrk="1" hangingPunct="1">
              <a:lnSpc>
                <a:spcPct val="120000"/>
              </a:lnSpc>
              <a:spcBef>
                <a:spcPts val="400"/>
              </a:spcBef>
              <a:spcAft>
                <a:spcPts val="400"/>
              </a:spcAft>
              <a:defRPr sz="1600" kern="100">
                <a:latin typeface="+mj-ea"/>
                <a:ea typeface="+mj-ea"/>
                <a:cs typeface="仿宋_GB2312" pitchFamily="49" charset="-122"/>
              </a:defRPr>
            </a:lvl1pPr>
          </a:lstStyle>
          <a:p>
            <a:pPr lvl="0">
              <a:defRPr/>
            </a:pPr>
            <a:r>
              <a:rPr kumimoji="0" lang="zh-CN" altLang="en-US" sz="1800" b="1" i="0" u="none" strike="noStrike" kern="100" cap="none" spc="0" normalizeH="0" baseline="0" noProof="0">
                <a:ln>
                  <a:noFill/>
                </a:ln>
                <a:solidFill>
                  <a:srgbClr val="DA0000"/>
                </a:solidFill>
                <a:effectLst/>
                <a:uLnTx/>
                <a:uFillTx/>
                <a:latin typeface="微软雅黑" panose="020B0503020204020204" pitchFamily="34" charset="-122"/>
                <a:ea typeface="微软雅黑" panose="020B0503020204020204" pitchFamily="34" charset="-122"/>
              </a:rPr>
              <a:t>制订依据：</a:t>
            </a:r>
            <a:r>
              <a:rPr lang="zh-CN" altLang="en-US" sz="1800">
                <a:solidFill>
                  <a:srgbClr val="3D3D3D"/>
                </a:solidFill>
                <a:latin typeface="微软雅黑" panose="020B0503020204020204" pitchFamily="34" charset="-122"/>
                <a:ea typeface="微软雅黑" panose="020B0503020204020204" pitchFamily="34" charset="-122"/>
              </a:rPr>
              <a:t>根据</a:t>
            </a:r>
            <a:r>
              <a:rPr lang="en-US" altLang="zh-CN" sz="1800">
                <a:solidFill>
                  <a:srgbClr val="3D3D3D"/>
                </a:solidFill>
                <a:latin typeface="微软雅黑" panose="020B0503020204020204" pitchFamily="34" charset="-122"/>
                <a:ea typeface="微软雅黑" panose="020B0503020204020204" pitchFamily="34" charset="-122"/>
              </a:rPr>
              <a:t>《</a:t>
            </a:r>
            <a:r>
              <a:rPr lang="zh-CN" altLang="en-US" sz="1800">
                <a:solidFill>
                  <a:srgbClr val="3D3D3D"/>
                </a:solidFill>
                <a:latin typeface="微软雅黑" panose="020B0503020204020204" pitchFamily="34" charset="-122"/>
                <a:ea typeface="微软雅黑" panose="020B0503020204020204" pitchFamily="34" charset="-122"/>
              </a:rPr>
              <a:t>中国共产党章程</a:t>
            </a:r>
            <a:r>
              <a:rPr lang="en-US" altLang="zh-CN" sz="1800">
                <a:solidFill>
                  <a:srgbClr val="3D3D3D"/>
                </a:solidFill>
                <a:latin typeface="微软雅黑" panose="020B0503020204020204" pitchFamily="34" charset="-122"/>
                <a:ea typeface="微软雅黑" panose="020B0503020204020204" pitchFamily="34" charset="-122"/>
              </a:rPr>
              <a:t>》</a:t>
            </a:r>
            <a:r>
              <a:rPr lang="zh-CN" altLang="en-US" sz="1800">
                <a:solidFill>
                  <a:srgbClr val="3D3D3D"/>
                </a:solidFill>
                <a:latin typeface="微软雅黑" panose="020B0503020204020204" pitchFamily="34" charset="-122"/>
                <a:ea typeface="微软雅黑" panose="020B0503020204020204" pitchFamily="34" charset="-122"/>
              </a:rPr>
              <a:t>和有关党内法规，制定本条例。</a:t>
            </a:r>
            <a:endParaRPr kumimoji="0" lang="zh-CN" altLang="en-US" sz="1800" b="0" i="0" u="none" strike="noStrike" kern="1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cxnSp>
        <p:nvCxnSpPr>
          <p:cNvPr id="10" name="直接连接符 9"/>
          <p:cNvCxnSpPr/>
          <p:nvPr/>
        </p:nvCxnSpPr>
        <p:spPr bwMode="auto">
          <a:xfrm>
            <a:off x="1081701" y="2154083"/>
            <a:ext cx="9836508" cy="0"/>
          </a:xfrm>
          <a:prstGeom prst="line">
            <a:avLst/>
          </a:prstGeom>
          <a:solidFill>
            <a:schemeClr val="accent1"/>
          </a:solidFill>
          <a:ln w="9525" cap="flat" cmpd="sng" algn="ctr">
            <a:solidFill>
              <a:schemeClr val="accent5">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直接连接符 10"/>
          <p:cNvCxnSpPr/>
          <p:nvPr/>
        </p:nvCxnSpPr>
        <p:spPr bwMode="auto">
          <a:xfrm>
            <a:off x="1081701" y="4688450"/>
            <a:ext cx="9836508" cy="0"/>
          </a:xfrm>
          <a:prstGeom prst="line">
            <a:avLst/>
          </a:prstGeom>
          <a:solidFill>
            <a:schemeClr val="accent1"/>
          </a:solidFill>
          <a:ln w="9525" cap="flat" cmpd="sng" algn="ctr">
            <a:solidFill>
              <a:schemeClr val="accent5">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12" name="组合 11"/>
          <p:cNvGrpSpPr/>
          <p:nvPr/>
        </p:nvGrpSpPr>
        <p:grpSpPr>
          <a:xfrm>
            <a:off x="4370309" y="3873174"/>
            <a:ext cx="3273478" cy="711239"/>
            <a:chOff x="323936" y="2208195"/>
            <a:chExt cx="5286233" cy="1148557"/>
          </a:xfrm>
        </p:grpSpPr>
        <p:sp>
          <p:nvSpPr>
            <p:cNvPr id="13" name="Freeform 5"/>
            <p:cNvSpPr>
              <a:spLocks noEditPoints="1"/>
            </p:cNvSpPr>
            <p:nvPr/>
          </p:nvSpPr>
          <p:spPr bwMode="auto">
            <a:xfrm>
              <a:off x="323936" y="2208195"/>
              <a:ext cx="375948" cy="1148557"/>
            </a:xfrm>
            <a:custGeom>
              <a:avLst/>
              <a:gdLst>
                <a:gd name="T0" fmla="*/ 178 w 374"/>
                <a:gd name="T1" fmla="*/ 206 h 1121"/>
                <a:gd name="T2" fmla="*/ 303 w 374"/>
                <a:gd name="T3" fmla="*/ 140 h 1121"/>
                <a:gd name="T4" fmla="*/ 138 w 374"/>
                <a:gd name="T5" fmla="*/ 145 h 1121"/>
                <a:gd name="T6" fmla="*/ 197 w 374"/>
                <a:gd name="T7" fmla="*/ 140 h 1121"/>
                <a:gd name="T8" fmla="*/ 138 w 374"/>
                <a:gd name="T9" fmla="*/ 145 h 1121"/>
                <a:gd name="T10" fmla="*/ 126 w 374"/>
                <a:gd name="T11" fmla="*/ 316 h 1121"/>
                <a:gd name="T12" fmla="*/ 235 w 374"/>
                <a:gd name="T13" fmla="*/ 230 h 1121"/>
                <a:gd name="T14" fmla="*/ 75 w 374"/>
                <a:gd name="T15" fmla="*/ 263 h 1121"/>
                <a:gd name="T16" fmla="*/ 132 w 374"/>
                <a:gd name="T17" fmla="*/ 248 h 1121"/>
                <a:gd name="T18" fmla="*/ 75 w 374"/>
                <a:gd name="T19" fmla="*/ 263 h 1121"/>
                <a:gd name="T20" fmla="*/ 95 w 374"/>
                <a:gd name="T21" fmla="*/ 431 h 1121"/>
                <a:gd name="T22" fmla="*/ 187 w 374"/>
                <a:gd name="T23" fmla="*/ 329 h 1121"/>
                <a:gd name="T24" fmla="*/ 36 w 374"/>
                <a:gd name="T25" fmla="*/ 389 h 1121"/>
                <a:gd name="T26" fmla="*/ 89 w 374"/>
                <a:gd name="T27" fmla="*/ 364 h 1121"/>
                <a:gd name="T28" fmla="*/ 36 w 374"/>
                <a:gd name="T29" fmla="*/ 389 h 1121"/>
                <a:gd name="T30" fmla="*/ 86 w 374"/>
                <a:gd name="T31" fmla="*/ 550 h 1121"/>
                <a:gd name="T32" fmla="*/ 157 w 374"/>
                <a:gd name="T33" fmla="*/ 433 h 1121"/>
                <a:gd name="T34" fmla="*/ 20 w 374"/>
                <a:gd name="T35" fmla="*/ 519 h 1121"/>
                <a:gd name="T36" fmla="*/ 67 w 374"/>
                <a:gd name="T37" fmla="*/ 486 h 1121"/>
                <a:gd name="T38" fmla="*/ 20 w 374"/>
                <a:gd name="T39" fmla="*/ 519 h 1121"/>
                <a:gd name="T40" fmla="*/ 184 w 374"/>
                <a:gd name="T41" fmla="*/ 892 h 1121"/>
                <a:gd name="T42" fmla="*/ 185 w 374"/>
                <a:gd name="T43" fmla="*/ 753 h 1121"/>
                <a:gd name="T44" fmla="*/ 111 w 374"/>
                <a:gd name="T45" fmla="*/ 899 h 1121"/>
                <a:gd name="T46" fmla="*/ 134 w 374"/>
                <a:gd name="T47" fmla="*/ 845 h 1121"/>
                <a:gd name="T48" fmla="*/ 111 w 374"/>
                <a:gd name="T49" fmla="*/ 899 h 1121"/>
                <a:gd name="T50" fmla="*/ 130 w 374"/>
                <a:gd name="T51" fmla="*/ 783 h 1121"/>
                <a:gd name="T52" fmla="*/ 156 w 374"/>
                <a:gd name="T53" fmla="*/ 648 h 1121"/>
                <a:gd name="T54" fmla="*/ 57 w 374"/>
                <a:gd name="T55" fmla="*/ 778 h 1121"/>
                <a:gd name="T56" fmla="*/ 90 w 374"/>
                <a:gd name="T57" fmla="*/ 729 h 1121"/>
                <a:gd name="T58" fmla="*/ 57 w 374"/>
                <a:gd name="T59" fmla="*/ 778 h 1121"/>
                <a:gd name="T60" fmla="*/ 97 w 374"/>
                <a:gd name="T61" fmla="*/ 668 h 1121"/>
                <a:gd name="T62" fmla="*/ 147 w 374"/>
                <a:gd name="T63" fmla="*/ 541 h 1121"/>
                <a:gd name="T64" fmla="*/ 27 w 374"/>
                <a:gd name="T65" fmla="*/ 650 h 1121"/>
                <a:gd name="T66" fmla="*/ 68 w 374"/>
                <a:gd name="T67" fmla="*/ 608 h 1121"/>
                <a:gd name="T68" fmla="*/ 27 w 374"/>
                <a:gd name="T69" fmla="*/ 650 h 1121"/>
                <a:gd name="T70" fmla="*/ 259 w 374"/>
                <a:gd name="T71" fmla="*/ 991 h 1121"/>
                <a:gd name="T72" fmla="*/ 232 w 374"/>
                <a:gd name="T73" fmla="*/ 852 h 1121"/>
                <a:gd name="T74" fmla="*/ 188 w 374"/>
                <a:gd name="T75" fmla="*/ 1011 h 1121"/>
                <a:gd name="T76" fmla="*/ 201 w 374"/>
                <a:gd name="T77" fmla="*/ 953 h 1121"/>
                <a:gd name="T78" fmla="*/ 188 w 374"/>
                <a:gd name="T79" fmla="*/ 1011 h 1121"/>
                <a:gd name="T80" fmla="*/ 356 w 374"/>
                <a:gd name="T81" fmla="*/ 1077 h 1121"/>
                <a:gd name="T82" fmla="*/ 299 w 374"/>
                <a:gd name="T83" fmla="*/ 943 h 1121"/>
                <a:gd name="T84" fmla="*/ 289 w 374"/>
                <a:gd name="T85" fmla="*/ 1109 h 1121"/>
                <a:gd name="T86" fmla="*/ 289 w 374"/>
                <a:gd name="T87" fmla="*/ 1049 h 1121"/>
                <a:gd name="T88" fmla="*/ 289 w 374"/>
                <a:gd name="T89" fmla="*/ 1109 h 1121"/>
                <a:gd name="T90" fmla="*/ 232 w 374"/>
                <a:gd name="T91" fmla="*/ 112 h 1121"/>
                <a:gd name="T92" fmla="*/ 351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231" y="206"/>
                  </a:moveTo>
                  <a:cubicBezTo>
                    <a:pt x="203" y="222"/>
                    <a:pt x="182" y="216"/>
                    <a:pt x="178" y="206"/>
                  </a:cubicBezTo>
                  <a:cubicBezTo>
                    <a:pt x="173" y="196"/>
                    <a:pt x="183" y="168"/>
                    <a:pt x="213" y="152"/>
                  </a:cubicBezTo>
                  <a:cubicBezTo>
                    <a:pt x="254" y="129"/>
                    <a:pt x="303" y="140"/>
                    <a:pt x="303" y="140"/>
                  </a:cubicBezTo>
                  <a:cubicBezTo>
                    <a:pt x="302" y="140"/>
                    <a:pt x="268" y="184"/>
                    <a:pt x="231" y="206"/>
                  </a:cubicBezTo>
                  <a:close/>
                  <a:moveTo>
                    <a:pt x="138" y="145"/>
                  </a:moveTo>
                  <a:cubicBezTo>
                    <a:pt x="131" y="182"/>
                    <a:pt x="149" y="196"/>
                    <a:pt x="159" y="195"/>
                  </a:cubicBezTo>
                  <a:cubicBezTo>
                    <a:pt x="171" y="193"/>
                    <a:pt x="189" y="174"/>
                    <a:pt x="197" y="140"/>
                  </a:cubicBezTo>
                  <a:cubicBezTo>
                    <a:pt x="207" y="94"/>
                    <a:pt x="196" y="43"/>
                    <a:pt x="196" y="43"/>
                  </a:cubicBezTo>
                  <a:cubicBezTo>
                    <a:pt x="195" y="42"/>
                    <a:pt x="146" y="95"/>
                    <a:pt x="138" y="145"/>
                  </a:cubicBezTo>
                  <a:close/>
                  <a:moveTo>
                    <a:pt x="178" y="306"/>
                  </a:moveTo>
                  <a:cubicBezTo>
                    <a:pt x="153" y="327"/>
                    <a:pt x="132" y="324"/>
                    <a:pt x="126" y="316"/>
                  </a:cubicBezTo>
                  <a:cubicBezTo>
                    <a:pt x="120" y="306"/>
                    <a:pt x="124" y="278"/>
                    <a:pt x="150" y="257"/>
                  </a:cubicBezTo>
                  <a:cubicBezTo>
                    <a:pt x="186" y="227"/>
                    <a:pt x="236" y="230"/>
                    <a:pt x="235" y="230"/>
                  </a:cubicBezTo>
                  <a:cubicBezTo>
                    <a:pt x="235" y="230"/>
                    <a:pt x="209" y="278"/>
                    <a:pt x="178" y="306"/>
                  </a:cubicBezTo>
                  <a:close/>
                  <a:moveTo>
                    <a:pt x="75" y="263"/>
                  </a:moveTo>
                  <a:cubicBezTo>
                    <a:pt x="76" y="300"/>
                    <a:pt x="96" y="311"/>
                    <a:pt x="105" y="308"/>
                  </a:cubicBezTo>
                  <a:cubicBezTo>
                    <a:pt x="116" y="304"/>
                    <a:pt x="131" y="282"/>
                    <a:pt x="132" y="248"/>
                  </a:cubicBezTo>
                  <a:cubicBezTo>
                    <a:pt x="132" y="202"/>
                    <a:pt x="112" y="155"/>
                    <a:pt x="112" y="154"/>
                  </a:cubicBezTo>
                  <a:cubicBezTo>
                    <a:pt x="111" y="154"/>
                    <a:pt x="74" y="213"/>
                    <a:pt x="75" y="263"/>
                  </a:cubicBezTo>
                  <a:close/>
                  <a:moveTo>
                    <a:pt x="144" y="413"/>
                  </a:moveTo>
                  <a:cubicBezTo>
                    <a:pt x="124" y="437"/>
                    <a:pt x="102" y="439"/>
                    <a:pt x="95" y="431"/>
                  </a:cubicBezTo>
                  <a:cubicBezTo>
                    <a:pt x="87" y="423"/>
                    <a:pt x="86" y="395"/>
                    <a:pt x="108" y="370"/>
                  </a:cubicBezTo>
                  <a:cubicBezTo>
                    <a:pt x="138" y="335"/>
                    <a:pt x="187" y="329"/>
                    <a:pt x="187" y="329"/>
                  </a:cubicBezTo>
                  <a:cubicBezTo>
                    <a:pt x="186" y="329"/>
                    <a:pt x="170" y="380"/>
                    <a:pt x="144" y="413"/>
                  </a:cubicBezTo>
                  <a:close/>
                  <a:moveTo>
                    <a:pt x="36" y="389"/>
                  </a:moveTo>
                  <a:cubicBezTo>
                    <a:pt x="43" y="425"/>
                    <a:pt x="65" y="432"/>
                    <a:pt x="74" y="427"/>
                  </a:cubicBezTo>
                  <a:cubicBezTo>
                    <a:pt x="84" y="422"/>
                    <a:pt x="94" y="398"/>
                    <a:pt x="89" y="364"/>
                  </a:cubicBezTo>
                  <a:cubicBezTo>
                    <a:pt x="81" y="319"/>
                    <a:pt x="51" y="277"/>
                    <a:pt x="51" y="277"/>
                  </a:cubicBezTo>
                  <a:cubicBezTo>
                    <a:pt x="51" y="276"/>
                    <a:pt x="25" y="340"/>
                    <a:pt x="36" y="389"/>
                  </a:cubicBezTo>
                  <a:close/>
                  <a:moveTo>
                    <a:pt x="131" y="523"/>
                  </a:moveTo>
                  <a:cubicBezTo>
                    <a:pt x="115" y="551"/>
                    <a:pt x="94" y="556"/>
                    <a:pt x="86" y="550"/>
                  </a:cubicBezTo>
                  <a:cubicBezTo>
                    <a:pt x="77" y="543"/>
                    <a:pt x="70" y="516"/>
                    <a:pt x="87" y="487"/>
                  </a:cubicBezTo>
                  <a:cubicBezTo>
                    <a:pt x="110" y="448"/>
                    <a:pt x="158" y="433"/>
                    <a:pt x="157" y="433"/>
                  </a:cubicBezTo>
                  <a:cubicBezTo>
                    <a:pt x="157" y="434"/>
                    <a:pt x="151" y="486"/>
                    <a:pt x="131" y="523"/>
                  </a:cubicBezTo>
                  <a:close/>
                  <a:moveTo>
                    <a:pt x="20" y="519"/>
                  </a:moveTo>
                  <a:cubicBezTo>
                    <a:pt x="33" y="553"/>
                    <a:pt x="56" y="556"/>
                    <a:pt x="64" y="550"/>
                  </a:cubicBezTo>
                  <a:cubicBezTo>
                    <a:pt x="73" y="543"/>
                    <a:pt x="79" y="517"/>
                    <a:pt x="67" y="486"/>
                  </a:cubicBezTo>
                  <a:cubicBezTo>
                    <a:pt x="51" y="443"/>
                    <a:pt x="15" y="407"/>
                    <a:pt x="15" y="407"/>
                  </a:cubicBezTo>
                  <a:cubicBezTo>
                    <a:pt x="14" y="406"/>
                    <a:pt x="1" y="473"/>
                    <a:pt x="20" y="519"/>
                  </a:cubicBezTo>
                  <a:close/>
                  <a:moveTo>
                    <a:pt x="208" y="845"/>
                  </a:moveTo>
                  <a:cubicBezTo>
                    <a:pt x="210" y="877"/>
                    <a:pt x="195" y="893"/>
                    <a:pt x="184" y="892"/>
                  </a:cubicBezTo>
                  <a:cubicBezTo>
                    <a:pt x="173" y="891"/>
                    <a:pt x="153" y="870"/>
                    <a:pt x="152" y="836"/>
                  </a:cubicBezTo>
                  <a:cubicBezTo>
                    <a:pt x="152" y="790"/>
                    <a:pt x="185" y="753"/>
                    <a:pt x="185" y="753"/>
                  </a:cubicBezTo>
                  <a:cubicBezTo>
                    <a:pt x="184" y="754"/>
                    <a:pt x="206" y="802"/>
                    <a:pt x="208" y="845"/>
                  </a:cubicBezTo>
                  <a:close/>
                  <a:moveTo>
                    <a:pt x="111" y="899"/>
                  </a:moveTo>
                  <a:cubicBezTo>
                    <a:pt x="141" y="922"/>
                    <a:pt x="162" y="913"/>
                    <a:pt x="166" y="903"/>
                  </a:cubicBezTo>
                  <a:cubicBezTo>
                    <a:pt x="169" y="892"/>
                    <a:pt x="161" y="867"/>
                    <a:pt x="134" y="845"/>
                  </a:cubicBezTo>
                  <a:cubicBezTo>
                    <a:pt x="98" y="816"/>
                    <a:pt x="49" y="804"/>
                    <a:pt x="49" y="804"/>
                  </a:cubicBezTo>
                  <a:cubicBezTo>
                    <a:pt x="48" y="804"/>
                    <a:pt x="71" y="869"/>
                    <a:pt x="111" y="899"/>
                  </a:cubicBezTo>
                  <a:close/>
                  <a:moveTo>
                    <a:pt x="163" y="742"/>
                  </a:moveTo>
                  <a:cubicBezTo>
                    <a:pt x="158" y="774"/>
                    <a:pt x="140" y="786"/>
                    <a:pt x="130" y="783"/>
                  </a:cubicBezTo>
                  <a:cubicBezTo>
                    <a:pt x="119" y="781"/>
                    <a:pt x="104" y="757"/>
                    <a:pt x="109" y="724"/>
                  </a:cubicBezTo>
                  <a:cubicBezTo>
                    <a:pt x="117" y="679"/>
                    <a:pt x="157" y="648"/>
                    <a:pt x="156" y="648"/>
                  </a:cubicBezTo>
                  <a:cubicBezTo>
                    <a:pt x="156" y="649"/>
                    <a:pt x="168" y="700"/>
                    <a:pt x="163" y="742"/>
                  </a:cubicBezTo>
                  <a:close/>
                  <a:moveTo>
                    <a:pt x="57" y="778"/>
                  </a:moveTo>
                  <a:cubicBezTo>
                    <a:pt x="82" y="805"/>
                    <a:pt x="105" y="800"/>
                    <a:pt x="110" y="791"/>
                  </a:cubicBezTo>
                  <a:cubicBezTo>
                    <a:pt x="116" y="781"/>
                    <a:pt x="112" y="755"/>
                    <a:pt x="90" y="729"/>
                  </a:cubicBezTo>
                  <a:cubicBezTo>
                    <a:pt x="60" y="695"/>
                    <a:pt x="14" y="674"/>
                    <a:pt x="14" y="674"/>
                  </a:cubicBezTo>
                  <a:cubicBezTo>
                    <a:pt x="13" y="673"/>
                    <a:pt x="23" y="741"/>
                    <a:pt x="57" y="778"/>
                  </a:cubicBezTo>
                  <a:close/>
                  <a:moveTo>
                    <a:pt x="137" y="634"/>
                  </a:moveTo>
                  <a:cubicBezTo>
                    <a:pt x="127" y="664"/>
                    <a:pt x="107" y="673"/>
                    <a:pt x="97" y="668"/>
                  </a:cubicBezTo>
                  <a:cubicBezTo>
                    <a:pt x="87" y="664"/>
                    <a:pt x="76" y="638"/>
                    <a:pt x="88" y="606"/>
                  </a:cubicBezTo>
                  <a:cubicBezTo>
                    <a:pt x="103" y="563"/>
                    <a:pt x="147" y="541"/>
                    <a:pt x="147" y="541"/>
                  </a:cubicBezTo>
                  <a:cubicBezTo>
                    <a:pt x="147" y="541"/>
                    <a:pt x="150" y="593"/>
                    <a:pt x="137" y="634"/>
                  </a:cubicBezTo>
                  <a:close/>
                  <a:moveTo>
                    <a:pt x="27" y="650"/>
                  </a:moveTo>
                  <a:cubicBezTo>
                    <a:pt x="46" y="681"/>
                    <a:pt x="69" y="680"/>
                    <a:pt x="76" y="672"/>
                  </a:cubicBezTo>
                  <a:cubicBezTo>
                    <a:pt x="83" y="664"/>
                    <a:pt x="85" y="637"/>
                    <a:pt x="68" y="608"/>
                  </a:cubicBezTo>
                  <a:cubicBezTo>
                    <a:pt x="45" y="569"/>
                    <a:pt x="2" y="540"/>
                    <a:pt x="2" y="540"/>
                  </a:cubicBezTo>
                  <a:cubicBezTo>
                    <a:pt x="2" y="540"/>
                    <a:pt x="0" y="608"/>
                    <a:pt x="27" y="650"/>
                  </a:cubicBezTo>
                  <a:close/>
                  <a:moveTo>
                    <a:pt x="274" y="939"/>
                  </a:moveTo>
                  <a:cubicBezTo>
                    <a:pt x="282" y="971"/>
                    <a:pt x="270" y="990"/>
                    <a:pt x="259" y="991"/>
                  </a:cubicBezTo>
                  <a:cubicBezTo>
                    <a:pt x="248" y="992"/>
                    <a:pt x="224" y="975"/>
                    <a:pt x="217" y="941"/>
                  </a:cubicBezTo>
                  <a:cubicBezTo>
                    <a:pt x="207" y="895"/>
                    <a:pt x="232" y="852"/>
                    <a:pt x="232" y="852"/>
                  </a:cubicBezTo>
                  <a:cubicBezTo>
                    <a:pt x="232" y="853"/>
                    <a:pt x="262" y="897"/>
                    <a:pt x="274" y="939"/>
                  </a:cubicBezTo>
                  <a:close/>
                  <a:moveTo>
                    <a:pt x="188" y="1011"/>
                  </a:moveTo>
                  <a:cubicBezTo>
                    <a:pt x="223" y="1028"/>
                    <a:pt x="242" y="1016"/>
                    <a:pt x="243" y="1006"/>
                  </a:cubicBezTo>
                  <a:cubicBezTo>
                    <a:pt x="245" y="994"/>
                    <a:pt x="231" y="970"/>
                    <a:pt x="201" y="953"/>
                  </a:cubicBezTo>
                  <a:cubicBezTo>
                    <a:pt x="159" y="930"/>
                    <a:pt x="108" y="927"/>
                    <a:pt x="108" y="927"/>
                  </a:cubicBezTo>
                  <a:cubicBezTo>
                    <a:pt x="107" y="927"/>
                    <a:pt x="142" y="988"/>
                    <a:pt x="188" y="1011"/>
                  </a:cubicBezTo>
                  <a:close/>
                  <a:moveTo>
                    <a:pt x="359" y="1023"/>
                  </a:moveTo>
                  <a:cubicBezTo>
                    <a:pt x="374" y="1053"/>
                    <a:pt x="367" y="1074"/>
                    <a:pt x="356" y="1077"/>
                  </a:cubicBezTo>
                  <a:cubicBezTo>
                    <a:pt x="345" y="1080"/>
                    <a:pt x="317" y="1066"/>
                    <a:pt x="302" y="1034"/>
                  </a:cubicBezTo>
                  <a:cubicBezTo>
                    <a:pt x="282" y="990"/>
                    <a:pt x="299" y="942"/>
                    <a:pt x="299" y="943"/>
                  </a:cubicBezTo>
                  <a:cubicBezTo>
                    <a:pt x="299" y="943"/>
                    <a:pt x="338" y="982"/>
                    <a:pt x="359" y="1023"/>
                  </a:cubicBezTo>
                  <a:close/>
                  <a:moveTo>
                    <a:pt x="289" y="1109"/>
                  </a:moveTo>
                  <a:cubicBezTo>
                    <a:pt x="327" y="1121"/>
                    <a:pt x="344" y="1105"/>
                    <a:pt x="343" y="1094"/>
                  </a:cubicBezTo>
                  <a:cubicBezTo>
                    <a:pt x="342" y="1082"/>
                    <a:pt x="323" y="1060"/>
                    <a:pt x="289" y="1049"/>
                  </a:cubicBezTo>
                  <a:cubicBezTo>
                    <a:pt x="242" y="1033"/>
                    <a:pt x="191" y="1039"/>
                    <a:pt x="191" y="1039"/>
                  </a:cubicBezTo>
                  <a:cubicBezTo>
                    <a:pt x="190" y="1039"/>
                    <a:pt x="237" y="1094"/>
                    <a:pt x="289" y="1109"/>
                  </a:cubicBezTo>
                  <a:close/>
                  <a:moveTo>
                    <a:pt x="251" y="51"/>
                  </a:moveTo>
                  <a:cubicBezTo>
                    <a:pt x="223" y="80"/>
                    <a:pt x="224" y="106"/>
                    <a:pt x="232" y="112"/>
                  </a:cubicBezTo>
                  <a:cubicBezTo>
                    <a:pt x="240" y="119"/>
                    <a:pt x="264" y="114"/>
                    <a:pt x="289" y="88"/>
                  </a:cubicBezTo>
                  <a:cubicBezTo>
                    <a:pt x="323" y="54"/>
                    <a:pt x="351" y="0"/>
                    <a:pt x="351" y="0"/>
                  </a:cubicBezTo>
                  <a:cubicBezTo>
                    <a:pt x="352" y="0"/>
                    <a:pt x="289" y="12"/>
                    <a:pt x="251" y="51"/>
                  </a:cubicBezTo>
                  <a:close/>
                </a:path>
              </a:pathLst>
            </a:cu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rgbClr val="DA0000"/>
                </a:solidFill>
                <a:effectLst/>
                <a:uLnTx/>
                <a:uFillTx/>
                <a:latin typeface="微软雅黑" panose="020B0503020204020204" pitchFamily="34" charset="-122"/>
                <a:ea typeface="微软雅黑" panose="020B0503020204020204" pitchFamily="34" charset="-122"/>
                <a:cs typeface="+mn-cs"/>
              </a:endParaRPr>
            </a:p>
          </p:txBody>
        </p:sp>
        <p:sp>
          <p:nvSpPr>
            <p:cNvPr id="14" name="Freeform 6"/>
            <p:cNvSpPr>
              <a:spLocks noEditPoints="1"/>
            </p:cNvSpPr>
            <p:nvPr/>
          </p:nvSpPr>
          <p:spPr bwMode="auto">
            <a:xfrm>
              <a:off x="5234222" y="2208195"/>
              <a:ext cx="375947" cy="1148557"/>
            </a:xfrm>
            <a:custGeom>
              <a:avLst/>
              <a:gdLst>
                <a:gd name="T0" fmla="*/ 196 w 374"/>
                <a:gd name="T1" fmla="*/ 206 h 1121"/>
                <a:gd name="T2" fmla="*/ 71 w 374"/>
                <a:gd name="T3" fmla="*/ 140 h 1121"/>
                <a:gd name="T4" fmla="*/ 236 w 374"/>
                <a:gd name="T5" fmla="*/ 145 h 1121"/>
                <a:gd name="T6" fmla="*/ 177 w 374"/>
                <a:gd name="T7" fmla="*/ 140 h 1121"/>
                <a:gd name="T8" fmla="*/ 236 w 374"/>
                <a:gd name="T9" fmla="*/ 145 h 1121"/>
                <a:gd name="T10" fmla="*/ 248 w 374"/>
                <a:gd name="T11" fmla="*/ 316 h 1121"/>
                <a:gd name="T12" fmla="*/ 138 w 374"/>
                <a:gd name="T13" fmla="*/ 230 h 1121"/>
                <a:gd name="T14" fmla="*/ 299 w 374"/>
                <a:gd name="T15" fmla="*/ 263 h 1121"/>
                <a:gd name="T16" fmla="*/ 242 w 374"/>
                <a:gd name="T17" fmla="*/ 248 h 1121"/>
                <a:gd name="T18" fmla="*/ 299 w 374"/>
                <a:gd name="T19" fmla="*/ 263 h 1121"/>
                <a:gd name="T20" fmla="*/ 278 w 374"/>
                <a:gd name="T21" fmla="*/ 431 h 1121"/>
                <a:gd name="T22" fmla="*/ 187 w 374"/>
                <a:gd name="T23" fmla="*/ 329 h 1121"/>
                <a:gd name="T24" fmla="*/ 338 w 374"/>
                <a:gd name="T25" fmla="*/ 389 h 1121"/>
                <a:gd name="T26" fmla="*/ 285 w 374"/>
                <a:gd name="T27" fmla="*/ 364 h 1121"/>
                <a:gd name="T28" fmla="*/ 338 w 374"/>
                <a:gd name="T29" fmla="*/ 389 h 1121"/>
                <a:gd name="T30" fmla="*/ 288 w 374"/>
                <a:gd name="T31" fmla="*/ 550 h 1121"/>
                <a:gd name="T32" fmla="*/ 216 w 374"/>
                <a:gd name="T33" fmla="*/ 433 h 1121"/>
                <a:gd name="T34" fmla="*/ 354 w 374"/>
                <a:gd name="T35" fmla="*/ 519 h 1121"/>
                <a:gd name="T36" fmla="*/ 307 w 374"/>
                <a:gd name="T37" fmla="*/ 486 h 1121"/>
                <a:gd name="T38" fmla="*/ 354 w 374"/>
                <a:gd name="T39" fmla="*/ 519 h 1121"/>
                <a:gd name="T40" fmla="*/ 189 w 374"/>
                <a:gd name="T41" fmla="*/ 892 h 1121"/>
                <a:gd name="T42" fmla="*/ 189 w 374"/>
                <a:gd name="T43" fmla="*/ 753 h 1121"/>
                <a:gd name="T44" fmla="*/ 262 w 374"/>
                <a:gd name="T45" fmla="*/ 899 h 1121"/>
                <a:gd name="T46" fmla="*/ 239 w 374"/>
                <a:gd name="T47" fmla="*/ 845 h 1121"/>
                <a:gd name="T48" fmla="*/ 262 w 374"/>
                <a:gd name="T49" fmla="*/ 899 h 1121"/>
                <a:gd name="T50" fmla="*/ 243 w 374"/>
                <a:gd name="T51" fmla="*/ 783 h 1121"/>
                <a:gd name="T52" fmla="*/ 217 w 374"/>
                <a:gd name="T53" fmla="*/ 648 h 1121"/>
                <a:gd name="T54" fmla="*/ 316 w 374"/>
                <a:gd name="T55" fmla="*/ 778 h 1121"/>
                <a:gd name="T56" fmla="*/ 284 w 374"/>
                <a:gd name="T57" fmla="*/ 729 h 1121"/>
                <a:gd name="T58" fmla="*/ 316 w 374"/>
                <a:gd name="T59" fmla="*/ 778 h 1121"/>
                <a:gd name="T60" fmla="*/ 276 w 374"/>
                <a:gd name="T61" fmla="*/ 668 h 1121"/>
                <a:gd name="T62" fmla="*/ 226 w 374"/>
                <a:gd name="T63" fmla="*/ 541 h 1121"/>
                <a:gd name="T64" fmla="*/ 347 w 374"/>
                <a:gd name="T65" fmla="*/ 650 h 1121"/>
                <a:gd name="T66" fmla="*/ 306 w 374"/>
                <a:gd name="T67" fmla="*/ 608 h 1121"/>
                <a:gd name="T68" fmla="*/ 347 w 374"/>
                <a:gd name="T69" fmla="*/ 650 h 1121"/>
                <a:gd name="T70" fmla="*/ 114 w 374"/>
                <a:gd name="T71" fmla="*/ 991 h 1121"/>
                <a:gd name="T72" fmla="*/ 142 w 374"/>
                <a:gd name="T73" fmla="*/ 852 h 1121"/>
                <a:gd name="T74" fmla="*/ 185 w 374"/>
                <a:gd name="T75" fmla="*/ 1011 h 1121"/>
                <a:gd name="T76" fmla="*/ 173 w 374"/>
                <a:gd name="T77" fmla="*/ 953 h 1121"/>
                <a:gd name="T78" fmla="*/ 185 w 374"/>
                <a:gd name="T79" fmla="*/ 1011 h 1121"/>
                <a:gd name="T80" fmla="*/ 18 w 374"/>
                <a:gd name="T81" fmla="*/ 1077 h 1121"/>
                <a:gd name="T82" fmla="*/ 75 w 374"/>
                <a:gd name="T83" fmla="*/ 943 h 1121"/>
                <a:gd name="T84" fmla="*/ 85 w 374"/>
                <a:gd name="T85" fmla="*/ 1109 h 1121"/>
                <a:gd name="T86" fmla="*/ 85 w 374"/>
                <a:gd name="T87" fmla="*/ 1049 h 1121"/>
                <a:gd name="T88" fmla="*/ 85 w 374"/>
                <a:gd name="T89" fmla="*/ 1109 h 1121"/>
                <a:gd name="T90" fmla="*/ 142 w 374"/>
                <a:gd name="T91" fmla="*/ 112 h 1121"/>
                <a:gd name="T92" fmla="*/ 22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143" y="206"/>
                  </a:moveTo>
                  <a:cubicBezTo>
                    <a:pt x="171" y="222"/>
                    <a:pt x="192" y="216"/>
                    <a:pt x="196" y="206"/>
                  </a:cubicBezTo>
                  <a:cubicBezTo>
                    <a:pt x="200" y="196"/>
                    <a:pt x="191" y="168"/>
                    <a:pt x="161" y="152"/>
                  </a:cubicBezTo>
                  <a:cubicBezTo>
                    <a:pt x="120" y="129"/>
                    <a:pt x="70" y="140"/>
                    <a:pt x="71" y="140"/>
                  </a:cubicBezTo>
                  <a:cubicBezTo>
                    <a:pt x="71" y="140"/>
                    <a:pt x="106" y="184"/>
                    <a:pt x="143" y="206"/>
                  </a:cubicBezTo>
                  <a:close/>
                  <a:moveTo>
                    <a:pt x="236" y="145"/>
                  </a:moveTo>
                  <a:cubicBezTo>
                    <a:pt x="242" y="182"/>
                    <a:pt x="225" y="196"/>
                    <a:pt x="215" y="195"/>
                  </a:cubicBezTo>
                  <a:cubicBezTo>
                    <a:pt x="203" y="193"/>
                    <a:pt x="184" y="174"/>
                    <a:pt x="177" y="140"/>
                  </a:cubicBezTo>
                  <a:cubicBezTo>
                    <a:pt x="167" y="94"/>
                    <a:pt x="178" y="43"/>
                    <a:pt x="178" y="43"/>
                  </a:cubicBezTo>
                  <a:cubicBezTo>
                    <a:pt x="178" y="42"/>
                    <a:pt x="228" y="95"/>
                    <a:pt x="236" y="145"/>
                  </a:cubicBezTo>
                  <a:close/>
                  <a:moveTo>
                    <a:pt x="196" y="306"/>
                  </a:moveTo>
                  <a:cubicBezTo>
                    <a:pt x="220" y="327"/>
                    <a:pt x="242" y="324"/>
                    <a:pt x="248" y="316"/>
                  </a:cubicBezTo>
                  <a:cubicBezTo>
                    <a:pt x="254" y="306"/>
                    <a:pt x="250" y="278"/>
                    <a:pt x="224" y="257"/>
                  </a:cubicBezTo>
                  <a:cubicBezTo>
                    <a:pt x="188" y="227"/>
                    <a:pt x="138" y="230"/>
                    <a:pt x="138" y="230"/>
                  </a:cubicBezTo>
                  <a:cubicBezTo>
                    <a:pt x="139" y="230"/>
                    <a:pt x="164" y="278"/>
                    <a:pt x="196" y="306"/>
                  </a:cubicBezTo>
                  <a:close/>
                  <a:moveTo>
                    <a:pt x="299" y="263"/>
                  </a:moveTo>
                  <a:cubicBezTo>
                    <a:pt x="298" y="300"/>
                    <a:pt x="278" y="311"/>
                    <a:pt x="268" y="308"/>
                  </a:cubicBezTo>
                  <a:cubicBezTo>
                    <a:pt x="257" y="304"/>
                    <a:pt x="243" y="282"/>
                    <a:pt x="242" y="248"/>
                  </a:cubicBezTo>
                  <a:cubicBezTo>
                    <a:pt x="241" y="202"/>
                    <a:pt x="262" y="155"/>
                    <a:pt x="262" y="154"/>
                  </a:cubicBezTo>
                  <a:cubicBezTo>
                    <a:pt x="262" y="154"/>
                    <a:pt x="300" y="213"/>
                    <a:pt x="299" y="263"/>
                  </a:cubicBezTo>
                  <a:close/>
                  <a:moveTo>
                    <a:pt x="229" y="413"/>
                  </a:moveTo>
                  <a:cubicBezTo>
                    <a:pt x="249" y="437"/>
                    <a:pt x="271" y="439"/>
                    <a:pt x="278" y="431"/>
                  </a:cubicBezTo>
                  <a:cubicBezTo>
                    <a:pt x="286" y="423"/>
                    <a:pt x="288" y="395"/>
                    <a:pt x="266" y="370"/>
                  </a:cubicBezTo>
                  <a:cubicBezTo>
                    <a:pt x="236" y="335"/>
                    <a:pt x="187" y="329"/>
                    <a:pt x="187" y="329"/>
                  </a:cubicBezTo>
                  <a:cubicBezTo>
                    <a:pt x="187" y="329"/>
                    <a:pt x="203" y="380"/>
                    <a:pt x="229" y="413"/>
                  </a:cubicBezTo>
                  <a:close/>
                  <a:moveTo>
                    <a:pt x="338" y="389"/>
                  </a:moveTo>
                  <a:cubicBezTo>
                    <a:pt x="331" y="425"/>
                    <a:pt x="309" y="432"/>
                    <a:pt x="300" y="427"/>
                  </a:cubicBezTo>
                  <a:cubicBezTo>
                    <a:pt x="290" y="422"/>
                    <a:pt x="279" y="398"/>
                    <a:pt x="285" y="364"/>
                  </a:cubicBezTo>
                  <a:cubicBezTo>
                    <a:pt x="293" y="319"/>
                    <a:pt x="322" y="277"/>
                    <a:pt x="322" y="277"/>
                  </a:cubicBezTo>
                  <a:cubicBezTo>
                    <a:pt x="323" y="276"/>
                    <a:pt x="349" y="340"/>
                    <a:pt x="338" y="389"/>
                  </a:cubicBezTo>
                  <a:close/>
                  <a:moveTo>
                    <a:pt x="243" y="523"/>
                  </a:moveTo>
                  <a:cubicBezTo>
                    <a:pt x="258" y="551"/>
                    <a:pt x="280" y="556"/>
                    <a:pt x="288" y="550"/>
                  </a:cubicBezTo>
                  <a:cubicBezTo>
                    <a:pt x="297" y="543"/>
                    <a:pt x="303" y="516"/>
                    <a:pt x="287" y="487"/>
                  </a:cubicBezTo>
                  <a:cubicBezTo>
                    <a:pt x="264" y="448"/>
                    <a:pt x="216" y="433"/>
                    <a:pt x="216" y="433"/>
                  </a:cubicBezTo>
                  <a:cubicBezTo>
                    <a:pt x="217" y="434"/>
                    <a:pt x="223" y="486"/>
                    <a:pt x="243" y="523"/>
                  </a:cubicBezTo>
                  <a:close/>
                  <a:moveTo>
                    <a:pt x="354" y="519"/>
                  </a:moveTo>
                  <a:cubicBezTo>
                    <a:pt x="340" y="553"/>
                    <a:pt x="318" y="556"/>
                    <a:pt x="310" y="550"/>
                  </a:cubicBezTo>
                  <a:cubicBezTo>
                    <a:pt x="301" y="543"/>
                    <a:pt x="295" y="517"/>
                    <a:pt x="307" y="486"/>
                  </a:cubicBezTo>
                  <a:cubicBezTo>
                    <a:pt x="322" y="443"/>
                    <a:pt x="359" y="407"/>
                    <a:pt x="359" y="407"/>
                  </a:cubicBezTo>
                  <a:cubicBezTo>
                    <a:pt x="359" y="406"/>
                    <a:pt x="373" y="473"/>
                    <a:pt x="354" y="519"/>
                  </a:cubicBezTo>
                  <a:close/>
                  <a:moveTo>
                    <a:pt x="165" y="845"/>
                  </a:moveTo>
                  <a:cubicBezTo>
                    <a:pt x="164" y="877"/>
                    <a:pt x="179" y="893"/>
                    <a:pt x="189" y="892"/>
                  </a:cubicBezTo>
                  <a:cubicBezTo>
                    <a:pt x="201" y="891"/>
                    <a:pt x="221" y="870"/>
                    <a:pt x="221" y="836"/>
                  </a:cubicBezTo>
                  <a:cubicBezTo>
                    <a:pt x="222" y="790"/>
                    <a:pt x="189" y="753"/>
                    <a:pt x="189" y="753"/>
                  </a:cubicBezTo>
                  <a:cubicBezTo>
                    <a:pt x="189" y="754"/>
                    <a:pt x="168" y="802"/>
                    <a:pt x="165" y="845"/>
                  </a:cubicBezTo>
                  <a:close/>
                  <a:moveTo>
                    <a:pt x="262" y="899"/>
                  </a:moveTo>
                  <a:cubicBezTo>
                    <a:pt x="233" y="922"/>
                    <a:pt x="212" y="913"/>
                    <a:pt x="208" y="903"/>
                  </a:cubicBezTo>
                  <a:cubicBezTo>
                    <a:pt x="204" y="892"/>
                    <a:pt x="213" y="867"/>
                    <a:pt x="239" y="845"/>
                  </a:cubicBezTo>
                  <a:cubicBezTo>
                    <a:pt x="275" y="816"/>
                    <a:pt x="325" y="804"/>
                    <a:pt x="325" y="804"/>
                  </a:cubicBezTo>
                  <a:cubicBezTo>
                    <a:pt x="326" y="804"/>
                    <a:pt x="303" y="869"/>
                    <a:pt x="262" y="899"/>
                  </a:cubicBezTo>
                  <a:close/>
                  <a:moveTo>
                    <a:pt x="211" y="742"/>
                  </a:moveTo>
                  <a:cubicBezTo>
                    <a:pt x="215" y="774"/>
                    <a:pt x="233" y="786"/>
                    <a:pt x="243" y="783"/>
                  </a:cubicBezTo>
                  <a:cubicBezTo>
                    <a:pt x="254" y="781"/>
                    <a:pt x="270" y="757"/>
                    <a:pt x="264" y="724"/>
                  </a:cubicBezTo>
                  <a:cubicBezTo>
                    <a:pt x="257" y="679"/>
                    <a:pt x="217" y="648"/>
                    <a:pt x="217" y="648"/>
                  </a:cubicBezTo>
                  <a:cubicBezTo>
                    <a:pt x="218" y="649"/>
                    <a:pt x="205" y="700"/>
                    <a:pt x="211" y="742"/>
                  </a:cubicBezTo>
                  <a:close/>
                  <a:moveTo>
                    <a:pt x="316" y="778"/>
                  </a:moveTo>
                  <a:cubicBezTo>
                    <a:pt x="291" y="805"/>
                    <a:pt x="269" y="800"/>
                    <a:pt x="264" y="791"/>
                  </a:cubicBezTo>
                  <a:cubicBezTo>
                    <a:pt x="258" y="781"/>
                    <a:pt x="262" y="755"/>
                    <a:pt x="284" y="729"/>
                  </a:cubicBezTo>
                  <a:cubicBezTo>
                    <a:pt x="313" y="695"/>
                    <a:pt x="360" y="674"/>
                    <a:pt x="360" y="674"/>
                  </a:cubicBezTo>
                  <a:cubicBezTo>
                    <a:pt x="361" y="673"/>
                    <a:pt x="350" y="741"/>
                    <a:pt x="316" y="778"/>
                  </a:cubicBezTo>
                  <a:close/>
                  <a:moveTo>
                    <a:pt x="237" y="634"/>
                  </a:moveTo>
                  <a:cubicBezTo>
                    <a:pt x="247" y="664"/>
                    <a:pt x="267" y="673"/>
                    <a:pt x="276" y="668"/>
                  </a:cubicBezTo>
                  <a:cubicBezTo>
                    <a:pt x="286" y="664"/>
                    <a:pt x="297" y="638"/>
                    <a:pt x="286" y="606"/>
                  </a:cubicBezTo>
                  <a:cubicBezTo>
                    <a:pt x="270" y="563"/>
                    <a:pt x="226" y="541"/>
                    <a:pt x="226" y="541"/>
                  </a:cubicBezTo>
                  <a:cubicBezTo>
                    <a:pt x="227" y="541"/>
                    <a:pt x="224" y="593"/>
                    <a:pt x="237" y="634"/>
                  </a:cubicBezTo>
                  <a:close/>
                  <a:moveTo>
                    <a:pt x="347" y="650"/>
                  </a:moveTo>
                  <a:cubicBezTo>
                    <a:pt x="327" y="681"/>
                    <a:pt x="305" y="680"/>
                    <a:pt x="298" y="672"/>
                  </a:cubicBezTo>
                  <a:cubicBezTo>
                    <a:pt x="290" y="664"/>
                    <a:pt x="289" y="637"/>
                    <a:pt x="306" y="608"/>
                  </a:cubicBezTo>
                  <a:cubicBezTo>
                    <a:pt x="329" y="569"/>
                    <a:pt x="371" y="540"/>
                    <a:pt x="371" y="540"/>
                  </a:cubicBezTo>
                  <a:cubicBezTo>
                    <a:pt x="372" y="540"/>
                    <a:pt x="374" y="608"/>
                    <a:pt x="347" y="650"/>
                  </a:cubicBezTo>
                  <a:close/>
                  <a:moveTo>
                    <a:pt x="100" y="939"/>
                  </a:moveTo>
                  <a:cubicBezTo>
                    <a:pt x="92" y="971"/>
                    <a:pt x="104" y="990"/>
                    <a:pt x="114" y="991"/>
                  </a:cubicBezTo>
                  <a:cubicBezTo>
                    <a:pt x="126" y="992"/>
                    <a:pt x="150" y="975"/>
                    <a:pt x="157" y="941"/>
                  </a:cubicBezTo>
                  <a:cubicBezTo>
                    <a:pt x="167" y="895"/>
                    <a:pt x="141" y="852"/>
                    <a:pt x="142" y="852"/>
                  </a:cubicBezTo>
                  <a:cubicBezTo>
                    <a:pt x="142" y="853"/>
                    <a:pt x="111" y="897"/>
                    <a:pt x="100" y="939"/>
                  </a:cubicBezTo>
                  <a:close/>
                  <a:moveTo>
                    <a:pt x="185" y="1011"/>
                  </a:moveTo>
                  <a:cubicBezTo>
                    <a:pt x="151" y="1028"/>
                    <a:pt x="132" y="1016"/>
                    <a:pt x="130" y="1006"/>
                  </a:cubicBezTo>
                  <a:cubicBezTo>
                    <a:pt x="129" y="994"/>
                    <a:pt x="143" y="970"/>
                    <a:pt x="173" y="953"/>
                  </a:cubicBezTo>
                  <a:cubicBezTo>
                    <a:pt x="215" y="930"/>
                    <a:pt x="266" y="927"/>
                    <a:pt x="266" y="927"/>
                  </a:cubicBezTo>
                  <a:cubicBezTo>
                    <a:pt x="267" y="927"/>
                    <a:pt x="232" y="988"/>
                    <a:pt x="185" y="1011"/>
                  </a:cubicBezTo>
                  <a:close/>
                  <a:moveTo>
                    <a:pt x="15" y="1023"/>
                  </a:moveTo>
                  <a:cubicBezTo>
                    <a:pt x="0" y="1053"/>
                    <a:pt x="7" y="1074"/>
                    <a:pt x="18" y="1077"/>
                  </a:cubicBezTo>
                  <a:cubicBezTo>
                    <a:pt x="29" y="1080"/>
                    <a:pt x="57" y="1066"/>
                    <a:pt x="72" y="1034"/>
                  </a:cubicBezTo>
                  <a:cubicBezTo>
                    <a:pt x="92" y="990"/>
                    <a:pt x="75" y="942"/>
                    <a:pt x="75" y="943"/>
                  </a:cubicBezTo>
                  <a:cubicBezTo>
                    <a:pt x="75" y="943"/>
                    <a:pt x="35" y="982"/>
                    <a:pt x="15" y="1023"/>
                  </a:cubicBezTo>
                  <a:close/>
                  <a:moveTo>
                    <a:pt x="85" y="1109"/>
                  </a:moveTo>
                  <a:cubicBezTo>
                    <a:pt x="47" y="1121"/>
                    <a:pt x="30" y="1105"/>
                    <a:pt x="31" y="1094"/>
                  </a:cubicBezTo>
                  <a:cubicBezTo>
                    <a:pt x="32" y="1082"/>
                    <a:pt x="51" y="1060"/>
                    <a:pt x="85" y="1049"/>
                  </a:cubicBezTo>
                  <a:cubicBezTo>
                    <a:pt x="131" y="1033"/>
                    <a:pt x="183" y="1039"/>
                    <a:pt x="183" y="1039"/>
                  </a:cubicBezTo>
                  <a:cubicBezTo>
                    <a:pt x="184" y="1039"/>
                    <a:pt x="136" y="1094"/>
                    <a:pt x="85" y="1109"/>
                  </a:cubicBezTo>
                  <a:close/>
                  <a:moveTo>
                    <a:pt x="123" y="51"/>
                  </a:moveTo>
                  <a:cubicBezTo>
                    <a:pt x="151" y="80"/>
                    <a:pt x="149" y="106"/>
                    <a:pt x="142" y="112"/>
                  </a:cubicBezTo>
                  <a:cubicBezTo>
                    <a:pt x="134" y="119"/>
                    <a:pt x="110" y="114"/>
                    <a:pt x="85" y="88"/>
                  </a:cubicBezTo>
                  <a:cubicBezTo>
                    <a:pt x="51" y="54"/>
                    <a:pt x="23" y="0"/>
                    <a:pt x="22" y="0"/>
                  </a:cubicBezTo>
                  <a:cubicBezTo>
                    <a:pt x="22" y="0"/>
                    <a:pt x="85" y="12"/>
                    <a:pt x="123" y="51"/>
                  </a:cubicBezTo>
                  <a:close/>
                </a:path>
              </a:pathLst>
            </a:cu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rgbClr val="DA0000"/>
                </a:solidFill>
                <a:effectLst/>
                <a:uLnTx/>
                <a:uFillTx/>
                <a:latin typeface="微软雅黑" panose="020B0503020204020204" pitchFamily="34" charset="-122"/>
                <a:ea typeface="微软雅黑" panose="020B0503020204020204" pitchFamily="34" charset="-122"/>
                <a:cs typeface="+mn-cs"/>
              </a:endParaRPr>
            </a:p>
          </p:txBody>
        </p:sp>
      </p:grpSp>
      <p:sp>
        <p:nvSpPr>
          <p:cNvPr id="15" name="矩形: 圆角 14"/>
          <p:cNvSpPr/>
          <p:nvPr/>
        </p:nvSpPr>
        <p:spPr bwMode="auto">
          <a:xfrm>
            <a:off x="4691496" y="3976076"/>
            <a:ext cx="2664296" cy="483024"/>
          </a:xfrm>
          <a:prstGeom prst="roundRect">
            <a:avLst>
              <a:gd name="adj" fmla="val 50000"/>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lvl="0" algn="ctr">
              <a:defRPr/>
            </a:pPr>
            <a:r>
              <a:rPr lang="zh-CN" altLang="en-US" sz="2400">
                <a:solidFill>
                  <a:srgbClr val="FFFFFF"/>
                </a:solidFill>
                <a:latin typeface="微软雅黑" panose="020B0503020204020204" pitchFamily="34" charset="-122"/>
                <a:ea typeface="微软雅黑" panose="020B0503020204020204" pitchFamily="34" charset="-122"/>
              </a:rPr>
              <a:t>地位与作用</a:t>
            </a:r>
            <a:endParaRPr kumimoji="0" lang="zh-CN" altLang="en-US"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6" name="文本框 15"/>
          <p:cNvSpPr txBox="1"/>
          <p:nvPr/>
        </p:nvSpPr>
        <p:spPr>
          <a:xfrm>
            <a:off x="1239003" y="4786266"/>
            <a:ext cx="9395882" cy="430374"/>
          </a:xfrm>
          <a:prstGeom prst="rect">
            <a:avLst/>
          </a:prstGeom>
        </p:spPr>
        <p:txBody>
          <a:bodyPr wrap="square">
            <a:spAutoFit/>
          </a:bodyPr>
          <a:lstStyle>
            <a:defPPr>
              <a:defRPr lang="zh-CN"/>
            </a:defPPr>
            <a:lvl1pPr eaLnBrk="1" hangingPunct="1">
              <a:lnSpc>
                <a:spcPct val="120000"/>
              </a:lnSpc>
              <a:spcBef>
                <a:spcPts val="400"/>
              </a:spcBef>
              <a:spcAft>
                <a:spcPts val="400"/>
              </a:spcAft>
              <a:defRPr sz="1600" kern="100">
                <a:latin typeface="+mj-ea"/>
                <a:ea typeface="+mj-ea"/>
                <a:cs typeface="仿宋_GB2312" pitchFamily="49" charset="-122"/>
              </a:defRPr>
            </a:lvl1pPr>
          </a:lstStyle>
          <a:p>
            <a:pPr lvl="0" algn="ctr">
              <a:defRPr/>
            </a:pPr>
            <a:r>
              <a:rPr lang="zh-CN" altLang="en-US" sz="2000" b="1">
                <a:solidFill>
                  <a:srgbClr val="DA0000"/>
                </a:solidFill>
                <a:latin typeface="微软雅黑" panose="020B0503020204020204" pitchFamily="34" charset="-122"/>
                <a:ea typeface="微软雅黑" panose="020B0503020204020204" pitchFamily="34" charset="-122"/>
              </a:rPr>
              <a:t>党员教育管理是党的建设基础性经常性工作。</a:t>
            </a:r>
            <a:endParaRPr kumimoji="0" lang="zh-CN" altLang="en-US" sz="2000" b="0" i="0" u="none" strike="noStrike" kern="1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17" name="矩形: 圆角 16"/>
          <p:cNvSpPr/>
          <p:nvPr/>
        </p:nvSpPr>
        <p:spPr bwMode="auto">
          <a:xfrm>
            <a:off x="1283912" y="5623963"/>
            <a:ext cx="1707476" cy="520010"/>
          </a:xfrm>
          <a:prstGeom prst="roundRect">
            <a:avLst>
              <a:gd name="adj" fmla="val 9136"/>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1600">
                <a:solidFill>
                  <a:schemeClr val="bg1"/>
                </a:solidFill>
                <a:latin typeface="微软雅黑" panose="020B0503020204020204" pitchFamily="34" charset="-122"/>
                <a:ea typeface="微软雅黑" panose="020B0503020204020204" pitchFamily="34" charset="-122"/>
              </a:rPr>
              <a:t>坚定共同理想</a:t>
            </a:r>
          </a:p>
        </p:txBody>
      </p:sp>
      <p:sp>
        <p:nvSpPr>
          <p:cNvPr id="18" name="矩形: 圆角 17"/>
          <p:cNvSpPr/>
          <p:nvPr/>
        </p:nvSpPr>
        <p:spPr bwMode="auto">
          <a:xfrm>
            <a:off x="3156163" y="5623963"/>
            <a:ext cx="1707476" cy="520010"/>
          </a:xfrm>
          <a:prstGeom prst="roundRect">
            <a:avLst>
              <a:gd name="adj" fmla="val 9136"/>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1600">
                <a:solidFill>
                  <a:schemeClr val="bg1"/>
                </a:solidFill>
                <a:latin typeface="微软雅黑" panose="020B0503020204020204" pitchFamily="34" charset="-122"/>
                <a:ea typeface="微软雅黑" panose="020B0503020204020204" pitchFamily="34" charset="-122"/>
              </a:rPr>
              <a:t>增强“四个意识”</a:t>
            </a:r>
          </a:p>
        </p:txBody>
      </p:sp>
      <p:sp>
        <p:nvSpPr>
          <p:cNvPr id="19" name="矩形: 圆角 18"/>
          <p:cNvSpPr/>
          <p:nvPr/>
        </p:nvSpPr>
        <p:spPr bwMode="auto">
          <a:xfrm>
            <a:off x="5028414" y="5623963"/>
            <a:ext cx="1707476" cy="520010"/>
          </a:xfrm>
          <a:prstGeom prst="roundRect">
            <a:avLst>
              <a:gd name="adj" fmla="val 9136"/>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1600">
                <a:solidFill>
                  <a:schemeClr val="bg1"/>
                </a:solidFill>
                <a:latin typeface="微软雅黑" panose="020B0503020204020204" pitchFamily="34" charset="-122"/>
                <a:ea typeface="微软雅黑" panose="020B0503020204020204" pitchFamily="34" charset="-122"/>
              </a:rPr>
              <a:t>坚定“四个自信”</a:t>
            </a:r>
          </a:p>
        </p:txBody>
      </p:sp>
      <p:sp>
        <p:nvSpPr>
          <p:cNvPr id="20" name="矩形: 圆角 19"/>
          <p:cNvSpPr/>
          <p:nvPr/>
        </p:nvSpPr>
        <p:spPr bwMode="auto">
          <a:xfrm>
            <a:off x="6900665" y="5623963"/>
            <a:ext cx="1707476" cy="520010"/>
          </a:xfrm>
          <a:prstGeom prst="roundRect">
            <a:avLst>
              <a:gd name="adj" fmla="val 9136"/>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1600">
                <a:solidFill>
                  <a:schemeClr val="bg1"/>
                </a:solidFill>
                <a:latin typeface="微软雅黑" panose="020B0503020204020204" pitchFamily="34" charset="-122"/>
                <a:ea typeface="微软雅黑" panose="020B0503020204020204" pitchFamily="34" charset="-122"/>
              </a:rPr>
              <a:t>做到“两个维护”</a:t>
            </a:r>
          </a:p>
        </p:txBody>
      </p:sp>
      <p:sp>
        <p:nvSpPr>
          <p:cNvPr id="21" name="矩形: 圆角 20"/>
          <p:cNvSpPr/>
          <p:nvPr/>
        </p:nvSpPr>
        <p:spPr bwMode="auto">
          <a:xfrm>
            <a:off x="8772913" y="5623963"/>
            <a:ext cx="2005987" cy="520010"/>
          </a:xfrm>
          <a:prstGeom prst="roundRect">
            <a:avLst>
              <a:gd name="adj" fmla="val 9136"/>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1600">
                <a:solidFill>
                  <a:schemeClr val="bg1"/>
                </a:solidFill>
                <a:latin typeface="微软雅黑" panose="020B0503020204020204" pitchFamily="34" charset="-122"/>
                <a:ea typeface="微软雅黑" panose="020B0503020204020204" pitchFamily="34" charset="-122"/>
              </a:rPr>
              <a:t>发挥先锋模范作用</a:t>
            </a:r>
          </a:p>
        </p:txBody>
      </p:sp>
      <p:sp>
        <p:nvSpPr>
          <p:cNvPr id="22" name="文本框 21"/>
          <p:cNvSpPr txBox="1"/>
          <p:nvPr/>
        </p:nvSpPr>
        <p:spPr>
          <a:xfrm>
            <a:off x="4275537" y="5179141"/>
            <a:ext cx="3322814" cy="430374"/>
          </a:xfrm>
          <a:prstGeom prst="rect">
            <a:avLst/>
          </a:prstGeom>
        </p:spPr>
        <p:txBody>
          <a:bodyPr wrap="square">
            <a:spAutoFit/>
          </a:bodyPr>
          <a:lstStyle>
            <a:defPPr>
              <a:defRPr lang="zh-CN"/>
            </a:defPPr>
            <a:lvl1pPr eaLnBrk="1" hangingPunct="1">
              <a:lnSpc>
                <a:spcPct val="120000"/>
              </a:lnSpc>
              <a:spcBef>
                <a:spcPts val="400"/>
              </a:spcBef>
              <a:spcAft>
                <a:spcPts val="400"/>
              </a:spcAft>
              <a:defRPr sz="1600" kern="100">
                <a:latin typeface="+mj-ea"/>
                <a:ea typeface="+mj-ea"/>
                <a:cs typeface="仿宋_GB2312" pitchFamily="49" charset="-122"/>
              </a:defRPr>
            </a:lvl1pPr>
          </a:lstStyle>
          <a:p>
            <a:pPr lvl="0" algn="ctr">
              <a:defRPr/>
            </a:pPr>
            <a:r>
              <a:rPr kumimoji="0" lang="zh-CN" altLang="en-US" sz="2000" b="1" i="0" u="none" strike="noStrike" kern="1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rPr>
              <a:t>要引导党员</a:t>
            </a:r>
          </a:p>
        </p:txBody>
      </p:sp>
      <p:sp>
        <p:nvSpPr>
          <p:cNvPr id="2" name="文本框 1"/>
          <p:cNvSpPr txBox="1"/>
          <p:nvPr/>
        </p:nvSpPr>
        <p:spPr>
          <a:xfrm>
            <a:off x="5461182" y="945642"/>
            <a:ext cx="1210588" cy="338554"/>
          </a:xfrm>
          <a:prstGeom prst="rect">
            <a:avLst/>
          </a:prstGeom>
          <a:noFill/>
        </p:spPr>
        <p:txBody>
          <a:bodyPr wrap="none" rtlCol="0">
            <a:spAutoFit/>
          </a:bodyPr>
          <a:lstStyle/>
          <a:p>
            <a:pPr algn="ct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第一条</a:t>
            </a:r>
            <a:r>
              <a:rPr lang="en-US" altLang="zh-CN"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sp>
        <p:nvSpPr>
          <p:cNvPr id="41" name="文本框 40"/>
          <p:cNvSpPr txBox="1"/>
          <p:nvPr/>
        </p:nvSpPr>
        <p:spPr>
          <a:xfrm>
            <a:off x="5461181" y="3661546"/>
            <a:ext cx="1210589" cy="338554"/>
          </a:xfrm>
          <a:prstGeom prst="rect">
            <a:avLst/>
          </a:prstGeom>
          <a:noFill/>
        </p:spPr>
        <p:txBody>
          <a:bodyPr wrap="none" rtlCol="0">
            <a:spAutoFit/>
          </a:bodyPr>
          <a:lstStyle/>
          <a:p>
            <a:pPr algn="ct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第二条</a:t>
            </a:r>
            <a:r>
              <a:rPr lang="en-US" altLang="zh-CN"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spTree>
  </p:cSld>
  <p:clrMapOvr>
    <a:masterClrMapping/>
  </p:clrMapOvr>
  <p:transition advTm="38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200900" y="-17528"/>
            <a:ext cx="497046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第一章：总则</a:t>
            </a:r>
            <a:endPar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grpSp>
        <p:nvGrpSpPr>
          <p:cNvPr id="40" name="组合 39"/>
          <p:cNvGrpSpPr/>
          <p:nvPr/>
        </p:nvGrpSpPr>
        <p:grpSpPr>
          <a:xfrm>
            <a:off x="4755247" y="1706826"/>
            <a:ext cx="3273478" cy="711239"/>
            <a:chOff x="323936" y="2208195"/>
            <a:chExt cx="5286233" cy="1148557"/>
          </a:xfrm>
        </p:grpSpPr>
        <p:sp>
          <p:nvSpPr>
            <p:cNvPr id="41" name="Freeform 5"/>
            <p:cNvSpPr>
              <a:spLocks noEditPoints="1"/>
            </p:cNvSpPr>
            <p:nvPr/>
          </p:nvSpPr>
          <p:spPr bwMode="auto">
            <a:xfrm>
              <a:off x="323936" y="2208195"/>
              <a:ext cx="375948" cy="1148557"/>
            </a:xfrm>
            <a:custGeom>
              <a:avLst/>
              <a:gdLst>
                <a:gd name="T0" fmla="*/ 178 w 374"/>
                <a:gd name="T1" fmla="*/ 206 h 1121"/>
                <a:gd name="T2" fmla="*/ 303 w 374"/>
                <a:gd name="T3" fmla="*/ 140 h 1121"/>
                <a:gd name="T4" fmla="*/ 138 w 374"/>
                <a:gd name="T5" fmla="*/ 145 h 1121"/>
                <a:gd name="T6" fmla="*/ 197 w 374"/>
                <a:gd name="T7" fmla="*/ 140 h 1121"/>
                <a:gd name="T8" fmla="*/ 138 w 374"/>
                <a:gd name="T9" fmla="*/ 145 h 1121"/>
                <a:gd name="T10" fmla="*/ 126 w 374"/>
                <a:gd name="T11" fmla="*/ 316 h 1121"/>
                <a:gd name="T12" fmla="*/ 235 w 374"/>
                <a:gd name="T13" fmla="*/ 230 h 1121"/>
                <a:gd name="T14" fmla="*/ 75 w 374"/>
                <a:gd name="T15" fmla="*/ 263 h 1121"/>
                <a:gd name="T16" fmla="*/ 132 w 374"/>
                <a:gd name="T17" fmla="*/ 248 h 1121"/>
                <a:gd name="T18" fmla="*/ 75 w 374"/>
                <a:gd name="T19" fmla="*/ 263 h 1121"/>
                <a:gd name="T20" fmla="*/ 95 w 374"/>
                <a:gd name="T21" fmla="*/ 431 h 1121"/>
                <a:gd name="T22" fmla="*/ 187 w 374"/>
                <a:gd name="T23" fmla="*/ 329 h 1121"/>
                <a:gd name="T24" fmla="*/ 36 w 374"/>
                <a:gd name="T25" fmla="*/ 389 h 1121"/>
                <a:gd name="T26" fmla="*/ 89 w 374"/>
                <a:gd name="T27" fmla="*/ 364 h 1121"/>
                <a:gd name="T28" fmla="*/ 36 w 374"/>
                <a:gd name="T29" fmla="*/ 389 h 1121"/>
                <a:gd name="T30" fmla="*/ 86 w 374"/>
                <a:gd name="T31" fmla="*/ 550 h 1121"/>
                <a:gd name="T32" fmla="*/ 157 w 374"/>
                <a:gd name="T33" fmla="*/ 433 h 1121"/>
                <a:gd name="T34" fmla="*/ 20 w 374"/>
                <a:gd name="T35" fmla="*/ 519 h 1121"/>
                <a:gd name="T36" fmla="*/ 67 w 374"/>
                <a:gd name="T37" fmla="*/ 486 h 1121"/>
                <a:gd name="T38" fmla="*/ 20 w 374"/>
                <a:gd name="T39" fmla="*/ 519 h 1121"/>
                <a:gd name="T40" fmla="*/ 184 w 374"/>
                <a:gd name="T41" fmla="*/ 892 h 1121"/>
                <a:gd name="T42" fmla="*/ 185 w 374"/>
                <a:gd name="T43" fmla="*/ 753 h 1121"/>
                <a:gd name="T44" fmla="*/ 111 w 374"/>
                <a:gd name="T45" fmla="*/ 899 h 1121"/>
                <a:gd name="T46" fmla="*/ 134 w 374"/>
                <a:gd name="T47" fmla="*/ 845 h 1121"/>
                <a:gd name="T48" fmla="*/ 111 w 374"/>
                <a:gd name="T49" fmla="*/ 899 h 1121"/>
                <a:gd name="T50" fmla="*/ 130 w 374"/>
                <a:gd name="T51" fmla="*/ 783 h 1121"/>
                <a:gd name="T52" fmla="*/ 156 w 374"/>
                <a:gd name="T53" fmla="*/ 648 h 1121"/>
                <a:gd name="T54" fmla="*/ 57 w 374"/>
                <a:gd name="T55" fmla="*/ 778 h 1121"/>
                <a:gd name="T56" fmla="*/ 90 w 374"/>
                <a:gd name="T57" fmla="*/ 729 h 1121"/>
                <a:gd name="T58" fmla="*/ 57 w 374"/>
                <a:gd name="T59" fmla="*/ 778 h 1121"/>
                <a:gd name="T60" fmla="*/ 97 w 374"/>
                <a:gd name="T61" fmla="*/ 668 h 1121"/>
                <a:gd name="T62" fmla="*/ 147 w 374"/>
                <a:gd name="T63" fmla="*/ 541 h 1121"/>
                <a:gd name="T64" fmla="*/ 27 w 374"/>
                <a:gd name="T65" fmla="*/ 650 h 1121"/>
                <a:gd name="T66" fmla="*/ 68 w 374"/>
                <a:gd name="T67" fmla="*/ 608 h 1121"/>
                <a:gd name="T68" fmla="*/ 27 w 374"/>
                <a:gd name="T69" fmla="*/ 650 h 1121"/>
                <a:gd name="T70" fmla="*/ 259 w 374"/>
                <a:gd name="T71" fmla="*/ 991 h 1121"/>
                <a:gd name="T72" fmla="*/ 232 w 374"/>
                <a:gd name="T73" fmla="*/ 852 h 1121"/>
                <a:gd name="T74" fmla="*/ 188 w 374"/>
                <a:gd name="T75" fmla="*/ 1011 h 1121"/>
                <a:gd name="T76" fmla="*/ 201 w 374"/>
                <a:gd name="T77" fmla="*/ 953 h 1121"/>
                <a:gd name="T78" fmla="*/ 188 w 374"/>
                <a:gd name="T79" fmla="*/ 1011 h 1121"/>
                <a:gd name="T80" fmla="*/ 356 w 374"/>
                <a:gd name="T81" fmla="*/ 1077 h 1121"/>
                <a:gd name="T82" fmla="*/ 299 w 374"/>
                <a:gd name="T83" fmla="*/ 943 h 1121"/>
                <a:gd name="T84" fmla="*/ 289 w 374"/>
                <a:gd name="T85" fmla="*/ 1109 h 1121"/>
                <a:gd name="T86" fmla="*/ 289 w 374"/>
                <a:gd name="T87" fmla="*/ 1049 h 1121"/>
                <a:gd name="T88" fmla="*/ 289 w 374"/>
                <a:gd name="T89" fmla="*/ 1109 h 1121"/>
                <a:gd name="T90" fmla="*/ 232 w 374"/>
                <a:gd name="T91" fmla="*/ 112 h 1121"/>
                <a:gd name="T92" fmla="*/ 351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231" y="206"/>
                  </a:moveTo>
                  <a:cubicBezTo>
                    <a:pt x="203" y="222"/>
                    <a:pt x="182" y="216"/>
                    <a:pt x="178" y="206"/>
                  </a:cubicBezTo>
                  <a:cubicBezTo>
                    <a:pt x="173" y="196"/>
                    <a:pt x="183" y="168"/>
                    <a:pt x="213" y="152"/>
                  </a:cubicBezTo>
                  <a:cubicBezTo>
                    <a:pt x="254" y="129"/>
                    <a:pt x="303" y="140"/>
                    <a:pt x="303" y="140"/>
                  </a:cubicBezTo>
                  <a:cubicBezTo>
                    <a:pt x="302" y="140"/>
                    <a:pt x="268" y="184"/>
                    <a:pt x="231" y="206"/>
                  </a:cubicBezTo>
                  <a:close/>
                  <a:moveTo>
                    <a:pt x="138" y="145"/>
                  </a:moveTo>
                  <a:cubicBezTo>
                    <a:pt x="131" y="182"/>
                    <a:pt x="149" y="196"/>
                    <a:pt x="159" y="195"/>
                  </a:cubicBezTo>
                  <a:cubicBezTo>
                    <a:pt x="171" y="193"/>
                    <a:pt x="189" y="174"/>
                    <a:pt x="197" y="140"/>
                  </a:cubicBezTo>
                  <a:cubicBezTo>
                    <a:pt x="207" y="94"/>
                    <a:pt x="196" y="43"/>
                    <a:pt x="196" y="43"/>
                  </a:cubicBezTo>
                  <a:cubicBezTo>
                    <a:pt x="195" y="42"/>
                    <a:pt x="146" y="95"/>
                    <a:pt x="138" y="145"/>
                  </a:cubicBezTo>
                  <a:close/>
                  <a:moveTo>
                    <a:pt x="178" y="306"/>
                  </a:moveTo>
                  <a:cubicBezTo>
                    <a:pt x="153" y="327"/>
                    <a:pt x="132" y="324"/>
                    <a:pt x="126" y="316"/>
                  </a:cubicBezTo>
                  <a:cubicBezTo>
                    <a:pt x="120" y="306"/>
                    <a:pt x="124" y="278"/>
                    <a:pt x="150" y="257"/>
                  </a:cubicBezTo>
                  <a:cubicBezTo>
                    <a:pt x="186" y="227"/>
                    <a:pt x="236" y="230"/>
                    <a:pt x="235" y="230"/>
                  </a:cubicBezTo>
                  <a:cubicBezTo>
                    <a:pt x="235" y="230"/>
                    <a:pt x="209" y="278"/>
                    <a:pt x="178" y="306"/>
                  </a:cubicBezTo>
                  <a:close/>
                  <a:moveTo>
                    <a:pt x="75" y="263"/>
                  </a:moveTo>
                  <a:cubicBezTo>
                    <a:pt x="76" y="300"/>
                    <a:pt x="96" y="311"/>
                    <a:pt x="105" y="308"/>
                  </a:cubicBezTo>
                  <a:cubicBezTo>
                    <a:pt x="116" y="304"/>
                    <a:pt x="131" y="282"/>
                    <a:pt x="132" y="248"/>
                  </a:cubicBezTo>
                  <a:cubicBezTo>
                    <a:pt x="132" y="202"/>
                    <a:pt x="112" y="155"/>
                    <a:pt x="112" y="154"/>
                  </a:cubicBezTo>
                  <a:cubicBezTo>
                    <a:pt x="111" y="154"/>
                    <a:pt x="74" y="213"/>
                    <a:pt x="75" y="263"/>
                  </a:cubicBezTo>
                  <a:close/>
                  <a:moveTo>
                    <a:pt x="144" y="413"/>
                  </a:moveTo>
                  <a:cubicBezTo>
                    <a:pt x="124" y="437"/>
                    <a:pt x="102" y="439"/>
                    <a:pt x="95" y="431"/>
                  </a:cubicBezTo>
                  <a:cubicBezTo>
                    <a:pt x="87" y="423"/>
                    <a:pt x="86" y="395"/>
                    <a:pt x="108" y="370"/>
                  </a:cubicBezTo>
                  <a:cubicBezTo>
                    <a:pt x="138" y="335"/>
                    <a:pt x="187" y="329"/>
                    <a:pt x="187" y="329"/>
                  </a:cubicBezTo>
                  <a:cubicBezTo>
                    <a:pt x="186" y="329"/>
                    <a:pt x="170" y="380"/>
                    <a:pt x="144" y="413"/>
                  </a:cubicBezTo>
                  <a:close/>
                  <a:moveTo>
                    <a:pt x="36" y="389"/>
                  </a:moveTo>
                  <a:cubicBezTo>
                    <a:pt x="43" y="425"/>
                    <a:pt x="65" y="432"/>
                    <a:pt x="74" y="427"/>
                  </a:cubicBezTo>
                  <a:cubicBezTo>
                    <a:pt x="84" y="422"/>
                    <a:pt x="94" y="398"/>
                    <a:pt x="89" y="364"/>
                  </a:cubicBezTo>
                  <a:cubicBezTo>
                    <a:pt x="81" y="319"/>
                    <a:pt x="51" y="277"/>
                    <a:pt x="51" y="277"/>
                  </a:cubicBezTo>
                  <a:cubicBezTo>
                    <a:pt x="51" y="276"/>
                    <a:pt x="25" y="340"/>
                    <a:pt x="36" y="389"/>
                  </a:cubicBezTo>
                  <a:close/>
                  <a:moveTo>
                    <a:pt x="131" y="523"/>
                  </a:moveTo>
                  <a:cubicBezTo>
                    <a:pt x="115" y="551"/>
                    <a:pt x="94" y="556"/>
                    <a:pt x="86" y="550"/>
                  </a:cubicBezTo>
                  <a:cubicBezTo>
                    <a:pt x="77" y="543"/>
                    <a:pt x="70" y="516"/>
                    <a:pt x="87" y="487"/>
                  </a:cubicBezTo>
                  <a:cubicBezTo>
                    <a:pt x="110" y="448"/>
                    <a:pt x="158" y="433"/>
                    <a:pt x="157" y="433"/>
                  </a:cubicBezTo>
                  <a:cubicBezTo>
                    <a:pt x="157" y="434"/>
                    <a:pt x="151" y="486"/>
                    <a:pt x="131" y="523"/>
                  </a:cubicBezTo>
                  <a:close/>
                  <a:moveTo>
                    <a:pt x="20" y="519"/>
                  </a:moveTo>
                  <a:cubicBezTo>
                    <a:pt x="33" y="553"/>
                    <a:pt x="56" y="556"/>
                    <a:pt x="64" y="550"/>
                  </a:cubicBezTo>
                  <a:cubicBezTo>
                    <a:pt x="73" y="543"/>
                    <a:pt x="79" y="517"/>
                    <a:pt x="67" y="486"/>
                  </a:cubicBezTo>
                  <a:cubicBezTo>
                    <a:pt x="51" y="443"/>
                    <a:pt x="15" y="407"/>
                    <a:pt x="15" y="407"/>
                  </a:cubicBezTo>
                  <a:cubicBezTo>
                    <a:pt x="14" y="406"/>
                    <a:pt x="1" y="473"/>
                    <a:pt x="20" y="519"/>
                  </a:cubicBezTo>
                  <a:close/>
                  <a:moveTo>
                    <a:pt x="208" y="845"/>
                  </a:moveTo>
                  <a:cubicBezTo>
                    <a:pt x="210" y="877"/>
                    <a:pt x="195" y="893"/>
                    <a:pt x="184" y="892"/>
                  </a:cubicBezTo>
                  <a:cubicBezTo>
                    <a:pt x="173" y="891"/>
                    <a:pt x="153" y="870"/>
                    <a:pt x="152" y="836"/>
                  </a:cubicBezTo>
                  <a:cubicBezTo>
                    <a:pt x="152" y="790"/>
                    <a:pt x="185" y="753"/>
                    <a:pt x="185" y="753"/>
                  </a:cubicBezTo>
                  <a:cubicBezTo>
                    <a:pt x="184" y="754"/>
                    <a:pt x="206" y="802"/>
                    <a:pt x="208" y="845"/>
                  </a:cubicBezTo>
                  <a:close/>
                  <a:moveTo>
                    <a:pt x="111" y="899"/>
                  </a:moveTo>
                  <a:cubicBezTo>
                    <a:pt x="141" y="922"/>
                    <a:pt x="162" y="913"/>
                    <a:pt x="166" y="903"/>
                  </a:cubicBezTo>
                  <a:cubicBezTo>
                    <a:pt x="169" y="892"/>
                    <a:pt x="161" y="867"/>
                    <a:pt x="134" y="845"/>
                  </a:cubicBezTo>
                  <a:cubicBezTo>
                    <a:pt x="98" y="816"/>
                    <a:pt x="49" y="804"/>
                    <a:pt x="49" y="804"/>
                  </a:cubicBezTo>
                  <a:cubicBezTo>
                    <a:pt x="48" y="804"/>
                    <a:pt x="71" y="869"/>
                    <a:pt x="111" y="899"/>
                  </a:cubicBezTo>
                  <a:close/>
                  <a:moveTo>
                    <a:pt x="163" y="742"/>
                  </a:moveTo>
                  <a:cubicBezTo>
                    <a:pt x="158" y="774"/>
                    <a:pt x="140" y="786"/>
                    <a:pt x="130" y="783"/>
                  </a:cubicBezTo>
                  <a:cubicBezTo>
                    <a:pt x="119" y="781"/>
                    <a:pt x="104" y="757"/>
                    <a:pt x="109" y="724"/>
                  </a:cubicBezTo>
                  <a:cubicBezTo>
                    <a:pt x="117" y="679"/>
                    <a:pt x="157" y="648"/>
                    <a:pt x="156" y="648"/>
                  </a:cubicBezTo>
                  <a:cubicBezTo>
                    <a:pt x="156" y="649"/>
                    <a:pt x="168" y="700"/>
                    <a:pt x="163" y="742"/>
                  </a:cubicBezTo>
                  <a:close/>
                  <a:moveTo>
                    <a:pt x="57" y="778"/>
                  </a:moveTo>
                  <a:cubicBezTo>
                    <a:pt x="82" y="805"/>
                    <a:pt x="105" y="800"/>
                    <a:pt x="110" y="791"/>
                  </a:cubicBezTo>
                  <a:cubicBezTo>
                    <a:pt x="116" y="781"/>
                    <a:pt x="112" y="755"/>
                    <a:pt x="90" y="729"/>
                  </a:cubicBezTo>
                  <a:cubicBezTo>
                    <a:pt x="60" y="695"/>
                    <a:pt x="14" y="674"/>
                    <a:pt x="14" y="674"/>
                  </a:cubicBezTo>
                  <a:cubicBezTo>
                    <a:pt x="13" y="673"/>
                    <a:pt x="23" y="741"/>
                    <a:pt x="57" y="778"/>
                  </a:cubicBezTo>
                  <a:close/>
                  <a:moveTo>
                    <a:pt x="137" y="634"/>
                  </a:moveTo>
                  <a:cubicBezTo>
                    <a:pt x="127" y="664"/>
                    <a:pt x="107" y="673"/>
                    <a:pt x="97" y="668"/>
                  </a:cubicBezTo>
                  <a:cubicBezTo>
                    <a:pt x="87" y="664"/>
                    <a:pt x="76" y="638"/>
                    <a:pt x="88" y="606"/>
                  </a:cubicBezTo>
                  <a:cubicBezTo>
                    <a:pt x="103" y="563"/>
                    <a:pt x="147" y="541"/>
                    <a:pt x="147" y="541"/>
                  </a:cubicBezTo>
                  <a:cubicBezTo>
                    <a:pt x="147" y="541"/>
                    <a:pt x="150" y="593"/>
                    <a:pt x="137" y="634"/>
                  </a:cubicBezTo>
                  <a:close/>
                  <a:moveTo>
                    <a:pt x="27" y="650"/>
                  </a:moveTo>
                  <a:cubicBezTo>
                    <a:pt x="46" y="681"/>
                    <a:pt x="69" y="680"/>
                    <a:pt x="76" y="672"/>
                  </a:cubicBezTo>
                  <a:cubicBezTo>
                    <a:pt x="83" y="664"/>
                    <a:pt x="85" y="637"/>
                    <a:pt x="68" y="608"/>
                  </a:cubicBezTo>
                  <a:cubicBezTo>
                    <a:pt x="45" y="569"/>
                    <a:pt x="2" y="540"/>
                    <a:pt x="2" y="540"/>
                  </a:cubicBezTo>
                  <a:cubicBezTo>
                    <a:pt x="2" y="540"/>
                    <a:pt x="0" y="608"/>
                    <a:pt x="27" y="650"/>
                  </a:cubicBezTo>
                  <a:close/>
                  <a:moveTo>
                    <a:pt x="274" y="939"/>
                  </a:moveTo>
                  <a:cubicBezTo>
                    <a:pt x="282" y="971"/>
                    <a:pt x="270" y="990"/>
                    <a:pt x="259" y="991"/>
                  </a:cubicBezTo>
                  <a:cubicBezTo>
                    <a:pt x="248" y="992"/>
                    <a:pt x="224" y="975"/>
                    <a:pt x="217" y="941"/>
                  </a:cubicBezTo>
                  <a:cubicBezTo>
                    <a:pt x="207" y="895"/>
                    <a:pt x="232" y="852"/>
                    <a:pt x="232" y="852"/>
                  </a:cubicBezTo>
                  <a:cubicBezTo>
                    <a:pt x="232" y="853"/>
                    <a:pt x="262" y="897"/>
                    <a:pt x="274" y="939"/>
                  </a:cubicBezTo>
                  <a:close/>
                  <a:moveTo>
                    <a:pt x="188" y="1011"/>
                  </a:moveTo>
                  <a:cubicBezTo>
                    <a:pt x="223" y="1028"/>
                    <a:pt x="242" y="1016"/>
                    <a:pt x="243" y="1006"/>
                  </a:cubicBezTo>
                  <a:cubicBezTo>
                    <a:pt x="245" y="994"/>
                    <a:pt x="231" y="970"/>
                    <a:pt x="201" y="953"/>
                  </a:cubicBezTo>
                  <a:cubicBezTo>
                    <a:pt x="159" y="930"/>
                    <a:pt x="108" y="927"/>
                    <a:pt x="108" y="927"/>
                  </a:cubicBezTo>
                  <a:cubicBezTo>
                    <a:pt x="107" y="927"/>
                    <a:pt x="142" y="988"/>
                    <a:pt x="188" y="1011"/>
                  </a:cubicBezTo>
                  <a:close/>
                  <a:moveTo>
                    <a:pt x="359" y="1023"/>
                  </a:moveTo>
                  <a:cubicBezTo>
                    <a:pt x="374" y="1053"/>
                    <a:pt x="367" y="1074"/>
                    <a:pt x="356" y="1077"/>
                  </a:cubicBezTo>
                  <a:cubicBezTo>
                    <a:pt x="345" y="1080"/>
                    <a:pt x="317" y="1066"/>
                    <a:pt x="302" y="1034"/>
                  </a:cubicBezTo>
                  <a:cubicBezTo>
                    <a:pt x="282" y="990"/>
                    <a:pt x="299" y="942"/>
                    <a:pt x="299" y="943"/>
                  </a:cubicBezTo>
                  <a:cubicBezTo>
                    <a:pt x="299" y="943"/>
                    <a:pt x="338" y="982"/>
                    <a:pt x="359" y="1023"/>
                  </a:cubicBezTo>
                  <a:close/>
                  <a:moveTo>
                    <a:pt x="289" y="1109"/>
                  </a:moveTo>
                  <a:cubicBezTo>
                    <a:pt x="327" y="1121"/>
                    <a:pt x="344" y="1105"/>
                    <a:pt x="343" y="1094"/>
                  </a:cubicBezTo>
                  <a:cubicBezTo>
                    <a:pt x="342" y="1082"/>
                    <a:pt x="323" y="1060"/>
                    <a:pt x="289" y="1049"/>
                  </a:cubicBezTo>
                  <a:cubicBezTo>
                    <a:pt x="242" y="1033"/>
                    <a:pt x="191" y="1039"/>
                    <a:pt x="191" y="1039"/>
                  </a:cubicBezTo>
                  <a:cubicBezTo>
                    <a:pt x="190" y="1039"/>
                    <a:pt x="237" y="1094"/>
                    <a:pt x="289" y="1109"/>
                  </a:cubicBezTo>
                  <a:close/>
                  <a:moveTo>
                    <a:pt x="251" y="51"/>
                  </a:moveTo>
                  <a:cubicBezTo>
                    <a:pt x="223" y="80"/>
                    <a:pt x="224" y="106"/>
                    <a:pt x="232" y="112"/>
                  </a:cubicBezTo>
                  <a:cubicBezTo>
                    <a:pt x="240" y="119"/>
                    <a:pt x="264" y="114"/>
                    <a:pt x="289" y="88"/>
                  </a:cubicBezTo>
                  <a:cubicBezTo>
                    <a:pt x="323" y="54"/>
                    <a:pt x="351" y="0"/>
                    <a:pt x="351" y="0"/>
                  </a:cubicBezTo>
                  <a:cubicBezTo>
                    <a:pt x="352" y="0"/>
                    <a:pt x="289" y="12"/>
                    <a:pt x="251" y="51"/>
                  </a:cubicBezTo>
                  <a:close/>
                </a:path>
              </a:pathLst>
            </a:cu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rgbClr val="DA0000"/>
                </a:solidFill>
                <a:effectLst/>
                <a:uLnTx/>
                <a:uFillTx/>
                <a:latin typeface="微软雅黑" panose="020B0503020204020204" pitchFamily="34" charset="-122"/>
                <a:ea typeface="微软雅黑" panose="020B0503020204020204" pitchFamily="34" charset="-122"/>
                <a:cs typeface="+mn-cs"/>
              </a:endParaRPr>
            </a:p>
          </p:txBody>
        </p:sp>
        <p:sp>
          <p:nvSpPr>
            <p:cNvPr id="42" name="Freeform 6"/>
            <p:cNvSpPr>
              <a:spLocks noEditPoints="1"/>
            </p:cNvSpPr>
            <p:nvPr/>
          </p:nvSpPr>
          <p:spPr bwMode="auto">
            <a:xfrm>
              <a:off x="5234222" y="2208195"/>
              <a:ext cx="375947" cy="1148557"/>
            </a:xfrm>
            <a:custGeom>
              <a:avLst/>
              <a:gdLst>
                <a:gd name="T0" fmla="*/ 196 w 374"/>
                <a:gd name="T1" fmla="*/ 206 h 1121"/>
                <a:gd name="T2" fmla="*/ 71 w 374"/>
                <a:gd name="T3" fmla="*/ 140 h 1121"/>
                <a:gd name="T4" fmla="*/ 236 w 374"/>
                <a:gd name="T5" fmla="*/ 145 h 1121"/>
                <a:gd name="T6" fmla="*/ 177 w 374"/>
                <a:gd name="T7" fmla="*/ 140 h 1121"/>
                <a:gd name="T8" fmla="*/ 236 w 374"/>
                <a:gd name="T9" fmla="*/ 145 h 1121"/>
                <a:gd name="T10" fmla="*/ 248 w 374"/>
                <a:gd name="T11" fmla="*/ 316 h 1121"/>
                <a:gd name="T12" fmla="*/ 138 w 374"/>
                <a:gd name="T13" fmla="*/ 230 h 1121"/>
                <a:gd name="T14" fmla="*/ 299 w 374"/>
                <a:gd name="T15" fmla="*/ 263 h 1121"/>
                <a:gd name="T16" fmla="*/ 242 w 374"/>
                <a:gd name="T17" fmla="*/ 248 h 1121"/>
                <a:gd name="T18" fmla="*/ 299 w 374"/>
                <a:gd name="T19" fmla="*/ 263 h 1121"/>
                <a:gd name="T20" fmla="*/ 278 w 374"/>
                <a:gd name="T21" fmla="*/ 431 h 1121"/>
                <a:gd name="T22" fmla="*/ 187 w 374"/>
                <a:gd name="T23" fmla="*/ 329 h 1121"/>
                <a:gd name="T24" fmla="*/ 338 w 374"/>
                <a:gd name="T25" fmla="*/ 389 h 1121"/>
                <a:gd name="T26" fmla="*/ 285 w 374"/>
                <a:gd name="T27" fmla="*/ 364 h 1121"/>
                <a:gd name="T28" fmla="*/ 338 w 374"/>
                <a:gd name="T29" fmla="*/ 389 h 1121"/>
                <a:gd name="T30" fmla="*/ 288 w 374"/>
                <a:gd name="T31" fmla="*/ 550 h 1121"/>
                <a:gd name="T32" fmla="*/ 216 w 374"/>
                <a:gd name="T33" fmla="*/ 433 h 1121"/>
                <a:gd name="T34" fmla="*/ 354 w 374"/>
                <a:gd name="T35" fmla="*/ 519 h 1121"/>
                <a:gd name="T36" fmla="*/ 307 w 374"/>
                <a:gd name="T37" fmla="*/ 486 h 1121"/>
                <a:gd name="T38" fmla="*/ 354 w 374"/>
                <a:gd name="T39" fmla="*/ 519 h 1121"/>
                <a:gd name="T40" fmla="*/ 189 w 374"/>
                <a:gd name="T41" fmla="*/ 892 h 1121"/>
                <a:gd name="T42" fmla="*/ 189 w 374"/>
                <a:gd name="T43" fmla="*/ 753 h 1121"/>
                <a:gd name="T44" fmla="*/ 262 w 374"/>
                <a:gd name="T45" fmla="*/ 899 h 1121"/>
                <a:gd name="T46" fmla="*/ 239 w 374"/>
                <a:gd name="T47" fmla="*/ 845 h 1121"/>
                <a:gd name="T48" fmla="*/ 262 w 374"/>
                <a:gd name="T49" fmla="*/ 899 h 1121"/>
                <a:gd name="T50" fmla="*/ 243 w 374"/>
                <a:gd name="T51" fmla="*/ 783 h 1121"/>
                <a:gd name="T52" fmla="*/ 217 w 374"/>
                <a:gd name="T53" fmla="*/ 648 h 1121"/>
                <a:gd name="T54" fmla="*/ 316 w 374"/>
                <a:gd name="T55" fmla="*/ 778 h 1121"/>
                <a:gd name="T56" fmla="*/ 284 w 374"/>
                <a:gd name="T57" fmla="*/ 729 h 1121"/>
                <a:gd name="T58" fmla="*/ 316 w 374"/>
                <a:gd name="T59" fmla="*/ 778 h 1121"/>
                <a:gd name="T60" fmla="*/ 276 w 374"/>
                <a:gd name="T61" fmla="*/ 668 h 1121"/>
                <a:gd name="T62" fmla="*/ 226 w 374"/>
                <a:gd name="T63" fmla="*/ 541 h 1121"/>
                <a:gd name="T64" fmla="*/ 347 w 374"/>
                <a:gd name="T65" fmla="*/ 650 h 1121"/>
                <a:gd name="T66" fmla="*/ 306 w 374"/>
                <a:gd name="T67" fmla="*/ 608 h 1121"/>
                <a:gd name="T68" fmla="*/ 347 w 374"/>
                <a:gd name="T69" fmla="*/ 650 h 1121"/>
                <a:gd name="T70" fmla="*/ 114 w 374"/>
                <a:gd name="T71" fmla="*/ 991 h 1121"/>
                <a:gd name="T72" fmla="*/ 142 w 374"/>
                <a:gd name="T73" fmla="*/ 852 h 1121"/>
                <a:gd name="T74" fmla="*/ 185 w 374"/>
                <a:gd name="T75" fmla="*/ 1011 h 1121"/>
                <a:gd name="T76" fmla="*/ 173 w 374"/>
                <a:gd name="T77" fmla="*/ 953 h 1121"/>
                <a:gd name="T78" fmla="*/ 185 w 374"/>
                <a:gd name="T79" fmla="*/ 1011 h 1121"/>
                <a:gd name="T80" fmla="*/ 18 w 374"/>
                <a:gd name="T81" fmla="*/ 1077 h 1121"/>
                <a:gd name="T82" fmla="*/ 75 w 374"/>
                <a:gd name="T83" fmla="*/ 943 h 1121"/>
                <a:gd name="T84" fmla="*/ 85 w 374"/>
                <a:gd name="T85" fmla="*/ 1109 h 1121"/>
                <a:gd name="T86" fmla="*/ 85 w 374"/>
                <a:gd name="T87" fmla="*/ 1049 h 1121"/>
                <a:gd name="T88" fmla="*/ 85 w 374"/>
                <a:gd name="T89" fmla="*/ 1109 h 1121"/>
                <a:gd name="T90" fmla="*/ 142 w 374"/>
                <a:gd name="T91" fmla="*/ 112 h 1121"/>
                <a:gd name="T92" fmla="*/ 22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143" y="206"/>
                  </a:moveTo>
                  <a:cubicBezTo>
                    <a:pt x="171" y="222"/>
                    <a:pt x="192" y="216"/>
                    <a:pt x="196" y="206"/>
                  </a:cubicBezTo>
                  <a:cubicBezTo>
                    <a:pt x="200" y="196"/>
                    <a:pt x="191" y="168"/>
                    <a:pt x="161" y="152"/>
                  </a:cubicBezTo>
                  <a:cubicBezTo>
                    <a:pt x="120" y="129"/>
                    <a:pt x="70" y="140"/>
                    <a:pt x="71" y="140"/>
                  </a:cubicBezTo>
                  <a:cubicBezTo>
                    <a:pt x="71" y="140"/>
                    <a:pt x="106" y="184"/>
                    <a:pt x="143" y="206"/>
                  </a:cubicBezTo>
                  <a:close/>
                  <a:moveTo>
                    <a:pt x="236" y="145"/>
                  </a:moveTo>
                  <a:cubicBezTo>
                    <a:pt x="242" y="182"/>
                    <a:pt x="225" y="196"/>
                    <a:pt x="215" y="195"/>
                  </a:cubicBezTo>
                  <a:cubicBezTo>
                    <a:pt x="203" y="193"/>
                    <a:pt x="184" y="174"/>
                    <a:pt x="177" y="140"/>
                  </a:cubicBezTo>
                  <a:cubicBezTo>
                    <a:pt x="167" y="94"/>
                    <a:pt x="178" y="43"/>
                    <a:pt x="178" y="43"/>
                  </a:cubicBezTo>
                  <a:cubicBezTo>
                    <a:pt x="178" y="42"/>
                    <a:pt x="228" y="95"/>
                    <a:pt x="236" y="145"/>
                  </a:cubicBezTo>
                  <a:close/>
                  <a:moveTo>
                    <a:pt x="196" y="306"/>
                  </a:moveTo>
                  <a:cubicBezTo>
                    <a:pt x="220" y="327"/>
                    <a:pt x="242" y="324"/>
                    <a:pt x="248" y="316"/>
                  </a:cubicBezTo>
                  <a:cubicBezTo>
                    <a:pt x="254" y="306"/>
                    <a:pt x="250" y="278"/>
                    <a:pt x="224" y="257"/>
                  </a:cubicBezTo>
                  <a:cubicBezTo>
                    <a:pt x="188" y="227"/>
                    <a:pt x="138" y="230"/>
                    <a:pt x="138" y="230"/>
                  </a:cubicBezTo>
                  <a:cubicBezTo>
                    <a:pt x="139" y="230"/>
                    <a:pt x="164" y="278"/>
                    <a:pt x="196" y="306"/>
                  </a:cubicBezTo>
                  <a:close/>
                  <a:moveTo>
                    <a:pt x="299" y="263"/>
                  </a:moveTo>
                  <a:cubicBezTo>
                    <a:pt x="298" y="300"/>
                    <a:pt x="278" y="311"/>
                    <a:pt x="268" y="308"/>
                  </a:cubicBezTo>
                  <a:cubicBezTo>
                    <a:pt x="257" y="304"/>
                    <a:pt x="243" y="282"/>
                    <a:pt x="242" y="248"/>
                  </a:cubicBezTo>
                  <a:cubicBezTo>
                    <a:pt x="241" y="202"/>
                    <a:pt x="262" y="155"/>
                    <a:pt x="262" y="154"/>
                  </a:cubicBezTo>
                  <a:cubicBezTo>
                    <a:pt x="262" y="154"/>
                    <a:pt x="300" y="213"/>
                    <a:pt x="299" y="263"/>
                  </a:cubicBezTo>
                  <a:close/>
                  <a:moveTo>
                    <a:pt x="229" y="413"/>
                  </a:moveTo>
                  <a:cubicBezTo>
                    <a:pt x="249" y="437"/>
                    <a:pt x="271" y="439"/>
                    <a:pt x="278" y="431"/>
                  </a:cubicBezTo>
                  <a:cubicBezTo>
                    <a:pt x="286" y="423"/>
                    <a:pt x="288" y="395"/>
                    <a:pt x="266" y="370"/>
                  </a:cubicBezTo>
                  <a:cubicBezTo>
                    <a:pt x="236" y="335"/>
                    <a:pt x="187" y="329"/>
                    <a:pt x="187" y="329"/>
                  </a:cubicBezTo>
                  <a:cubicBezTo>
                    <a:pt x="187" y="329"/>
                    <a:pt x="203" y="380"/>
                    <a:pt x="229" y="413"/>
                  </a:cubicBezTo>
                  <a:close/>
                  <a:moveTo>
                    <a:pt x="338" y="389"/>
                  </a:moveTo>
                  <a:cubicBezTo>
                    <a:pt x="331" y="425"/>
                    <a:pt x="309" y="432"/>
                    <a:pt x="300" y="427"/>
                  </a:cubicBezTo>
                  <a:cubicBezTo>
                    <a:pt x="290" y="422"/>
                    <a:pt x="279" y="398"/>
                    <a:pt x="285" y="364"/>
                  </a:cubicBezTo>
                  <a:cubicBezTo>
                    <a:pt x="293" y="319"/>
                    <a:pt x="322" y="277"/>
                    <a:pt x="322" y="277"/>
                  </a:cubicBezTo>
                  <a:cubicBezTo>
                    <a:pt x="323" y="276"/>
                    <a:pt x="349" y="340"/>
                    <a:pt x="338" y="389"/>
                  </a:cubicBezTo>
                  <a:close/>
                  <a:moveTo>
                    <a:pt x="243" y="523"/>
                  </a:moveTo>
                  <a:cubicBezTo>
                    <a:pt x="258" y="551"/>
                    <a:pt x="280" y="556"/>
                    <a:pt x="288" y="550"/>
                  </a:cubicBezTo>
                  <a:cubicBezTo>
                    <a:pt x="297" y="543"/>
                    <a:pt x="303" y="516"/>
                    <a:pt x="287" y="487"/>
                  </a:cubicBezTo>
                  <a:cubicBezTo>
                    <a:pt x="264" y="448"/>
                    <a:pt x="216" y="433"/>
                    <a:pt x="216" y="433"/>
                  </a:cubicBezTo>
                  <a:cubicBezTo>
                    <a:pt x="217" y="434"/>
                    <a:pt x="223" y="486"/>
                    <a:pt x="243" y="523"/>
                  </a:cubicBezTo>
                  <a:close/>
                  <a:moveTo>
                    <a:pt x="354" y="519"/>
                  </a:moveTo>
                  <a:cubicBezTo>
                    <a:pt x="340" y="553"/>
                    <a:pt x="318" y="556"/>
                    <a:pt x="310" y="550"/>
                  </a:cubicBezTo>
                  <a:cubicBezTo>
                    <a:pt x="301" y="543"/>
                    <a:pt x="295" y="517"/>
                    <a:pt x="307" y="486"/>
                  </a:cubicBezTo>
                  <a:cubicBezTo>
                    <a:pt x="322" y="443"/>
                    <a:pt x="359" y="407"/>
                    <a:pt x="359" y="407"/>
                  </a:cubicBezTo>
                  <a:cubicBezTo>
                    <a:pt x="359" y="406"/>
                    <a:pt x="373" y="473"/>
                    <a:pt x="354" y="519"/>
                  </a:cubicBezTo>
                  <a:close/>
                  <a:moveTo>
                    <a:pt x="165" y="845"/>
                  </a:moveTo>
                  <a:cubicBezTo>
                    <a:pt x="164" y="877"/>
                    <a:pt x="179" y="893"/>
                    <a:pt x="189" y="892"/>
                  </a:cubicBezTo>
                  <a:cubicBezTo>
                    <a:pt x="201" y="891"/>
                    <a:pt x="221" y="870"/>
                    <a:pt x="221" y="836"/>
                  </a:cubicBezTo>
                  <a:cubicBezTo>
                    <a:pt x="222" y="790"/>
                    <a:pt x="189" y="753"/>
                    <a:pt x="189" y="753"/>
                  </a:cubicBezTo>
                  <a:cubicBezTo>
                    <a:pt x="189" y="754"/>
                    <a:pt x="168" y="802"/>
                    <a:pt x="165" y="845"/>
                  </a:cubicBezTo>
                  <a:close/>
                  <a:moveTo>
                    <a:pt x="262" y="899"/>
                  </a:moveTo>
                  <a:cubicBezTo>
                    <a:pt x="233" y="922"/>
                    <a:pt x="212" y="913"/>
                    <a:pt x="208" y="903"/>
                  </a:cubicBezTo>
                  <a:cubicBezTo>
                    <a:pt x="204" y="892"/>
                    <a:pt x="213" y="867"/>
                    <a:pt x="239" y="845"/>
                  </a:cubicBezTo>
                  <a:cubicBezTo>
                    <a:pt x="275" y="816"/>
                    <a:pt x="325" y="804"/>
                    <a:pt x="325" y="804"/>
                  </a:cubicBezTo>
                  <a:cubicBezTo>
                    <a:pt x="326" y="804"/>
                    <a:pt x="303" y="869"/>
                    <a:pt x="262" y="899"/>
                  </a:cubicBezTo>
                  <a:close/>
                  <a:moveTo>
                    <a:pt x="211" y="742"/>
                  </a:moveTo>
                  <a:cubicBezTo>
                    <a:pt x="215" y="774"/>
                    <a:pt x="233" y="786"/>
                    <a:pt x="243" y="783"/>
                  </a:cubicBezTo>
                  <a:cubicBezTo>
                    <a:pt x="254" y="781"/>
                    <a:pt x="270" y="757"/>
                    <a:pt x="264" y="724"/>
                  </a:cubicBezTo>
                  <a:cubicBezTo>
                    <a:pt x="257" y="679"/>
                    <a:pt x="217" y="648"/>
                    <a:pt x="217" y="648"/>
                  </a:cubicBezTo>
                  <a:cubicBezTo>
                    <a:pt x="218" y="649"/>
                    <a:pt x="205" y="700"/>
                    <a:pt x="211" y="742"/>
                  </a:cubicBezTo>
                  <a:close/>
                  <a:moveTo>
                    <a:pt x="316" y="778"/>
                  </a:moveTo>
                  <a:cubicBezTo>
                    <a:pt x="291" y="805"/>
                    <a:pt x="269" y="800"/>
                    <a:pt x="264" y="791"/>
                  </a:cubicBezTo>
                  <a:cubicBezTo>
                    <a:pt x="258" y="781"/>
                    <a:pt x="262" y="755"/>
                    <a:pt x="284" y="729"/>
                  </a:cubicBezTo>
                  <a:cubicBezTo>
                    <a:pt x="313" y="695"/>
                    <a:pt x="360" y="674"/>
                    <a:pt x="360" y="674"/>
                  </a:cubicBezTo>
                  <a:cubicBezTo>
                    <a:pt x="361" y="673"/>
                    <a:pt x="350" y="741"/>
                    <a:pt x="316" y="778"/>
                  </a:cubicBezTo>
                  <a:close/>
                  <a:moveTo>
                    <a:pt x="237" y="634"/>
                  </a:moveTo>
                  <a:cubicBezTo>
                    <a:pt x="247" y="664"/>
                    <a:pt x="267" y="673"/>
                    <a:pt x="276" y="668"/>
                  </a:cubicBezTo>
                  <a:cubicBezTo>
                    <a:pt x="286" y="664"/>
                    <a:pt x="297" y="638"/>
                    <a:pt x="286" y="606"/>
                  </a:cubicBezTo>
                  <a:cubicBezTo>
                    <a:pt x="270" y="563"/>
                    <a:pt x="226" y="541"/>
                    <a:pt x="226" y="541"/>
                  </a:cubicBezTo>
                  <a:cubicBezTo>
                    <a:pt x="227" y="541"/>
                    <a:pt x="224" y="593"/>
                    <a:pt x="237" y="634"/>
                  </a:cubicBezTo>
                  <a:close/>
                  <a:moveTo>
                    <a:pt x="347" y="650"/>
                  </a:moveTo>
                  <a:cubicBezTo>
                    <a:pt x="327" y="681"/>
                    <a:pt x="305" y="680"/>
                    <a:pt x="298" y="672"/>
                  </a:cubicBezTo>
                  <a:cubicBezTo>
                    <a:pt x="290" y="664"/>
                    <a:pt x="289" y="637"/>
                    <a:pt x="306" y="608"/>
                  </a:cubicBezTo>
                  <a:cubicBezTo>
                    <a:pt x="329" y="569"/>
                    <a:pt x="371" y="540"/>
                    <a:pt x="371" y="540"/>
                  </a:cubicBezTo>
                  <a:cubicBezTo>
                    <a:pt x="372" y="540"/>
                    <a:pt x="374" y="608"/>
                    <a:pt x="347" y="650"/>
                  </a:cubicBezTo>
                  <a:close/>
                  <a:moveTo>
                    <a:pt x="100" y="939"/>
                  </a:moveTo>
                  <a:cubicBezTo>
                    <a:pt x="92" y="971"/>
                    <a:pt x="104" y="990"/>
                    <a:pt x="114" y="991"/>
                  </a:cubicBezTo>
                  <a:cubicBezTo>
                    <a:pt x="126" y="992"/>
                    <a:pt x="150" y="975"/>
                    <a:pt x="157" y="941"/>
                  </a:cubicBezTo>
                  <a:cubicBezTo>
                    <a:pt x="167" y="895"/>
                    <a:pt x="141" y="852"/>
                    <a:pt x="142" y="852"/>
                  </a:cubicBezTo>
                  <a:cubicBezTo>
                    <a:pt x="142" y="853"/>
                    <a:pt x="111" y="897"/>
                    <a:pt x="100" y="939"/>
                  </a:cubicBezTo>
                  <a:close/>
                  <a:moveTo>
                    <a:pt x="185" y="1011"/>
                  </a:moveTo>
                  <a:cubicBezTo>
                    <a:pt x="151" y="1028"/>
                    <a:pt x="132" y="1016"/>
                    <a:pt x="130" y="1006"/>
                  </a:cubicBezTo>
                  <a:cubicBezTo>
                    <a:pt x="129" y="994"/>
                    <a:pt x="143" y="970"/>
                    <a:pt x="173" y="953"/>
                  </a:cubicBezTo>
                  <a:cubicBezTo>
                    <a:pt x="215" y="930"/>
                    <a:pt x="266" y="927"/>
                    <a:pt x="266" y="927"/>
                  </a:cubicBezTo>
                  <a:cubicBezTo>
                    <a:pt x="267" y="927"/>
                    <a:pt x="232" y="988"/>
                    <a:pt x="185" y="1011"/>
                  </a:cubicBezTo>
                  <a:close/>
                  <a:moveTo>
                    <a:pt x="15" y="1023"/>
                  </a:moveTo>
                  <a:cubicBezTo>
                    <a:pt x="0" y="1053"/>
                    <a:pt x="7" y="1074"/>
                    <a:pt x="18" y="1077"/>
                  </a:cubicBezTo>
                  <a:cubicBezTo>
                    <a:pt x="29" y="1080"/>
                    <a:pt x="57" y="1066"/>
                    <a:pt x="72" y="1034"/>
                  </a:cubicBezTo>
                  <a:cubicBezTo>
                    <a:pt x="92" y="990"/>
                    <a:pt x="75" y="942"/>
                    <a:pt x="75" y="943"/>
                  </a:cubicBezTo>
                  <a:cubicBezTo>
                    <a:pt x="75" y="943"/>
                    <a:pt x="35" y="982"/>
                    <a:pt x="15" y="1023"/>
                  </a:cubicBezTo>
                  <a:close/>
                  <a:moveTo>
                    <a:pt x="85" y="1109"/>
                  </a:moveTo>
                  <a:cubicBezTo>
                    <a:pt x="47" y="1121"/>
                    <a:pt x="30" y="1105"/>
                    <a:pt x="31" y="1094"/>
                  </a:cubicBezTo>
                  <a:cubicBezTo>
                    <a:pt x="32" y="1082"/>
                    <a:pt x="51" y="1060"/>
                    <a:pt x="85" y="1049"/>
                  </a:cubicBezTo>
                  <a:cubicBezTo>
                    <a:pt x="131" y="1033"/>
                    <a:pt x="183" y="1039"/>
                    <a:pt x="183" y="1039"/>
                  </a:cubicBezTo>
                  <a:cubicBezTo>
                    <a:pt x="184" y="1039"/>
                    <a:pt x="136" y="1094"/>
                    <a:pt x="85" y="1109"/>
                  </a:cubicBezTo>
                  <a:close/>
                  <a:moveTo>
                    <a:pt x="123" y="51"/>
                  </a:moveTo>
                  <a:cubicBezTo>
                    <a:pt x="151" y="80"/>
                    <a:pt x="149" y="106"/>
                    <a:pt x="142" y="112"/>
                  </a:cubicBezTo>
                  <a:cubicBezTo>
                    <a:pt x="134" y="119"/>
                    <a:pt x="110" y="114"/>
                    <a:pt x="85" y="88"/>
                  </a:cubicBezTo>
                  <a:cubicBezTo>
                    <a:pt x="51" y="54"/>
                    <a:pt x="23" y="0"/>
                    <a:pt x="22" y="0"/>
                  </a:cubicBezTo>
                  <a:cubicBezTo>
                    <a:pt x="22" y="0"/>
                    <a:pt x="85" y="12"/>
                    <a:pt x="123" y="51"/>
                  </a:cubicBezTo>
                  <a:close/>
                </a:path>
              </a:pathLst>
            </a:cu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rgbClr val="DA0000"/>
                </a:solidFill>
                <a:effectLst/>
                <a:uLnTx/>
                <a:uFillTx/>
                <a:latin typeface="微软雅黑" panose="020B0503020204020204" pitchFamily="34" charset="-122"/>
                <a:ea typeface="微软雅黑" panose="020B0503020204020204" pitchFamily="34" charset="-122"/>
                <a:cs typeface="+mn-cs"/>
              </a:endParaRPr>
            </a:p>
          </p:txBody>
        </p:sp>
      </p:grpSp>
      <p:sp>
        <p:nvSpPr>
          <p:cNvPr id="43" name="矩形: 圆角 42"/>
          <p:cNvSpPr/>
          <p:nvPr/>
        </p:nvSpPr>
        <p:spPr bwMode="auto">
          <a:xfrm>
            <a:off x="5076434" y="1809728"/>
            <a:ext cx="2664296" cy="483024"/>
          </a:xfrm>
          <a:prstGeom prst="roundRect">
            <a:avLst>
              <a:gd name="adj" fmla="val 50000"/>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lvl="0" algn="ctr">
              <a:defRPr/>
            </a:pPr>
            <a:r>
              <a:rPr lang="zh-CN" altLang="en-US" sz="2400">
                <a:solidFill>
                  <a:srgbClr val="FFFFFF"/>
                </a:solidFill>
                <a:latin typeface="微软雅黑" panose="020B0503020204020204" pitchFamily="34" charset="-122"/>
                <a:ea typeface="微软雅黑" panose="020B0503020204020204" pitchFamily="34" charset="-122"/>
              </a:rPr>
              <a:t>总体要求</a:t>
            </a:r>
            <a:endParaRPr kumimoji="0" lang="zh-CN" altLang="en-US"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 name="矩形 1"/>
          <p:cNvSpPr/>
          <p:nvPr/>
        </p:nvSpPr>
        <p:spPr>
          <a:xfrm>
            <a:off x="4790364" y="2831153"/>
            <a:ext cx="6373505" cy="2928559"/>
          </a:xfrm>
          <a:prstGeom prst="rect">
            <a:avLst/>
          </a:prstGeom>
        </p:spPr>
        <p:txBody>
          <a:bodyPr wrap="square">
            <a:spAutoFit/>
          </a:bodyPr>
          <a:lstStyle/>
          <a:p>
            <a:pPr marL="342900" indent="-342900" algn="just">
              <a:lnSpc>
                <a:spcPct val="120000"/>
              </a:lnSpc>
              <a:spcBef>
                <a:spcPts val="400"/>
              </a:spcBef>
              <a:spcAft>
                <a:spcPts val="400"/>
              </a:spcAft>
              <a:buFont typeface="Wingdings" panose="05000000000000000000" pitchFamily="2" charset="2"/>
              <a:buChar char="l"/>
            </a:pPr>
            <a:r>
              <a:rPr lang="zh-CN" altLang="zh-CN" kern="100">
                <a:solidFill>
                  <a:srgbClr val="3D3D3D"/>
                </a:solidFill>
                <a:latin typeface="微软雅黑" panose="020B0503020204020204" pitchFamily="34" charset="-122"/>
                <a:ea typeface="微软雅黑" panose="020B0503020204020204" pitchFamily="34" charset="-122"/>
              </a:rPr>
              <a:t>党员教育管理工作以马克思列宁主义、毛泽东思想、邓小平理论、</a:t>
            </a:r>
            <a:r>
              <a:rPr lang="en-US" altLang="zh-CN" kern="100">
                <a:solidFill>
                  <a:srgbClr val="3D3D3D"/>
                </a:solidFill>
                <a:latin typeface="微软雅黑" panose="020B0503020204020204" pitchFamily="34" charset="-122"/>
                <a:ea typeface="微软雅黑" panose="020B0503020204020204" pitchFamily="34" charset="-122"/>
              </a:rPr>
              <a:t>“</a:t>
            </a:r>
            <a:r>
              <a:rPr lang="zh-CN" altLang="zh-CN" kern="100">
                <a:solidFill>
                  <a:srgbClr val="3D3D3D"/>
                </a:solidFill>
                <a:latin typeface="微软雅黑" panose="020B0503020204020204" pitchFamily="34" charset="-122"/>
                <a:ea typeface="微软雅黑" panose="020B0503020204020204" pitchFamily="34" charset="-122"/>
              </a:rPr>
              <a:t>三个代表</a:t>
            </a:r>
            <a:r>
              <a:rPr lang="en-US" altLang="zh-CN" kern="100">
                <a:solidFill>
                  <a:srgbClr val="3D3D3D"/>
                </a:solidFill>
                <a:latin typeface="微软雅黑" panose="020B0503020204020204" pitchFamily="34" charset="-122"/>
                <a:ea typeface="微软雅黑" panose="020B0503020204020204" pitchFamily="34" charset="-122"/>
              </a:rPr>
              <a:t>”</a:t>
            </a:r>
            <a:r>
              <a:rPr lang="zh-CN" altLang="zh-CN" kern="100">
                <a:solidFill>
                  <a:srgbClr val="3D3D3D"/>
                </a:solidFill>
                <a:latin typeface="微软雅黑" panose="020B0503020204020204" pitchFamily="34" charset="-122"/>
                <a:ea typeface="微软雅黑" panose="020B0503020204020204" pitchFamily="34" charset="-122"/>
              </a:rPr>
              <a:t>重要思想、科学发展观、习近平新时代中国特色社会主义思想为指导</a:t>
            </a:r>
            <a:r>
              <a:rPr lang="zh-CN" altLang="en-US" kern="100">
                <a:solidFill>
                  <a:srgbClr val="3D3D3D"/>
                </a:solidFill>
                <a:latin typeface="微软雅黑" panose="020B0503020204020204" pitchFamily="34" charset="-122"/>
                <a:ea typeface="微软雅黑" panose="020B0503020204020204" pitchFamily="34" charset="-122"/>
              </a:rPr>
              <a:t>；</a:t>
            </a:r>
            <a:endParaRPr lang="en-US" altLang="zh-CN" kern="100">
              <a:solidFill>
                <a:srgbClr val="3D3D3D"/>
              </a:solidFill>
              <a:latin typeface="微软雅黑" panose="020B0503020204020204" pitchFamily="34" charset="-122"/>
              <a:ea typeface="微软雅黑" panose="020B0503020204020204" pitchFamily="34" charset="-122"/>
            </a:endParaRPr>
          </a:p>
          <a:p>
            <a:pPr marL="342900" indent="-342900" algn="just">
              <a:lnSpc>
                <a:spcPct val="120000"/>
              </a:lnSpc>
              <a:spcBef>
                <a:spcPts val="400"/>
              </a:spcBef>
              <a:spcAft>
                <a:spcPts val="400"/>
              </a:spcAft>
              <a:buFont typeface="Wingdings" panose="05000000000000000000" pitchFamily="2" charset="2"/>
              <a:buChar char="l"/>
            </a:pPr>
            <a:r>
              <a:rPr lang="zh-CN" altLang="zh-CN" kern="100">
                <a:solidFill>
                  <a:srgbClr val="3D3D3D"/>
                </a:solidFill>
                <a:latin typeface="微软雅黑" panose="020B0503020204020204" pitchFamily="34" charset="-122"/>
                <a:ea typeface="微软雅黑" panose="020B0503020204020204" pitchFamily="34" charset="-122"/>
              </a:rPr>
              <a:t>落实新时代党的建设总要求和新时代党的组织路线，坚持教育、管理、监督、服务相结合，推进</a:t>
            </a:r>
            <a:r>
              <a:rPr lang="en-US" altLang="zh-CN" kern="100">
                <a:solidFill>
                  <a:srgbClr val="3D3D3D"/>
                </a:solidFill>
                <a:latin typeface="微软雅黑" panose="020B0503020204020204" pitchFamily="34" charset="-122"/>
                <a:ea typeface="微软雅黑" panose="020B0503020204020204" pitchFamily="34" charset="-122"/>
              </a:rPr>
              <a:t>“</a:t>
            </a:r>
            <a:r>
              <a:rPr lang="zh-CN" altLang="zh-CN" kern="100">
                <a:solidFill>
                  <a:srgbClr val="3D3D3D"/>
                </a:solidFill>
                <a:latin typeface="微软雅黑" panose="020B0503020204020204" pitchFamily="34" charset="-122"/>
                <a:ea typeface="微软雅黑" panose="020B0503020204020204" pitchFamily="34" charset="-122"/>
              </a:rPr>
              <a:t>两学一做</a:t>
            </a:r>
            <a:r>
              <a:rPr lang="en-US" altLang="zh-CN" kern="100">
                <a:solidFill>
                  <a:srgbClr val="3D3D3D"/>
                </a:solidFill>
                <a:latin typeface="微软雅黑" panose="020B0503020204020204" pitchFamily="34" charset="-122"/>
                <a:ea typeface="微软雅黑" panose="020B0503020204020204" pitchFamily="34" charset="-122"/>
              </a:rPr>
              <a:t>”</a:t>
            </a:r>
            <a:r>
              <a:rPr lang="zh-CN" altLang="zh-CN" kern="100">
                <a:solidFill>
                  <a:srgbClr val="3D3D3D"/>
                </a:solidFill>
                <a:latin typeface="微软雅黑" panose="020B0503020204020204" pitchFamily="34" charset="-122"/>
                <a:ea typeface="微软雅黑" panose="020B0503020204020204" pitchFamily="34" charset="-122"/>
              </a:rPr>
              <a:t>学习教育常态化制度化</a:t>
            </a:r>
            <a:r>
              <a:rPr lang="zh-CN" altLang="en-US" kern="100">
                <a:solidFill>
                  <a:srgbClr val="3D3D3D"/>
                </a:solidFill>
                <a:latin typeface="微软雅黑" panose="020B0503020204020204" pitchFamily="34" charset="-122"/>
                <a:ea typeface="微软雅黑" panose="020B0503020204020204" pitchFamily="34" charset="-122"/>
              </a:rPr>
              <a:t>；</a:t>
            </a:r>
            <a:endParaRPr lang="en-US" altLang="zh-CN" kern="100">
              <a:solidFill>
                <a:srgbClr val="3D3D3D"/>
              </a:solidFill>
              <a:latin typeface="微软雅黑" panose="020B0503020204020204" pitchFamily="34" charset="-122"/>
              <a:ea typeface="微软雅黑" panose="020B0503020204020204" pitchFamily="34" charset="-122"/>
            </a:endParaRPr>
          </a:p>
          <a:p>
            <a:pPr marL="342900" indent="-342900" algn="just">
              <a:lnSpc>
                <a:spcPct val="120000"/>
              </a:lnSpc>
              <a:spcBef>
                <a:spcPts val="400"/>
              </a:spcBef>
              <a:spcAft>
                <a:spcPts val="400"/>
              </a:spcAft>
              <a:buFont typeface="Wingdings" panose="05000000000000000000" pitchFamily="2" charset="2"/>
              <a:buChar char="l"/>
            </a:pPr>
            <a:r>
              <a:rPr lang="zh-CN" altLang="zh-CN" kern="100">
                <a:solidFill>
                  <a:srgbClr val="3D3D3D"/>
                </a:solidFill>
                <a:latin typeface="微软雅黑" panose="020B0503020204020204" pitchFamily="34" charset="-122"/>
                <a:ea typeface="微软雅黑" panose="020B0503020204020204" pitchFamily="34" charset="-122"/>
              </a:rPr>
              <a:t>不断增强党员教育管理针对性和有效性，努力建设政治合格、执行纪律合格、品德合格、发挥作用合格的党员队伍。</a:t>
            </a:r>
            <a:endParaRPr lang="zh-CN" altLang="en-US" kern="100">
              <a:solidFill>
                <a:srgbClr val="3D3D3D"/>
              </a:solidFill>
              <a:latin typeface="微软雅黑" panose="020B0503020204020204" pitchFamily="34" charset="-122"/>
              <a:ea typeface="微软雅黑" panose="020B0503020204020204" pitchFamily="34" charset="-122"/>
            </a:endParaRPr>
          </a:p>
        </p:txBody>
      </p:sp>
      <p:grpSp>
        <p:nvGrpSpPr>
          <p:cNvPr id="99" name="组合 98"/>
          <p:cNvGrpSpPr/>
          <p:nvPr/>
        </p:nvGrpSpPr>
        <p:grpSpPr>
          <a:xfrm>
            <a:off x="1219993" y="2357577"/>
            <a:ext cx="3411770" cy="3327051"/>
            <a:chOff x="-813205" y="2152941"/>
            <a:chExt cx="3411770" cy="3327051"/>
          </a:xfrm>
        </p:grpSpPr>
        <p:grpSp>
          <p:nvGrpSpPr>
            <p:cNvPr id="3" name="组合 2"/>
            <p:cNvGrpSpPr/>
            <p:nvPr/>
          </p:nvGrpSpPr>
          <p:grpSpPr>
            <a:xfrm>
              <a:off x="-813205" y="2152941"/>
              <a:ext cx="3411770" cy="3327051"/>
              <a:chOff x="-813205" y="2152941"/>
              <a:chExt cx="3411770" cy="3327051"/>
            </a:xfrm>
          </p:grpSpPr>
          <p:sp>
            <p:nvSpPr>
              <p:cNvPr id="51" name="îŝḻïḑê"/>
              <p:cNvSpPr/>
              <p:nvPr/>
            </p:nvSpPr>
            <p:spPr bwMode="auto">
              <a:xfrm>
                <a:off x="33961" y="2152941"/>
                <a:ext cx="2564604" cy="2880364"/>
              </a:xfrm>
              <a:custGeom>
                <a:avLst/>
                <a:gdLst>
                  <a:gd name="T0" fmla="*/ 245 w 333"/>
                  <a:gd name="T1" fmla="*/ 374 h 374"/>
                  <a:gd name="T2" fmla="*/ 0 w 333"/>
                  <a:gd name="T3" fmla="*/ 304 h 374"/>
                  <a:gd name="T4" fmla="*/ 87 w 333"/>
                  <a:gd name="T5" fmla="*/ 0 h 374"/>
                  <a:gd name="T6" fmla="*/ 333 w 333"/>
                  <a:gd name="T7" fmla="*/ 71 h 374"/>
                  <a:gd name="T8" fmla="*/ 245 w 333"/>
                  <a:gd name="T9" fmla="*/ 374 h 374"/>
                </a:gdLst>
                <a:ahLst/>
                <a:cxnLst>
                  <a:cxn ang="0">
                    <a:pos x="T0" y="T1"/>
                  </a:cxn>
                  <a:cxn ang="0">
                    <a:pos x="T2" y="T3"/>
                  </a:cxn>
                  <a:cxn ang="0">
                    <a:pos x="T4" y="T5"/>
                  </a:cxn>
                  <a:cxn ang="0">
                    <a:pos x="T6" y="T7"/>
                  </a:cxn>
                  <a:cxn ang="0">
                    <a:pos x="T8" y="T9"/>
                  </a:cxn>
                </a:cxnLst>
                <a:rect l="0" t="0" r="r" b="b"/>
                <a:pathLst>
                  <a:path w="333" h="374">
                    <a:moveTo>
                      <a:pt x="245" y="374"/>
                    </a:moveTo>
                    <a:lnTo>
                      <a:pt x="0" y="304"/>
                    </a:lnTo>
                    <a:lnTo>
                      <a:pt x="87" y="0"/>
                    </a:lnTo>
                    <a:lnTo>
                      <a:pt x="333" y="71"/>
                    </a:lnTo>
                    <a:lnTo>
                      <a:pt x="245" y="374"/>
                    </a:lnTo>
                    <a:close/>
                  </a:path>
                </a:pathLst>
              </a:custGeom>
              <a:solidFill>
                <a:srgbClr val="8EC3D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2" name="ïSľïḓê"/>
              <p:cNvSpPr/>
              <p:nvPr/>
            </p:nvSpPr>
            <p:spPr bwMode="auto">
              <a:xfrm>
                <a:off x="996647" y="2430195"/>
                <a:ext cx="1601913" cy="2603109"/>
              </a:xfrm>
              <a:custGeom>
                <a:avLst/>
                <a:gdLst>
                  <a:gd name="T0" fmla="*/ 0 w 208"/>
                  <a:gd name="T1" fmla="*/ 303 h 338"/>
                  <a:gd name="T2" fmla="*/ 120 w 208"/>
                  <a:gd name="T3" fmla="*/ 338 h 338"/>
                  <a:gd name="T4" fmla="*/ 208 w 208"/>
                  <a:gd name="T5" fmla="*/ 35 h 338"/>
                  <a:gd name="T6" fmla="*/ 87 w 208"/>
                  <a:gd name="T7" fmla="*/ 0 h 338"/>
                  <a:gd name="T8" fmla="*/ 0 w 208"/>
                  <a:gd name="T9" fmla="*/ 303 h 338"/>
                </a:gdLst>
                <a:ahLst/>
                <a:cxnLst>
                  <a:cxn ang="0">
                    <a:pos x="T0" y="T1"/>
                  </a:cxn>
                  <a:cxn ang="0">
                    <a:pos x="T2" y="T3"/>
                  </a:cxn>
                  <a:cxn ang="0">
                    <a:pos x="T4" y="T5"/>
                  </a:cxn>
                  <a:cxn ang="0">
                    <a:pos x="T6" y="T7"/>
                  </a:cxn>
                  <a:cxn ang="0">
                    <a:pos x="T8" y="T9"/>
                  </a:cxn>
                </a:cxnLst>
                <a:rect l="0" t="0" r="r" b="b"/>
                <a:pathLst>
                  <a:path w="208" h="338">
                    <a:moveTo>
                      <a:pt x="0" y="303"/>
                    </a:moveTo>
                    <a:lnTo>
                      <a:pt x="120" y="338"/>
                    </a:lnTo>
                    <a:lnTo>
                      <a:pt x="208" y="35"/>
                    </a:lnTo>
                    <a:lnTo>
                      <a:pt x="87" y="0"/>
                    </a:lnTo>
                    <a:lnTo>
                      <a:pt x="0" y="303"/>
                    </a:lnTo>
                    <a:close/>
                  </a:path>
                </a:pathLst>
              </a:custGeom>
              <a:solidFill>
                <a:srgbClr val="A4D8E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3" name="îṩ1íḋè"/>
              <p:cNvSpPr/>
              <p:nvPr/>
            </p:nvSpPr>
            <p:spPr bwMode="auto">
              <a:xfrm>
                <a:off x="788708" y="2491807"/>
                <a:ext cx="1548005" cy="577615"/>
              </a:xfrm>
              <a:custGeom>
                <a:avLst/>
                <a:gdLst>
                  <a:gd name="T0" fmla="*/ 195 w 201"/>
                  <a:gd name="T1" fmla="*/ 75 h 75"/>
                  <a:gd name="T2" fmla="*/ 0 w 201"/>
                  <a:gd name="T3" fmla="*/ 19 h 75"/>
                  <a:gd name="T4" fmla="*/ 6 w 201"/>
                  <a:gd name="T5" fmla="*/ 0 h 75"/>
                  <a:gd name="T6" fmla="*/ 201 w 201"/>
                  <a:gd name="T7" fmla="*/ 56 h 75"/>
                  <a:gd name="T8" fmla="*/ 195 w 201"/>
                  <a:gd name="T9" fmla="*/ 75 h 75"/>
                </a:gdLst>
                <a:ahLst/>
                <a:cxnLst>
                  <a:cxn ang="0">
                    <a:pos x="T0" y="T1"/>
                  </a:cxn>
                  <a:cxn ang="0">
                    <a:pos x="T2" y="T3"/>
                  </a:cxn>
                  <a:cxn ang="0">
                    <a:pos x="T4" y="T5"/>
                  </a:cxn>
                  <a:cxn ang="0">
                    <a:pos x="T6" y="T7"/>
                  </a:cxn>
                  <a:cxn ang="0">
                    <a:pos x="T8" y="T9"/>
                  </a:cxn>
                </a:cxnLst>
                <a:rect l="0" t="0" r="r" b="b"/>
                <a:pathLst>
                  <a:path w="201" h="75">
                    <a:moveTo>
                      <a:pt x="195" y="75"/>
                    </a:moveTo>
                    <a:lnTo>
                      <a:pt x="0" y="19"/>
                    </a:lnTo>
                    <a:lnTo>
                      <a:pt x="6" y="0"/>
                    </a:lnTo>
                    <a:lnTo>
                      <a:pt x="201" y="56"/>
                    </a:lnTo>
                    <a:lnTo>
                      <a:pt x="195" y="75"/>
                    </a:lnTo>
                    <a:close/>
                  </a:path>
                </a:pathLst>
              </a:custGeom>
              <a:solidFill>
                <a:srgbClr val="23598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4" name="ïṣľiḍe"/>
              <p:cNvSpPr/>
              <p:nvPr/>
            </p:nvSpPr>
            <p:spPr bwMode="auto">
              <a:xfrm>
                <a:off x="788708" y="2491807"/>
                <a:ext cx="793258" cy="369672"/>
              </a:xfrm>
              <a:custGeom>
                <a:avLst/>
                <a:gdLst>
                  <a:gd name="T0" fmla="*/ 97 w 103"/>
                  <a:gd name="T1" fmla="*/ 48 h 48"/>
                  <a:gd name="T2" fmla="*/ 0 w 103"/>
                  <a:gd name="T3" fmla="*/ 19 h 48"/>
                  <a:gd name="T4" fmla="*/ 6 w 103"/>
                  <a:gd name="T5" fmla="*/ 0 h 48"/>
                  <a:gd name="T6" fmla="*/ 103 w 103"/>
                  <a:gd name="T7" fmla="*/ 27 h 48"/>
                  <a:gd name="T8" fmla="*/ 97 w 103"/>
                  <a:gd name="T9" fmla="*/ 48 h 48"/>
                </a:gdLst>
                <a:ahLst/>
                <a:cxnLst>
                  <a:cxn ang="0">
                    <a:pos x="T0" y="T1"/>
                  </a:cxn>
                  <a:cxn ang="0">
                    <a:pos x="T2" y="T3"/>
                  </a:cxn>
                  <a:cxn ang="0">
                    <a:pos x="T4" y="T5"/>
                  </a:cxn>
                  <a:cxn ang="0">
                    <a:pos x="T6" y="T7"/>
                  </a:cxn>
                  <a:cxn ang="0">
                    <a:pos x="T8" y="T9"/>
                  </a:cxn>
                </a:cxnLst>
                <a:rect l="0" t="0" r="r" b="b"/>
                <a:pathLst>
                  <a:path w="103" h="48">
                    <a:moveTo>
                      <a:pt x="97" y="48"/>
                    </a:moveTo>
                    <a:lnTo>
                      <a:pt x="0" y="19"/>
                    </a:lnTo>
                    <a:lnTo>
                      <a:pt x="6" y="0"/>
                    </a:lnTo>
                    <a:lnTo>
                      <a:pt x="103" y="27"/>
                    </a:lnTo>
                    <a:lnTo>
                      <a:pt x="97" y="48"/>
                    </a:lnTo>
                    <a:close/>
                  </a:path>
                </a:pathLst>
              </a:custGeom>
              <a:solidFill>
                <a:srgbClr val="10354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5" name="ïśľiḑê"/>
              <p:cNvSpPr/>
              <p:nvPr/>
            </p:nvSpPr>
            <p:spPr bwMode="auto">
              <a:xfrm>
                <a:off x="703989" y="2830674"/>
                <a:ext cx="723942" cy="300361"/>
              </a:xfrm>
              <a:custGeom>
                <a:avLst/>
                <a:gdLst>
                  <a:gd name="T0" fmla="*/ 87 w 94"/>
                  <a:gd name="T1" fmla="*/ 39 h 39"/>
                  <a:gd name="T2" fmla="*/ 0 w 94"/>
                  <a:gd name="T3" fmla="*/ 14 h 39"/>
                  <a:gd name="T4" fmla="*/ 4 w 94"/>
                  <a:gd name="T5" fmla="*/ 0 h 39"/>
                  <a:gd name="T6" fmla="*/ 94 w 94"/>
                  <a:gd name="T7" fmla="*/ 25 h 39"/>
                  <a:gd name="T8" fmla="*/ 87 w 94"/>
                  <a:gd name="T9" fmla="*/ 39 h 39"/>
                </a:gdLst>
                <a:ahLst/>
                <a:cxnLst>
                  <a:cxn ang="0">
                    <a:pos x="T0" y="T1"/>
                  </a:cxn>
                  <a:cxn ang="0">
                    <a:pos x="T2" y="T3"/>
                  </a:cxn>
                  <a:cxn ang="0">
                    <a:pos x="T4" y="T5"/>
                  </a:cxn>
                  <a:cxn ang="0">
                    <a:pos x="T6" y="T7"/>
                  </a:cxn>
                  <a:cxn ang="0">
                    <a:pos x="T8" y="T9"/>
                  </a:cxn>
                </a:cxnLst>
                <a:rect l="0" t="0" r="r" b="b"/>
                <a:pathLst>
                  <a:path w="94" h="39">
                    <a:moveTo>
                      <a:pt x="87" y="39"/>
                    </a:moveTo>
                    <a:lnTo>
                      <a:pt x="0" y="14"/>
                    </a:lnTo>
                    <a:lnTo>
                      <a:pt x="4" y="0"/>
                    </a:lnTo>
                    <a:lnTo>
                      <a:pt x="94" y="25"/>
                    </a:lnTo>
                    <a:lnTo>
                      <a:pt x="87" y="39"/>
                    </a:lnTo>
                    <a:close/>
                  </a:path>
                </a:pathLst>
              </a:custGeom>
              <a:solidFill>
                <a:srgbClr val="E6E7E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6" name="ïṥḷíḓè"/>
              <p:cNvSpPr/>
              <p:nvPr/>
            </p:nvSpPr>
            <p:spPr bwMode="auto">
              <a:xfrm>
                <a:off x="642377" y="3054020"/>
                <a:ext cx="700840" cy="300361"/>
              </a:xfrm>
              <a:custGeom>
                <a:avLst/>
                <a:gdLst>
                  <a:gd name="T0" fmla="*/ 87 w 91"/>
                  <a:gd name="T1" fmla="*/ 39 h 39"/>
                  <a:gd name="T2" fmla="*/ 0 w 91"/>
                  <a:gd name="T3" fmla="*/ 14 h 39"/>
                  <a:gd name="T4" fmla="*/ 4 w 91"/>
                  <a:gd name="T5" fmla="*/ 0 h 39"/>
                  <a:gd name="T6" fmla="*/ 91 w 91"/>
                  <a:gd name="T7" fmla="*/ 25 h 39"/>
                  <a:gd name="T8" fmla="*/ 87 w 91"/>
                  <a:gd name="T9" fmla="*/ 39 h 39"/>
                </a:gdLst>
                <a:ahLst/>
                <a:cxnLst>
                  <a:cxn ang="0">
                    <a:pos x="T0" y="T1"/>
                  </a:cxn>
                  <a:cxn ang="0">
                    <a:pos x="T2" y="T3"/>
                  </a:cxn>
                  <a:cxn ang="0">
                    <a:pos x="T4" y="T5"/>
                  </a:cxn>
                  <a:cxn ang="0">
                    <a:pos x="T6" y="T7"/>
                  </a:cxn>
                  <a:cxn ang="0">
                    <a:pos x="T8" y="T9"/>
                  </a:cxn>
                </a:cxnLst>
                <a:rect l="0" t="0" r="r" b="b"/>
                <a:pathLst>
                  <a:path w="91" h="39">
                    <a:moveTo>
                      <a:pt x="87" y="39"/>
                    </a:moveTo>
                    <a:lnTo>
                      <a:pt x="0" y="14"/>
                    </a:lnTo>
                    <a:lnTo>
                      <a:pt x="4" y="0"/>
                    </a:lnTo>
                    <a:lnTo>
                      <a:pt x="91" y="25"/>
                    </a:lnTo>
                    <a:lnTo>
                      <a:pt x="87" y="39"/>
                    </a:lnTo>
                    <a:close/>
                  </a:path>
                </a:pathLst>
              </a:custGeom>
              <a:solidFill>
                <a:srgbClr val="E6E7E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7" name="íş1îḑè"/>
              <p:cNvSpPr/>
              <p:nvPr/>
            </p:nvSpPr>
            <p:spPr bwMode="auto">
              <a:xfrm>
                <a:off x="573066" y="3277361"/>
                <a:ext cx="646927" cy="284958"/>
              </a:xfrm>
              <a:custGeom>
                <a:avLst/>
                <a:gdLst>
                  <a:gd name="T0" fmla="*/ 80 w 84"/>
                  <a:gd name="T1" fmla="*/ 37 h 37"/>
                  <a:gd name="T2" fmla="*/ 0 w 84"/>
                  <a:gd name="T3" fmla="*/ 14 h 37"/>
                  <a:gd name="T4" fmla="*/ 5 w 84"/>
                  <a:gd name="T5" fmla="*/ 0 h 37"/>
                  <a:gd name="T6" fmla="*/ 84 w 84"/>
                  <a:gd name="T7" fmla="*/ 23 h 37"/>
                  <a:gd name="T8" fmla="*/ 80 w 84"/>
                  <a:gd name="T9" fmla="*/ 37 h 37"/>
                </a:gdLst>
                <a:ahLst/>
                <a:cxnLst>
                  <a:cxn ang="0">
                    <a:pos x="T0" y="T1"/>
                  </a:cxn>
                  <a:cxn ang="0">
                    <a:pos x="T2" y="T3"/>
                  </a:cxn>
                  <a:cxn ang="0">
                    <a:pos x="T4" y="T5"/>
                  </a:cxn>
                  <a:cxn ang="0">
                    <a:pos x="T6" y="T7"/>
                  </a:cxn>
                  <a:cxn ang="0">
                    <a:pos x="T8" y="T9"/>
                  </a:cxn>
                </a:cxnLst>
                <a:rect l="0" t="0" r="r" b="b"/>
                <a:pathLst>
                  <a:path w="84" h="37">
                    <a:moveTo>
                      <a:pt x="80" y="37"/>
                    </a:moveTo>
                    <a:lnTo>
                      <a:pt x="0" y="14"/>
                    </a:lnTo>
                    <a:lnTo>
                      <a:pt x="5" y="0"/>
                    </a:lnTo>
                    <a:lnTo>
                      <a:pt x="84" y="23"/>
                    </a:lnTo>
                    <a:lnTo>
                      <a:pt x="80" y="37"/>
                    </a:lnTo>
                    <a:close/>
                  </a:path>
                </a:pathLst>
              </a:custGeom>
              <a:solidFill>
                <a:srgbClr val="E6E7E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2" name="ïsḷîdè"/>
              <p:cNvSpPr/>
              <p:nvPr/>
            </p:nvSpPr>
            <p:spPr bwMode="auto">
              <a:xfrm>
                <a:off x="1235396" y="3870379"/>
                <a:ext cx="785554" cy="831763"/>
              </a:xfrm>
              <a:custGeom>
                <a:avLst/>
                <a:gdLst>
                  <a:gd name="T0" fmla="*/ 0 w 102"/>
                  <a:gd name="T1" fmla="*/ 85 h 108"/>
                  <a:gd name="T2" fmla="*/ 77 w 102"/>
                  <a:gd name="T3" fmla="*/ 108 h 108"/>
                  <a:gd name="T4" fmla="*/ 102 w 102"/>
                  <a:gd name="T5" fmla="*/ 20 h 108"/>
                  <a:gd name="T6" fmla="*/ 25 w 102"/>
                  <a:gd name="T7" fmla="*/ 0 h 108"/>
                  <a:gd name="T8" fmla="*/ 0 w 102"/>
                  <a:gd name="T9" fmla="*/ 85 h 108"/>
                </a:gdLst>
                <a:ahLst/>
                <a:cxnLst>
                  <a:cxn ang="0">
                    <a:pos x="T0" y="T1"/>
                  </a:cxn>
                  <a:cxn ang="0">
                    <a:pos x="T2" y="T3"/>
                  </a:cxn>
                  <a:cxn ang="0">
                    <a:pos x="T4" y="T5"/>
                  </a:cxn>
                  <a:cxn ang="0">
                    <a:pos x="T6" y="T7"/>
                  </a:cxn>
                  <a:cxn ang="0">
                    <a:pos x="T8" y="T9"/>
                  </a:cxn>
                </a:cxnLst>
                <a:rect l="0" t="0" r="r" b="b"/>
                <a:pathLst>
                  <a:path w="102" h="108">
                    <a:moveTo>
                      <a:pt x="0" y="85"/>
                    </a:moveTo>
                    <a:lnTo>
                      <a:pt x="77" y="108"/>
                    </a:lnTo>
                    <a:lnTo>
                      <a:pt x="102" y="20"/>
                    </a:lnTo>
                    <a:lnTo>
                      <a:pt x="25" y="0"/>
                    </a:lnTo>
                    <a:lnTo>
                      <a:pt x="0" y="85"/>
                    </a:lnTo>
                    <a:close/>
                  </a:path>
                </a:pathLst>
              </a:custGeom>
              <a:solidFill>
                <a:srgbClr val="23598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3" name="ís1iḑè"/>
              <p:cNvSpPr/>
              <p:nvPr/>
            </p:nvSpPr>
            <p:spPr bwMode="auto">
              <a:xfrm>
                <a:off x="1520349" y="4039813"/>
                <a:ext cx="277254" cy="292657"/>
              </a:xfrm>
              <a:custGeom>
                <a:avLst/>
                <a:gdLst>
                  <a:gd name="T0" fmla="*/ 16 w 17"/>
                  <a:gd name="T1" fmla="*/ 10 h 18"/>
                  <a:gd name="T2" fmla="*/ 6 w 17"/>
                  <a:gd name="T3" fmla="*/ 17 h 18"/>
                  <a:gd name="T4" fmla="*/ 2 w 17"/>
                  <a:gd name="T5" fmla="*/ 6 h 18"/>
                  <a:gd name="T6" fmla="*/ 11 w 17"/>
                  <a:gd name="T7" fmla="*/ 1 h 18"/>
                  <a:gd name="T8" fmla="*/ 16 w 17"/>
                  <a:gd name="T9" fmla="*/ 10 h 18"/>
                </a:gdLst>
                <a:ahLst/>
                <a:cxnLst>
                  <a:cxn ang="0">
                    <a:pos x="T0" y="T1"/>
                  </a:cxn>
                  <a:cxn ang="0">
                    <a:pos x="T2" y="T3"/>
                  </a:cxn>
                  <a:cxn ang="0">
                    <a:pos x="T4" y="T5"/>
                  </a:cxn>
                  <a:cxn ang="0">
                    <a:pos x="T6" y="T7"/>
                  </a:cxn>
                  <a:cxn ang="0">
                    <a:pos x="T8" y="T9"/>
                  </a:cxn>
                </a:cxnLst>
                <a:rect l="0" t="0" r="r" b="b"/>
                <a:pathLst>
                  <a:path w="17" h="18">
                    <a:moveTo>
                      <a:pt x="16" y="10"/>
                    </a:moveTo>
                    <a:cubicBezTo>
                      <a:pt x="14" y="14"/>
                      <a:pt x="10" y="18"/>
                      <a:pt x="6" y="17"/>
                    </a:cubicBezTo>
                    <a:cubicBezTo>
                      <a:pt x="2" y="16"/>
                      <a:pt x="0" y="10"/>
                      <a:pt x="2" y="6"/>
                    </a:cubicBezTo>
                    <a:cubicBezTo>
                      <a:pt x="3" y="2"/>
                      <a:pt x="7" y="0"/>
                      <a:pt x="11" y="1"/>
                    </a:cubicBezTo>
                    <a:cubicBezTo>
                      <a:pt x="15" y="2"/>
                      <a:pt x="17" y="6"/>
                      <a:pt x="16" y="1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4" name="íś1íḋe"/>
              <p:cNvSpPr/>
              <p:nvPr/>
            </p:nvSpPr>
            <p:spPr bwMode="auto">
              <a:xfrm>
                <a:off x="1397125" y="4301664"/>
                <a:ext cx="361973" cy="238749"/>
              </a:xfrm>
              <a:custGeom>
                <a:avLst/>
                <a:gdLst>
                  <a:gd name="T0" fmla="*/ 14 w 23"/>
                  <a:gd name="T1" fmla="*/ 2 h 15"/>
                  <a:gd name="T2" fmla="*/ 0 w 23"/>
                  <a:gd name="T3" fmla="*/ 9 h 15"/>
                  <a:gd name="T4" fmla="*/ 22 w 23"/>
                  <a:gd name="T5" fmla="*/ 15 h 15"/>
                  <a:gd name="T6" fmla="*/ 14 w 23"/>
                  <a:gd name="T7" fmla="*/ 2 h 15"/>
                </a:gdLst>
                <a:ahLst/>
                <a:cxnLst>
                  <a:cxn ang="0">
                    <a:pos x="T0" y="T1"/>
                  </a:cxn>
                  <a:cxn ang="0">
                    <a:pos x="T2" y="T3"/>
                  </a:cxn>
                  <a:cxn ang="0">
                    <a:pos x="T4" y="T5"/>
                  </a:cxn>
                  <a:cxn ang="0">
                    <a:pos x="T6" y="T7"/>
                  </a:cxn>
                </a:cxnLst>
                <a:rect l="0" t="0" r="r" b="b"/>
                <a:pathLst>
                  <a:path w="23" h="15">
                    <a:moveTo>
                      <a:pt x="14" y="2"/>
                    </a:moveTo>
                    <a:cubicBezTo>
                      <a:pt x="6" y="0"/>
                      <a:pt x="1" y="5"/>
                      <a:pt x="0" y="9"/>
                    </a:cubicBezTo>
                    <a:cubicBezTo>
                      <a:pt x="22" y="15"/>
                      <a:pt x="22" y="15"/>
                      <a:pt x="22" y="15"/>
                    </a:cubicBezTo>
                    <a:cubicBezTo>
                      <a:pt x="23" y="11"/>
                      <a:pt x="21" y="4"/>
                      <a:pt x="14"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5" name="íṥ1ïḍè"/>
              <p:cNvSpPr/>
              <p:nvPr/>
            </p:nvSpPr>
            <p:spPr bwMode="auto">
              <a:xfrm>
                <a:off x="1620471" y="3084826"/>
                <a:ext cx="639228" cy="284958"/>
              </a:xfrm>
              <a:custGeom>
                <a:avLst/>
                <a:gdLst>
                  <a:gd name="T0" fmla="*/ 79 w 83"/>
                  <a:gd name="T1" fmla="*/ 37 h 37"/>
                  <a:gd name="T2" fmla="*/ 0 w 83"/>
                  <a:gd name="T3" fmla="*/ 16 h 37"/>
                  <a:gd name="T4" fmla="*/ 4 w 83"/>
                  <a:gd name="T5" fmla="*/ 0 h 37"/>
                  <a:gd name="T6" fmla="*/ 83 w 83"/>
                  <a:gd name="T7" fmla="*/ 23 h 37"/>
                  <a:gd name="T8" fmla="*/ 79 w 83"/>
                  <a:gd name="T9" fmla="*/ 37 h 37"/>
                </a:gdLst>
                <a:ahLst/>
                <a:cxnLst>
                  <a:cxn ang="0">
                    <a:pos x="T0" y="T1"/>
                  </a:cxn>
                  <a:cxn ang="0">
                    <a:pos x="T2" y="T3"/>
                  </a:cxn>
                  <a:cxn ang="0">
                    <a:pos x="T4" y="T5"/>
                  </a:cxn>
                  <a:cxn ang="0">
                    <a:pos x="T6" y="T7"/>
                  </a:cxn>
                  <a:cxn ang="0">
                    <a:pos x="T8" y="T9"/>
                  </a:cxn>
                </a:cxnLst>
                <a:rect l="0" t="0" r="r" b="b"/>
                <a:pathLst>
                  <a:path w="83" h="37">
                    <a:moveTo>
                      <a:pt x="79" y="37"/>
                    </a:moveTo>
                    <a:lnTo>
                      <a:pt x="0" y="16"/>
                    </a:lnTo>
                    <a:lnTo>
                      <a:pt x="4" y="0"/>
                    </a:lnTo>
                    <a:lnTo>
                      <a:pt x="83" y="23"/>
                    </a:lnTo>
                    <a:lnTo>
                      <a:pt x="79" y="37"/>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6" name="iṣḻîḋê"/>
              <p:cNvSpPr/>
              <p:nvPr/>
            </p:nvSpPr>
            <p:spPr bwMode="auto">
              <a:xfrm>
                <a:off x="1605068" y="3323570"/>
                <a:ext cx="523702" cy="269555"/>
              </a:xfrm>
              <a:custGeom>
                <a:avLst/>
                <a:gdLst>
                  <a:gd name="T0" fmla="*/ 64 w 68"/>
                  <a:gd name="T1" fmla="*/ 35 h 35"/>
                  <a:gd name="T2" fmla="*/ 0 w 68"/>
                  <a:gd name="T3" fmla="*/ 17 h 35"/>
                  <a:gd name="T4" fmla="*/ 4 w 68"/>
                  <a:gd name="T5" fmla="*/ 0 h 35"/>
                  <a:gd name="T6" fmla="*/ 68 w 68"/>
                  <a:gd name="T7" fmla="*/ 21 h 35"/>
                  <a:gd name="T8" fmla="*/ 64 w 68"/>
                  <a:gd name="T9" fmla="*/ 35 h 35"/>
                </a:gdLst>
                <a:ahLst/>
                <a:cxnLst>
                  <a:cxn ang="0">
                    <a:pos x="T0" y="T1"/>
                  </a:cxn>
                  <a:cxn ang="0">
                    <a:pos x="T2" y="T3"/>
                  </a:cxn>
                  <a:cxn ang="0">
                    <a:pos x="T4" y="T5"/>
                  </a:cxn>
                  <a:cxn ang="0">
                    <a:pos x="T6" y="T7"/>
                  </a:cxn>
                  <a:cxn ang="0">
                    <a:pos x="T8" y="T9"/>
                  </a:cxn>
                </a:cxnLst>
                <a:rect l="0" t="0" r="r" b="b"/>
                <a:pathLst>
                  <a:path w="68" h="35">
                    <a:moveTo>
                      <a:pt x="64" y="35"/>
                    </a:moveTo>
                    <a:lnTo>
                      <a:pt x="0" y="17"/>
                    </a:lnTo>
                    <a:lnTo>
                      <a:pt x="4" y="0"/>
                    </a:lnTo>
                    <a:lnTo>
                      <a:pt x="68" y="21"/>
                    </a:lnTo>
                    <a:lnTo>
                      <a:pt x="64" y="3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7" name="ïš1îḑe"/>
              <p:cNvSpPr/>
              <p:nvPr/>
            </p:nvSpPr>
            <p:spPr bwMode="auto">
              <a:xfrm>
                <a:off x="1474140" y="3593125"/>
                <a:ext cx="639228" cy="277254"/>
              </a:xfrm>
              <a:custGeom>
                <a:avLst/>
                <a:gdLst>
                  <a:gd name="T0" fmla="*/ 79 w 83"/>
                  <a:gd name="T1" fmla="*/ 36 h 36"/>
                  <a:gd name="T2" fmla="*/ 0 w 83"/>
                  <a:gd name="T3" fmla="*/ 15 h 36"/>
                  <a:gd name="T4" fmla="*/ 4 w 83"/>
                  <a:gd name="T5" fmla="*/ 0 h 36"/>
                  <a:gd name="T6" fmla="*/ 83 w 83"/>
                  <a:gd name="T7" fmla="*/ 21 h 36"/>
                  <a:gd name="T8" fmla="*/ 79 w 83"/>
                  <a:gd name="T9" fmla="*/ 36 h 36"/>
                </a:gdLst>
                <a:ahLst/>
                <a:cxnLst>
                  <a:cxn ang="0">
                    <a:pos x="T0" y="T1"/>
                  </a:cxn>
                  <a:cxn ang="0">
                    <a:pos x="T2" y="T3"/>
                  </a:cxn>
                  <a:cxn ang="0">
                    <a:pos x="T4" y="T5"/>
                  </a:cxn>
                  <a:cxn ang="0">
                    <a:pos x="T6" y="T7"/>
                  </a:cxn>
                  <a:cxn ang="0">
                    <a:pos x="T8" y="T9"/>
                  </a:cxn>
                </a:cxnLst>
                <a:rect l="0" t="0" r="r" b="b"/>
                <a:pathLst>
                  <a:path w="83" h="36">
                    <a:moveTo>
                      <a:pt x="79" y="36"/>
                    </a:moveTo>
                    <a:lnTo>
                      <a:pt x="0" y="15"/>
                    </a:lnTo>
                    <a:lnTo>
                      <a:pt x="4" y="0"/>
                    </a:lnTo>
                    <a:lnTo>
                      <a:pt x="83" y="21"/>
                    </a:lnTo>
                    <a:lnTo>
                      <a:pt x="79" y="36"/>
                    </a:lnTo>
                    <a:close/>
                  </a:path>
                </a:pathLst>
              </a:custGeom>
              <a:solidFill>
                <a:srgbClr val="F7AD3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8" name="íṡľide"/>
              <p:cNvSpPr/>
              <p:nvPr/>
            </p:nvSpPr>
            <p:spPr bwMode="auto">
              <a:xfrm>
                <a:off x="-813205" y="2715153"/>
                <a:ext cx="2241141" cy="2556900"/>
              </a:xfrm>
              <a:custGeom>
                <a:avLst/>
                <a:gdLst>
                  <a:gd name="T0" fmla="*/ 140 w 140"/>
                  <a:gd name="T1" fmla="*/ 149 h 160"/>
                  <a:gd name="T2" fmla="*/ 128 w 140"/>
                  <a:gd name="T3" fmla="*/ 160 h 160"/>
                  <a:gd name="T4" fmla="*/ 12 w 140"/>
                  <a:gd name="T5" fmla="*/ 160 h 160"/>
                  <a:gd name="T6" fmla="*/ 0 w 140"/>
                  <a:gd name="T7" fmla="*/ 149 h 160"/>
                  <a:gd name="T8" fmla="*/ 0 w 140"/>
                  <a:gd name="T9" fmla="*/ 11 h 160"/>
                  <a:gd name="T10" fmla="*/ 12 w 140"/>
                  <a:gd name="T11" fmla="*/ 0 h 160"/>
                  <a:gd name="T12" fmla="*/ 128 w 140"/>
                  <a:gd name="T13" fmla="*/ 0 h 160"/>
                  <a:gd name="T14" fmla="*/ 140 w 140"/>
                  <a:gd name="T15" fmla="*/ 11 h 160"/>
                  <a:gd name="T16" fmla="*/ 140 w 140"/>
                  <a:gd name="T17" fmla="*/ 14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60">
                    <a:moveTo>
                      <a:pt x="140" y="149"/>
                    </a:moveTo>
                    <a:cubicBezTo>
                      <a:pt x="140" y="155"/>
                      <a:pt x="134" y="160"/>
                      <a:pt x="128" y="160"/>
                    </a:cubicBezTo>
                    <a:cubicBezTo>
                      <a:pt x="12" y="160"/>
                      <a:pt x="12" y="160"/>
                      <a:pt x="12" y="160"/>
                    </a:cubicBezTo>
                    <a:cubicBezTo>
                      <a:pt x="5" y="160"/>
                      <a:pt x="0" y="155"/>
                      <a:pt x="0" y="149"/>
                    </a:cubicBezTo>
                    <a:cubicBezTo>
                      <a:pt x="0" y="11"/>
                      <a:pt x="0" y="11"/>
                      <a:pt x="0" y="11"/>
                    </a:cubicBezTo>
                    <a:cubicBezTo>
                      <a:pt x="0" y="5"/>
                      <a:pt x="5" y="0"/>
                      <a:pt x="12" y="0"/>
                    </a:cubicBezTo>
                    <a:cubicBezTo>
                      <a:pt x="128" y="0"/>
                      <a:pt x="128" y="0"/>
                      <a:pt x="128" y="0"/>
                    </a:cubicBezTo>
                    <a:cubicBezTo>
                      <a:pt x="134" y="0"/>
                      <a:pt x="140" y="5"/>
                      <a:pt x="140" y="11"/>
                    </a:cubicBezTo>
                    <a:lnTo>
                      <a:pt x="140" y="149"/>
                    </a:lnTo>
                    <a:close/>
                  </a:path>
                </a:pathLst>
              </a:custGeom>
              <a:solidFill>
                <a:srgbClr val="D9311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9" name="ïSḷiḍé"/>
              <p:cNvSpPr/>
              <p:nvPr/>
            </p:nvSpPr>
            <p:spPr bwMode="auto">
              <a:xfrm>
                <a:off x="-813205" y="2715153"/>
                <a:ext cx="1116721" cy="2556900"/>
              </a:xfrm>
              <a:custGeom>
                <a:avLst/>
                <a:gdLst>
                  <a:gd name="T0" fmla="*/ 70 w 70"/>
                  <a:gd name="T1" fmla="*/ 0 h 160"/>
                  <a:gd name="T2" fmla="*/ 12 w 70"/>
                  <a:gd name="T3" fmla="*/ 0 h 160"/>
                  <a:gd name="T4" fmla="*/ 0 w 70"/>
                  <a:gd name="T5" fmla="*/ 11 h 160"/>
                  <a:gd name="T6" fmla="*/ 0 w 70"/>
                  <a:gd name="T7" fmla="*/ 149 h 160"/>
                  <a:gd name="T8" fmla="*/ 12 w 70"/>
                  <a:gd name="T9" fmla="*/ 160 h 160"/>
                  <a:gd name="T10" fmla="*/ 70 w 70"/>
                  <a:gd name="T11" fmla="*/ 160 h 160"/>
                  <a:gd name="T12" fmla="*/ 70 w 70"/>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70" h="160">
                    <a:moveTo>
                      <a:pt x="70" y="0"/>
                    </a:moveTo>
                    <a:cubicBezTo>
                      <a:pt x="12" y="0"/>
                      <a:pt x="12" y="0"/>
                      <a:pt x="12" y="0"/>
                    </a:cubicBezTo>
                    <a:cubicBezTo>
                      <a:pt x="5" y="0"/>
                      <a:pt x="0" y="5"/>
                      <a:pt x="0" y="11"/>
                    </a:cubicBezTo>
                    <a:cubicBezTo>
                      <a:pt x="0" y="149"/>
                      <a:pt x="0" y="149"/>
                      <a:pt x="0" y="149"/>
                    </a:cubicBezTo>
                    <a:cubicBezTo>
                      <a:pt x="0" y="155"/>
                      <a:pt x="5" y="160"/>
                      <a:pt x="12" y="160"/>
                    </a:cubicBezTo>
                    <a:cubicBezTo>
                      <a:pt x="70" y="160"/>
                      <a:pt x="70" y="160"/>
                      <a:pt x="70" y="160"/>
                    </a:cubicBezTo>
                    <a:lnTo>
                      <a:pt x="70" y="0"/>
                    </a:lnTo>
                    <a:close/>
                  </a:path>
                </a:pathLst>
              </a:custGeom>
              <a:solidFill>
                <a:srgbClr val="C2260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0" name="i$ļîdè"/>
              <p:cNvSpPr/>
              <p:nvPr/>
            </p:nvSpPr>
            <p:spPr bwMode="auto">
              <a:xfrm>
                <a:off x="-620670" y="2907689"/>
                <a:ext cx="1840663" cy="2225738"/>
              </a:xfrm>
              <a:custGeom>
                <a:avLst/>
                <a:gdLst>
                  <a:gd name="T0" fmla="*/ 115 w 115"/>
                  <a:gd name="T1" fmla="*/ 130 h 139"/>
                  <a:gd name="T2" fmla="*/ 108 w 115"/>
                  <a:gd name="T3" fmla="*/ 139 h 139"/>
                  <a:gd name="T4" fmla="*/ 8 w 115"/>
                  <a:gd name="T5" fmla="*/ 139 h 139"/>
                  <a:gd name="T6" fmla="*/ 0 w 115"/>
                  <a:gd name="T7" fmla="*/ 130 h 139"/>
                  <a:gd name="T8" fmla="*/ 0 w 115"/>
                  <a:gd name="T9" fmla="*/ 9 h 139"/>
                  <a:gd name="T10" fmla="*/ 8 w 115"/>
                  <a:gd name="T11" fmla="*/ 0 h 139"/>
                  <a:gd name="T12" fmla="*/ 108 w 115"/>
                  <a:gd name="T13" fmla="*/ 0 h 139"/>
                  <a:gd name="T14" fmla="*/ 115 w 115"/>
                  <a:gd name="T15" fmla="*/ 9 h 139"/>
                  <a:gd name="T16" fmla="*/ 115 w 115"/>
                  <a:gd name="T17" fmla="*/ 13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39">
                    <a:moveTo>
                      <a:pt x="115" y="130"/>
                    </a:moveTo>
                    <a:cubicBezTo>
                      <a:pt x="115" y="135"/>
                      <a:pt x="114" y="139"/>
                      <a:pt x="108" y="139"/>
                    </a:cubicBezTo>
                    <a:cubicBezTo>
                      <a:pt x="8" y="139"/>
                      <a:pt x="8" y="139"/>
                      <a:pt x="8" y="139"/>
                    </a:cubicBezTo>
                    <a:cubicBezTo>
                      <a:pt x="2" y="139"/>
                      <a:pt x="0" y="135"/>
                      <a:pt x="0" y="130"/>
                    </a:cubicBezTo>
                    <a:cubicBezTo>
                      <a:pt x="0" y="9"/>
                      <a:pt x="0" y="9"/>
                      <a:pt x="0" y="9"/>
                    </a:cubicBezTo>
                    <a:cubicBezTo>
                      <a:pt x="0" y="4"/>
                      <a:pt x="2" y="0"/>
                      <a:pt x="8" y="0"/>
                    </a:cubicBezTo>
                    <a:cubicBezTo>
                      <a:pt x="108" y="0"/>
                      <a:pt x="108" y="0"/>
                      <a:pt x="108" y="0"/>
                    </a:cubicBezTo>
                    <a:cubicBezTo>
                      <a:pt x="114" y="0"/>
                      <a:pt x="115" y="4"/>
                      <a:pt x="115" y="9"/>
                    </a:cubicBezTo>
                    <a:lnTo>
                      <a:pt x="115" y="13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9" name="ïś1îďê"/>
              <p:cNvSpPr/>
              <p:nvPr/>
            </p:nvSpPr>
            <p:spPr bwMode="auto">
              <a:xfrm>
                <a:off x="-243293" y="2522613"/>
                <a:ext cx="1093614" cy="500600"/>
              </a:xfrm>
              <a:custGeom>
                <a:avLst/>
                <a:gdLst>
                  <a:gd name="T0" fmla="*/ 58 w 68"/>
                  <a:gd name="T1" fmla="*/ 12 h 31"/>
                  <a:gd name="T2" fmla="*/ 49 w 68"/>
                  <a:gd name="T3" fmla="*/ 12 h 31"/>
                  <a:gd name="T4" fmla="*/ 49 w 68"/>
                  <a:gd name="T5" fmla="*/ 10 h 31"/>
                  <a:gd name="T6" fmla="*/ 40 w 68"/>
                  <a:gd name="T7" fmla="*/ 0 h 31"/>
                  <a:gd name="T8" fmla="*/ 28 w 68"/>
                  <a:gd name="T9" fmla="*/ 0 h 31"/>
                  <a:gd name="T10" fmla="*/ 18 w 68"/>
                  <a:gd name="T11" fmla="*/ 10 h 31"/>
                  <a:gd name="T12" fmla="*/ 19 w 68"/>
                  <a:gd name="T13" fmla="*/ 12 h 31"/>
                  <a:gd name="T14" fmla="*/ 9 w 68"/>
                  <a:gd name="T15" fmla="*/ 12 h 31"/>
                  <a:gd name="T16" fmla="*/ 0 w 68"/>
                  <a:gd name="T17" fmla="*/ 21 h 31"/>
                  <a:gd name="T18" fmla="*/ 9 w 68"/>
                  <a:gd name="T19" fmla="*/ 31 h 31"/>
                  <a:gd name="T20" fmla="*/ 58 w 68"/>
                  <a:gd name="T21" fmla="*/ 31 h 31"/>
                  <a:gd name="T22" fmla="*/ 68 w 68"/>
                  <a:gd name="T23" fmla="*/ 21 h 31"/>
                  <a:gd name="T24" fmla="*/ 58 w 68"/>
                  <a:gd name="T25" fmla="*/ 12 h 31"/>
                  <a:gd name="T26" fmla="*/ 26 w 68"/>
                  <a:gd name="T27" fmla="*/ 10 h 31"/>
                  <a:gd name="T28" fmla="*/ 31 w 68"/>
                  <a:gd name="T29" fmla="*/ 5 h 31"/>
                  <a:gd name="T30" fmla="*/ 37 w 68"/>
                  <a:gd name="T31" fmla="*/ 5 h 31"/>
                  <a:gd name="T32" fmla="*/ 42 w 68"/>
                  <a:gd name="T33" fmla="*/ 10 h 31"/>
                  <a:gd name="T34" fmla="*/ 41 w 68"/>
                  <a:gd name="T35" fmla="*/ 12 h 31"/>
                  <a:gd name="T36" fmla="*/ 26 w 68"/>
                  <a:gd name="T37" fmla="*/ 12 h 31"/>
                  <a:gd name="T38" fmla="*/ 26 w 68"/>
                  <a:gd name="T39"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31">
                    <a:moveTo>
                      <a:pt x="58" y="12"/>
                    </a:moveTo>
                    <a:cubicBezTo>
                      <a:pt x="49" y="12"/>
                      <a:pt x="49" y="12"/>
                      <a:pt x="49" y="12"/>
                    </a:cubicBezTo>
                    <a:cubicBezTo>
                      <a:pt x="49" y="11"/>
                      <a:pt x="49" y="10"/>
                      <a:pt x="49" y="10"/>
                    </a:cubicBezTo>
                    <a:cubicBezTo>
                      <a:pt x="49" y="4"/>
                      <a:pt x="45" y="0"/>
                      <a:pt x="40" y="0"/>
                    </a:cubicBezTo>
                    <a:cubicBezTo>
                      <a:pt x="28" y="0"/>
                      <a:pt x="28" y="0"/>
                      <a:pt x="28" y="0"/>
                    </a:cubicBezTo>
                    <a:cubicBezTo>
                      <a:pt x="23" y="0"/>
                      <a:pt x="18" y="4"/>
                      <a:pt x="18" y="10"/>
                    </a:cubicBezTo>
                    <a:cubicBezTo>
                      <a:pt x="18" y="10"/>
                      <a:pt x="19" y="11"/>
                      <a:pt x="19" y="12"/>
                    </a:cubicBezTo>
                    <a:cubicBezTo>
                      <a:pt x="9" y="12"/>
                      <a:pt x="9" y="12"/>
                      <a:pt x="9" y="12"/>
                    </a:cubicBezTo>
                    <a:cubicBezTo>
                      <a:pt x="4" y="12"/>
                      <a:pt x="0" y="16"/>
                      <a:pt x="0" y="21"/>
                    </a:cubicBezTo>
                    <a:cubicBezTo>
                      <a:pt x="0" y="27"/>
                      <a:pt x="4" y="31"/>
                      <a:pt x="9" y="31"/>
                    </a:cubicBezTo>
                    <a:cubicBezTo>
                      <a:pt x="58" y="31"/>
                      <a:pt x="58" y="31"/>
                      <a:pt x="58" y="31"/>
                    </a:cubicBezTo>
                    <a:cubicBezTo>
                      <a:pt x="64" y="31"/>
                      <a:pt x="68" y="27"/>
                      <a:pt x="68" y="21"/>
                    </a:cubicBezTo>
                    <a:cubicBezTo>
                      <a:pt x="68" y="16"/>
                      <a:pt x="64" y="12"/>
                      <a:pt x="58" y="12"/>
                    </a:cubicBezTo>
                    <a:close/>
                    <a:moveTo>
                      <a:pt x="26" y="10"/>
                    </a:moveTo>
                    <a:cubicBezTo>
                      <a:pt x="26" y="7"/>
                      <a:pt x="28" y="5"/>
                      <a:pt x="31" y="5"/>
                    </a:cubicBezTo>
                    <a:cubicBezTo>
                      <a:pt x="37" y="5"/>
                      <a:pt x="37" y="5"/>
                      <a:pt x="37" y="5"/>
                    </a:cubicBezTo>
                    <a:cubicBezTo>
                      <a:pt x="40" y="5"/>
                      <a:pt x="42" y="7"/>
                      <a:pt x="42" y="10"/>
                    </a:cubicBezTo>
                    <a:cubicBezTo>
                      <a:pt x="42" y="10"/>
                      <a:pt x="42" y="11"/>
                      <a:pt x="41" y="12"/>
                    </a:cubicBezTo>
                    <a:cubicBezTo>
                      <a:pt x="26" y="12"/>
                      <a:pt x="26" y="12"/>
                      <a:pt x="26" y="12"/>
                    </a:cubicBezTo>
                    <a:cubicBezTo>
                      <a:pt x="26" y="11"/>
                      <a:pt x="26" y="10"/>
                      <a:pt x="26" y="10"/>
                    </a:cubicBezTo>
                    <a:close/>
                  </a:path>
                </a:pathLst>
              </a:custGeom>
              <a:solidFill>
                <a:srgbClr val="F7AD3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80" name="ïsľíďé"/>
              <p:cNvSpPr/>
              <p:nvPr/>
            </p:nvSpPr>
            <p:spPr bwMode="auto">
              <a:xfrm>
                <a:off x="-620670" y="2907689"/>
                <a:ext cx="924181" cy="2225738"/>
              </a:xfrm>
              <a:custGeom>
                <a:avLst/>
                <a:gdLst>
                  <a:gd name="T0" fmla="*/ 58 w 58"/>
                  <a:gd name="T1" fmla="*/ 0 h 139"/>
                  <a:gd name="T2" fmla="*/ 8 w 58"/>
                  <a:gd name="T3" fmla="*/ 0 h 139"/>
                  <a:gd name="T4" fmla="*/ 0 w 58"/>
                  <a:gd name="T5" fmla="*/ 9 h 139"/>
                  <a:gd name="T6" fmla="*/ 0 w 58"/>
                  <a:gd name="T7" fmla="*/ 130 h 139"/>
                  <a:gd name="T8" fmla="*/ 8 w 58"/>
                  <a:gd name="T9" fmla="*/ 139 h 139"/>
                  <a:gd name="T10" fmla="*/ 58 w 58"/>
                  <a:gd name="T11" fmla="*/ 139 h 139"/>
                  <a:gd name="T12" fmla="*/ 58 w 58"/>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58" h="139">
                    <a:moveTo>
                      <a:pt x="58" y="0"/>
                    </a:moveTo>
                    <a:cubicBezTo>
                      <a:pt x="8" y="0"/>
                      <a:pt x="8" y="0"/>
                      <a:pt x="8" y="0"/>
                    </a:cubicBezTo>
                    <a:cubicBezTo>
                      <a:pt x="2" y="0"/>
                      <a:pt x="0" y="4"/>
                      <a:pt x="0" y="9"/>
                    </a:cubicBezTo>
                    <a:cubicBezTo>
                      <a:pt x="0" y="130"/>
                      <a:pt x="0" y="130"/>
                      <a:pt x="0" y="130"/>
                    </a:cubicBezTo>
                    <a:cubicBezTo>
                      <a:pt x="0" y="135"/>
                      <a:pt x="2" y="139"/>
                      <a:pt x="8" y="139"/>
                    </a:cubicBezTo>
                    <a:cubicBezTo>
                      <a:pt x="58" y="139"/>
                      <a:pt x="58" y="139"/>
                      <a:pt x="58" y="139"/>
                    </a:cubicBezTo>
                    <a:lnTo>
                      <a:pt x="58" y="0"/>
                    </a:lnTo>
                    <a:close/>
                  </a:path>
                </a:pathLst>
              </a:custGeom>
              <a:solidFill>
                <a:srgbClr val="E6E7E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81" name="íś1ïďé"/>
              <p:cNvSpPr/>
              <p:nvPr/>
            </p:nvSpPr>
            <p:spPr bwMode="auto">
              <a:xfrm>
                <a:off x="-243293" y="2522613"/>
                <a:ext cx="546809" cy="500600"/>
              </a:xfrm>
              <a:custGeom>
                <a:avLst/>
                <a:gdLst>
                  <a:gd name="T0" fmla="*/ 34 w 34"/>
                  <a:gd name="T1" fmla="*/ 12 h 31"/>
                  <a:gd name="T2" fmla="*/ 26 w 34"/>
                  <a:gd name="T3" fmla="*/ 12 h 31"/>
                  <a:gd name="T4" fmla="*/ 26 w 34"/>
                  <a:gd name="T5" fmla="*/ 10 h 31"/>
                  <a:gd name="T6" fmla="*/ 31 w 34"/>
                  <a:gd name="T7" fmla="*/ 5 h 31"/>
                  <a:gd name="T8" fmla="*/ 34 w 34"/>
                  <a:gd name="T9" fmla="*/ 5 h 31"/>
                  <a:gd name="T10" fmla="*/ 34 w 34"/>
                  <a:gd name="T11" fmla="*/ 0 h 31"/>
                  <a:gd name="T12" fmla="*/ 28 w 34"/>
                  <a:gd name="T13" fmla="*/ 0 h 31"/>
                  <a:gd name="T14" fmla="*/ 18 w 34"/>
                  <a:gd name="T15" fmla="*/ 10 h 31"/>
                  <a:gd name="T16" fmla="*/ 19 w 34"/>
                  <a:gd name="T17" fmla="*/ 12 h 31"/>
                  <a:gd name="T18" fmla="*/ 9 w 34"/>
                  <a:gd name="T19" fmla="*/ 12 h 31"/>
                  <a:gd name="T20" fmla="*/ 0 w 34"/>
                  <a:gd name="T21" fmla="*/ 21 h 31"/>
                  <a:gd name="T22" fmla="*/ 9 w 34"/>
                  <a:gd name="T23" fmla="*/ 31 h 31"/>
                  <a:gd name="T24" fmla="*/ 34 w 34"/>
                  <a:gd name="T25" fmla="*/ 31 h 31"/>
                  <a:gd name="T26" fmla="*/ 34 w 34"/>
                  <a:gd name="T27"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31">
                    <a:moveTo>
                      <a:pt x="34" y="12"/>
                    </a:moveTo>
                    <a:cubicBezTo>
                      <a:pt x="26" y="12"/>
                      <a:pt x="26" y="12"/>
                      <a:pt x="26" y="12"/>
                    </a:cubicBezTo>
                    <a:cubicBezTo>
                      <a:pt x="26" y="11"/>
                      <a:pt x="26" y="10"/>
                      <a:pt x="26" y="10"/>
                    </a:cubicBezTo>
                    <a:cubicBezTo>
                      <a:pt x="26" y="7"/>
                      <a:pt x="28" y="5"/>
                      <a:pt x="31" y="5"/>
                    </a:cubicBezTo>
                    <a:cubicBezTo>
                      <a:pt x="34" y="5"/>
                      <a:pt x="34" y="5"/>
                      <a:pt x="34" y="5"/>
                    </a:cubicBezTo>
                    <a:cubicBezTo>
                      <a:pt x="34" y="0"/>
                      <a:pt x="34" y="0"/>
                      <a:pt x="34" y="0"/>
                    </a:cubicBezTo>
                    <a:cubicBezTo>
                      <a:pt x="28" y="0"/>
                      <a:pt x="28" y="0"/>
                      <a:pt x="28" y="0"/>
                    </a:cubicBezTo>
                    <a:cubicBezTo>
                      <a:pt x="23" y="0"/>
                      <a:pt x="18" y="4"/>
                      <a:pt x="18" y="10"/>
                    </a:cubicBezTo>
                    <a:cubicBezTo>
                      <a:pt x="18" y="10"/>
                      <a:pt x="19" y="11"/>
                      <a:pt x="19" y="12"/>
                    </a:cubicBezTo>
                    <a:cubicBezTo>
                      <a:pt x="9" y="12"/>
                      <a:pt x="9" y="12"/>
                      <a:pt x="9" y="12"/>
                    </a:cubicBezTo>
                    <a:cubicBezTo>
                      <a:pt x="4" y="12"/>
                      <a:pt x="0" y="16"/>
                      <a:pt x="0" y="21"/>
                    </a:cubicBezTo>
                    <a:cubicBezTo>
                      <a:pt x="0" y="27"/>
                      <a:pt x="4" y="31"/>
                      <a:pt x="9" y="31"/>
                    </a:cubicBezTo>
                    <a:cubicBezTo>
                      <a:pt x="34" y="31"/>
                      <a:pt x="34" y="31"/>
                      <a:pt x="34" y="31"/>
                    </a:cubicBezTo>
                    <a:lnTo>
                      <a:pt x="34" y="12"/>
                    </a:lnTo>
                    <a:close/>
                  </a:path>
                </a:pathLst>
              </a:custGeom>
              <a:solidFill>
                <a:srgbClr val="F7890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3" name="îSļiḋé"/>
              <p:cNvSpPr/>
              <p:nvPr/>
            </p:nvSpPr>
            <p:spPr bwMode="auto">
              <a:xfrm>
                <a:off x="126379" y="5017902"/>
                <a:ext cx="2033198" cy="446687"/>
              </a:xfrm>
              <a:custGeom>
                <a:avLst/>
                <a:gdLst>
                  <a:gd name="T0" fmla="*/ 61 w 127"/>
                  <a:gd name="T1" fmla="*/ 27 h 28"/>
                  <a:gd name="T2" fmla="*/ 0 w 127"/>
                  <a:gd name="T3" fmla="*/ 13 h 28"/>
                  <a:gd name="T4" fmla="*/ 62 w 127"/>
                  <a:gd name="T5" fmla="*/ 1 h 28"/>
                  <a:gd name="T6" fmla="*/ 127 w 127"/>
                  <a:gd name="T7" fmla="*/ 15 h 28"/>
                  <a:gd name="T8" fmla="*/ 61 w 127"/>
                  <a:gd name="T9" fmla="*/ 27 h 28"/>
                </a:gdLst>
                <a:ahLst/>
                <a:cxnLst>
                  <a:cxn ang="0">
                    <a:pos x="T0" y="T1"/>
                  </a:cxn>
                  <a:cxn ang="0">
                    <a:pos x="T2" y="T3"/>
                  </a:cxn>
                  <a:cxn ang="0">
                    <a:pos x="T4" y="T5"/>
                  </a:cxn>
                  <a:cxn ang="0">
                    <a:pos x="T6" y="T7"/>
                  </a:cxn>
                  <a:cxn ang="0">
                    <a:pos x="T8" y="T9"/>
                  </a:cxn>
                </a:cxnLst>
                <a:rect l="0" t="0" r="r" b="b"/>
                <a:pathLst>
                  <a:path w="127" h="28">
                    <a:moveTo>
                      <a:pt x="61" y="27"/>
                    </a:moveTo>
                    <a:cubicBezTo>
                      <a:pt x="31" y="27"/>
                      <a:pt x="0" y="21"/>
                      <a:pt x="0" y="13"/>
                    </a:cubicBezTo>
                    <a:cubicBezTo>
                      <a:pt x="0" y="6"/>
                      <a:pt x="31" y="0"/>
                      <a:pt x="62" y="1"/>
                    </a:cubicBezTo>
                    <a:cubicBezTo>
                      <a:pt x="93" y="1"/>
                      <a:pt x="127" y="7"/>
                      <a:pt x="127" y="15"/>
                    </a:cubicBezTo>
                    <a:cubicBezTo>
                      <a:pt x="127" y="22"/>
                      <a:pt x="92" y="28"/>
                      <a:pt x="61" y="27"/>
                    </a:cubicBezTo>
                    <a:close/>
                  </a:path>
                </a:pathLst>
              </a:custGeom>
              <a:solidFill>
                <a:srgbClr val="23598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4" name="îš1iḑê"/>
              <p:cNvSpPr/>
              <p:nvPr/>
            </p:nvSpPr>
            <p:spPr bwMode="auto">
              <a:xfrm>
                <a:off x="126379" y="5017902"/>
                <a:ext cx="1008900" cy="431284"/>
              </a:xfrm>
              <a:custGeom>
                <a:avLst/>
                <a:gdLst>
                  <a:gd name="T0" fmla="*/ 63 w 63"/>
                  <a:gd name="T1" fmla="*/ 1 h 27"/>
                  <a:gd name="T2" fmla="*/ 62 w 63"/>
                  <a:gd name="T3" fmla="*/ 1 h 27"/>
                  <a:gd name="T4" fmla="*/ 0 w 63"/>
                  <a:gd name="T5" fmla="*/ 13 h 27"/>
                  <a:gd name="T6" fmla="*/ 61 w 63"/>
                  <a:gd name="T7" fmla="*/ 27 h 27"/>
                  <a:gd name="T8" fmla="*/ 63 w 63"/>
                  <a:gd name="T9" fmla="*/ 27 h 27"/>
                  <a:gd name="T10" fmla="*/ 63 w 63"/>
                  <a:gd name="T11" fmla="*/ 1 h 27"/>
                </a:gdLst>
                <a:ahLst/>
                <a:cxnLst>
                  <a:cxn ang="0">
                    <a:pos x="T0" y="T1"/>
                  </a:cxn>
                  <a:cxn ang="0">
                    <a:pos x="T2" y="T3"/>
                  </a:cxn>
                  <a:cxn ang="0">
                    <a:pos x="T4" y="T5"/>
                  </a:cxn>
                  <a:cxn ang="0">
                    <a:pos x="T6" y="T7"/>
                  </a:cxn>
                  <a:cxn ang="0">
                    <a:pos x="T8" y="T9"/>
                  </a:cxn>
                  <a:cxn ang="0">
                    <a:pos x="T10" y="T11"/>
                  </a:cxn>
                </a:cxnLst>
                <a:rect l="0" t="0" r="r" b="b"/>
                <a:pathLst>
                  <a:path w="63" h="27">
                    <a:moveTo>
                      <a:pt x="63" y="1"/>
                    </a:moveTo>
                    <a:cubicBezTo>
                      <a:pt x="62" y="1"/>
                      <a:pt x="62" y="1"/>
                      <a:pt x="62" y="1"/>
                    </a:cubicBezTo>
                    <a:cubicBezTo>
                      <a:pt x="31" y="0"/>
                      <a:pt x="0" y="6"/>
                      <a:pt x="0" y="13"/>
                    </a:cubicBezTo>
                    <a:cubicBezTo>
                      <a:pt x="0" y="21"/>
                      <a:pt x="31" y="27"/>
                      <a:pt x="61" y="27"/>
                    </a:cubicBezTo>
                    <a:cubicBezTo>
                      <a:pt x="62" y="27"/>
                      <a:pt x="62" y="27"/>
                      <a:pt x="63" y="27"/>
                    </a:cubicBezTo>
                    <a:lnTo>
                      <a:pt x="63" y="1"/>
                    </a:lnTo>
                    <a:close/>
                  </a:path>
                </a:pathLst>
              </a:custGeom>
              <a:solidFill>
                <a:srgbClr val="10354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5" name="iṧlíḑé"/>
              <p:cNvSpPr/>
              <p:nvPr/>
            </p:nvSpPr>
            <p:spPr bwMode="auto">
              <a:xfrm>
                <a:off x="1135274" y="4840769"/>
                <a:ext cx="978094" cy="369672"/>
              </a:xfrm>
              <a:custGeom>
                <a:avLst/>
                <a:gdLst>
                  <a:gd name="T0" fmla="*/ 59 w 61"/>
                  <a:gd name="T1" fmla="*/ 23 h 23"/>
                  <a:gd name="T2" fmla="*/ 53 w 61"/>
                  <a:gd name="T3" fmla="*/ 13 h 23"/>
                  <a:gd name="T4" fmla="*/ 0 w 61"/>
                  <a:gd name="T5" fmla="*/ 10 h 23"/>
                  <a:gd name="T6" fmla="*/ 9 w 61"/>
                  <a:gd name="T7" fmla="*/ 11 h 23"/>
                  <a:gd name="T8" fmla="*/ 31 w 61"/>
                  <a:gd name="T9" fmla="*/ 10 h 23"/>
                  <a:gd name="T10" fmla="*/ 52 w 61"/>
                  <a:gd name="T11" fmla="*/ 20 h 23"/>
                  <a:gd name="T12" fmla="*/ 59 w 61"/>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61" h="23">
                    <a:moveTo>
                      <a:pt x="59" y="23"/>
                    </a:moveTo>
                    <a:cubicBezTo>
                      <a:pt x="59" y="23"/>
                      <a:pt x="61" y="18"/>
                      <a:pt x="53" y="13"/>
                    </a:cubicBezTo>
                    <a:cubicBezTo>
                      <a:pt x="47" y="9"/>
                      <a:pt x="7" y="0"/>
                      <a:pt x="0" y="10"/>
                    </a:cubicBezTo>
                    <a:cubicBezTo>
                      <a:pt x="0" y="10"/>
                      <a:pt x="1" y="12"/>
                      <a:pt x="9" y="11"/>
                    </a:cubicBezTo>
                    <a:cubicBezTo>
                      <a:pt x="17" y="9"/>
                      <a:pt x="21" y="8"/>
                      <a:pt x="31" y="10"/>
                    </a:cubicBezTo>
                    <a:cubicBezTo>
                      <a:pt x="41" y="12"/>
                      <a:pt x="53" y="15"/>
                      <a:pt x="52" y="20"/>
                    </a:cubicBezTo>
                    <a:lnTo>
                      <a:pt x="59" y="23"/>
                    </a:lnTo>
                    <a:close/>
                  </a:path>
                </a:pathLst>
              </a:custGeom>
              <a:solidFill>
                <a:srgbClr val="23598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6" name="íṡliḍé"/>
              <p:cNvSpPr/>
              <p:nvPr/>
            </p:nvSpPr>
            <p:spPr bwMode="auto">
              <a:xfrm>
                <a:off x="126379" y="5079514"/>
                <a:ext cx="385075" cy="323463"/>
              </a:xfrm>
              <a:custGeom>
                <a:avLst/>
                <a:gdLst>
                  <a:gd name="T0" fmla="*/ 24 w 24"/>
                  <a:gd name="T1" fmla="*/ 10 h 20"/>
                  <a:gd name="T2" fmla="*/ 22 w 24"/>
                  <a:gd name="T3" fmla="*/ 0 h 20"/>
                  <a:gd name="T4" fmla="*/ 0 w 24"/>
                  <a:gd name="T5" fmla="*/ 9 h 20"/>
                  <a:gd name="T6" fmla="*/ 22 w 24"/>
                  <a:gd name="T7" fmla="*/ 20 h 20"/>
                  <a:gd name="T8" fmla="*/ 24 w 24"/>
                  <a:gd name="T9" fmla="*/ 10 h 20"/>
                </a:gdLst>
                <a:ahLst/>
                <a:cxnLst>
                  <a:cxn ang="0">
                    <a:pos x="T0" y="T1"/>
                  </a:cxn>
                  <a:cxn ang="0">
                    <a:pos x="T2" y="T3"/>
                  </a:cxn>
                  <a:cxn ang="0">
                    <a:pos x="T4" y="T5"/>
                  </a:cxn>
                  <a:cxn ang="0">
                    <a:pos x="T6" y="T7"/>
                  </a:cxn>
                  <a:cxn ang="0">
                    <a:pos x="T8" y="T9"/>
                  </a:cxn>
                </a:cxnLst>
                <a:rect l="0" t="0" r="r" b="b"/>
                <a:pathLst>
                  <a:path w="24" h="20">
                    <a:moveTo>
                      <a:pt x="24" y="10"/>
                    </a:moveTo>
                    <a:cubicBezTo>
                      <a:pt x="24" y="6"/>
                      <a:pt x="24" y="3"/>
                      <a:pt x="22" y="0"/>
                    </a:cubicBezTo>
                    <a:cubicBezTo>
                      <a:pt x="9" y="2"/>
                      <a:pt x="0" y="5"/>
                      <a:pt x="0" y="9"/>
                    </a:cubicBezTo>
                    <a:cubicBezTo>
                      <a:pt x="0" y="13"/>
                      <a:pt x="9" y="17"/>
                      <a:pt x="22" y="20"/>
                    </a:cubicBezTo>
                    <a:cubicBezTo>
                      <a:pt x="23" y="17"/>
                      <a:pt x="24" y="13"/>
                      <a:pt x="24" y="10"/>
                    </a:cubicBezTo>
                    <a:close/>
                  </a:path>
                </a:pathLst>
              </a:custGeom>
              <a:solidFill>
                <a:srgbClr val="F7890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7" name="iṧ1iḑé"/>
              <p:cNvSpPr/>
              <p:nvPr/>
            </p:nvSpPr>
            <p:spPr bwMode="auto">
              <a:xfrm>
                <a:off x="33961" y="5179636"/>
                <a:ext cx="138627" cy="107821"/>
              </a:xfrm>
              <a:custGeom>
                <a:avLst/>
                <a:gdLst>
                  <a:gd name="T0" fmla="*/ 9 w 9"/>
                  <a:gd name="T1" fmla="*/ 3 h 7"/>
                  <a:gd name="T2" fmla="*/ 8 w 9"/>
                  <a:gd name="T3" fmla="*/ 0 h 7"/>
                  <a:gd name="T4" fmla="*/ 0 w 9"/>
                  <a:gd name="T5" fmla="*/ 3 h 7"/>
                  <a:gd name="T6" fmla="*/ 8 w 9"/>
                  <a:gd name="T7" fmla="*/ 7 h 7"/>
                  <a:gd name="T8" fmla="*/ 9 w 9"/>
                  <a:gd name="T9" fmla="*/ 3 h 7"/>
                </a:gdLst>
                <a:ahLst/>
                <a:cxnLst>
                  <a:cxn ang="0">
                    <a:pos x="T0" y="T1"/>
                  </a:cxn>
                  <a:cxn ang="0">
                    <a:pos x="T2" y="T3"/>
                  </a:cxn>
                  <a:cxn ang="0">
                    <a:pos x="T4" y="T5"/>
                  </a:cxn>
                  <a:cxn ang="0">
                    <a:pos x="T6" y="T7"/>
                  </a:cxn>
                  <a:cxn ang="0">
                    <a:pos x="T8" y="T9"/>
                  </a:cxn>
                </a:cxnLst>
                <a:rect l="0" t="0" r="r" b="b"/>
                <a:pathLst>
                  <a:path w="9" h="7">
                    <a:moveTo>
                      <a:pt x="9" y="3"/>
                    </a:moveTo>
                    <a:cubicBezTo>
                      <a:pt x="9" y="2"/>
                      <a:pt x="9" y="1"/>
                      <a:pt x="8" y="0"/>
                    </a:cubicBezTo>
                    <a:cubicBezTo>
                      <a:pt x="4" y="1"/>
                      <a:pt x="0" y="2"/>
                      <a:pt x="0" y="3"/>
                    </a:cubicBezTo>
                    <a:cubicBezTo>
                      <a:pt x="0" y="5"/>
                      <a:pt x="4" y="6"/>
                      <a:pt x="8" y="7"/>
                    </a:cubicBezTo>
                    <a:cubicBezTo>
                      <a:pt x="9" y="6"/>
                      <a:pt x="9" y="5"/>
                      <a:pt x="9" y="3"/>
                    </a:cubicBezTo>
                    <a:close/>
                  </a:path>
                </a:pathLst>
              </a:custGeom>
              <a:solidFill>
                <a:srgbClr val="10354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8" name="ísḻiḑê"/>
              <p:cNvSpPr/>
              <p:nvPr/>
            </p:nvSpPr>
            <p:spPr bwMode="auto">
              <a:xfrm>
                <a:off x="958142" y="5002499"/>
                <a:ext cx="177137" cy="477493"/>
              </a:xfrm>
              <a:custGeom>
                <a:avLst/>
                <a:gdLst>
                  <a:gd name="T0" fmla="*/ 6 w 11"/>
                  <a:gd name="T1" fmla="*/ 30 h 30"/>
                  <a:gd name="T2" fmla="*/ 1 w 11"/>
                  <a:gd name="T3" fmla="*/ 26 h 30"/>
                  <a:gd name="T4" fmla="*/ 1 w 11"/>
                  <a:gd name="T5" fmla="*/ 4 h 30"/>
                  <a:gd name="T6" fmla="*/ 6 w 11"/>
                  <a:gd name="T7" fmla="*/ 0 h 30"/>
                  <a:gd name="T8" fmla="*/ 11 w 11"/>
                  <a:gd name="T9" fmla="*/ 4 h 30"/>
                  <a:gd name="T10" fmla="*/ 11 w 11"/>
                  <a:gd name="T11" fmla="*/ 26 h 30"/>
                  <a:gd name="T12" fmla="*/ 6 w 11"/>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11" h="30">
                    <a:moveTo>
                      <a:pt x="6" y="30"/>
                    </a:moveTo>
                    <a:cubicBezTo>
                      <a:pt x="3" y="30"/>
                      <a:pt x="0" y="29"/>
                      <a:pt x="1" y="26"/>
                    </a:cubicBezTo>
                    <a:cubicBezTo>
                      <a:pt x="1" y="4"/>
                      <a:pt x="1" y="4"/>
                      <a:pt x="1" y="4"/>
                    </a:cubicBezTo>
                    <a:cubicBezTo>
                      <a:pt x="1" y="1"/>
                      <a:pt x="3" y="0"/>
                      <a:pt x="6" y="0"/>
                    </a:cubicBezTo>
                    <a:cubicBezTo>
                      <a:pt x="9" y="0"/>
                      <a:pt x="11" y="1"/>
                      <a:pt x="11" y="4"/>
                    </a:cubicBezTo>
                    <a:cubicBezTo>
                      <a:pt x="11" y="26"/>
                      <a:pt x="11" y="26"/>
                      <a:pt x="11" y="26"/>
                    </a:cubicBezTo>
                    <a:cubicBezTo>
                      <a:pt x="11" y="29"/>
                      <a:pt x="8" y="30"/>
                      <a:pt x="6" y="30"/>
                    </a:cubicBezTo>
                    <a:close/>
                  </a:path>
                </a:pathLst>
              </a:custGeom>
              <a:solidFill>
                <a:srgbClr val="F7890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grpSp>
        <p:sp>
          <p:nvSpPr>
            <p:cNvPr id="100" name="Freeform 53"/>
            <p:cNvSpPr/>
            <p:nvPr/>
          </p:nvSpPr>
          <p:spPr bwMode="auto">
            <a:xfrm>
              <a:off x="-85468" y="3250361"/>
              <a:ext cx="809772" cy="706474"/>
            </a:xfrm>
            <a:custGeom>
              <a:avLst/>
              <a:gdLst>
                <a:gd name="T0" fmla="*/ 48 w 1020"/>
                <a:gd name="T1" fmla="*/ 645 h 890"/>
                <a:gd name="T2" fmla="*/ 109 w 1020"/>
                <a:gd name="T3" fmla="*/ 583 h 890"/>
                <a:gd name="T4" fmla="*/ 582 w 1020"/>
                <a:gd name="T5" fmla="*/ 674 h 890"/>
                <a:gd name="T6" fmla="*/ 300 w 1020"/>
                <a:gd name="T7" fmla="*/ 389 h 890"/>
                <a:gd name="T8" fmla="*/ 223 w 1020"/>
                <a:gd name="T9" fmla="*/ 467 h 890"/>
                <a:gd name="T10" fmla="*/ 103 w 1020"/>
                <a:gd name="T11" fmla="*/ 349 h 890"/>
                <a:gd name="T12" fmla="*/ 314 w 1020"/>
                <a:gd name="T13" fmla="*/ 135 h 890"/>
                <a:gd name="T14" fmla="*/ 450 w 1020"/>
                <a:gd name="T15" fmla="*/ 110 h 890"/>
                <a:gd name="T16" fmla="*/ 511 w 1020"/>
                <a:gd name="T17" fmla="*/ 172 h 890"/>
                <a:gd name="T18" fmla="*/ 406 w 1020"/>
                <a:gd name="T19" fmla="*/ 281 h 890"/>
                <a:gd name="T20" fmla="*/ 691 w 1020"/>
                <a:gd name="T21" fmla="*/ 568 h 890"/>
                <a:gd name="T22" fmla="*/ 465 w 1020"/>
                <a:gd name="T23" fmla="*/ 0 h 890"/>
                <a:gd name="T24" fmla="*/ 798 w 1020"/>
                <a:gd name="T25" fmla="*/ 674 h 890"/>
                <a:gd name="T26" fmla="*/ 875 w 1020"/>
                <a:gd name="T27" fmla="*/ 754 h 890"/>
                <a:gd name="T28" fmla="*/ 773 w 1020"/>
                <a:gd name="T29" fmla="*/ 853 h 890"/>
                <a:gd name="T30" fmla="*/ 694 w 1020"/>
                <a:gd name="T31" fmla="*/ 779 h 890"/>
                <a:gd name="T32" fmla="*/ 156 w 1020"/>
                <a:gd name="T33" fmla="*/ 761 h 890"/>
                <a:gd name="T34" fmla="*/ 121 w 1020"/>
                <a:gd name="T35" fmla="*/ 837 h 890"/>
                <a:gd name="T36" fmla="*/ 34 w 1020"/>
                <a:gd name="T37" fmla="*/ 821 h 890"/>
                <a:gd name="T38" fmla="*/ 110 w 1020"/>
                <a:gd name="T39" fmla="*/ 719 h 890"/>
                <a:gd name="T40" fmla="*/ 48 w 1020"/>
                <a:gd name="T41" fmla="*/ 645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0" h="890">
                  <a:moveTo>
                    <a:pt x="48" y="645"/>
                  </a:moveTo>
                  <a:lnTo>
                    <a:pt x="109" y="583"/>
                  </a:lnTo>
                  <a:cubicBezTo>
                    <a:pt x="239" y="695"/>
                    <a:pt x="389" y="767"/>
                    <a:pt x="582" y="674"/>
                  </a:cubicBezTo>
                  <a:lnTo>
                    <a:pt x="300" y="389"/>
                  </a:lnTo>
                  <a:lnTo>
                    <a:pt x="223" y="467"/>
                  </a:lnTo>
                  <a:lnTo>
                    <a:pt x="103" y="349"/>
                  </a:lnTo>
                  <a:lnTo>
                    <a:pt x="314" y="135"/>
                  </a:lnTo>
                  <a:cubicBezTo>
                    <a:pt x="345" y="150"/>
                    <a:pt x="393" y="151"/>
                    <a:pt x="450" y="110"/>
                  </a:cubicBezTo>
                  <a:lnTo>
                    <a:pt x="511" y="172"/>
                  </a:lnTo>
                  <a:lnTo>
                    <a:pt x="406" y="281"/>
                  </a:lnTo>
                  <a:lnTo>
                    <a:pt x="691" y="568"/>
                  </a:lnTo>
                  <a:cubicBezTo>
                    <a:pt x="797" y="389"/>
                    <a:pt x="710" y="122"/>
                    <a:pt x="465" y="0"/>
                  </a:cubicBezTo>
                  <a:cubicBezTo>
                    <a:pt x="707" y="12"/>
                    <a:pt x="1020" y="289"/>
                    <a:pt x="798" y="674"/>
                  </a:cubicBezTo>
                  <a:lnTo>
                    <a:pt x="875" y="754"/>
                  </a:lnTo>
                  <a:lnTo>
                    <a:pt x="773" y="853"/>
                  </a:lnTo>
                  <a:lnTo>
                    <a:pt x="694" y="779"/>
                  </a:lnTo>
                  <a:cubicBezTo>
                    <a:pt x="489" y="890"/>
                    <a:pt x="302" y="877"/>
                    <a:pt x="156" y="761"/>
                  </a:cubicBezTo>
                  <a:cubicBezTo>
                    <a:pt x="164" y="788"/>
                    <a:pt x="147" y="819"/>
                    <a:pt x="121" y="837"/>
                  </a:cubicBezTo>
                  <a:cubicBezTo>
                    <a:pt x="89" y="858"/>
                    <a:pt x="54" y="851"/>
                    <a:pt x="34" y="821"/>
                  </a:cubicBezTo>
                  <a:cubicBezTo>
                    <a:pt x="0" y="770"/>
                    <a:pt x="55" y="707"/>
                    <a:pt x="110" y="719"/>
                  </a:cubicBezTo>
                  <a:cubicBezTo>
                    <a:pt x="88" y="697"/>
                    <a:pt x="67" y="673"/>
                    <a:pt x="48" y="645"/>
                  </a:cubicBezTo>
                  <a:close/>
                </a:path>
              </a:pathLst>
            </a:custGeom>
            <a:solidFill>
              <a:schemeClr val="accent1"/>
            </a:solidFill>
            <a:ln>
              <a:noFill/>
            </a:ln>
          </p:spPr>
          <p:txBody>
            <a:bodyPr vert="horz" wrap="square" lIns="91440" tIns="45720" rIns="91440" bIns="45720" numCol="1" anchor="t" anchorCtr="0" compatLnSpc="1"/>
            <a:lstStyle/>
            <a:p>
              <a:endParaRPr lang="zh-CN" altLang="en-US" sz="2000"/>
            </a:p>
          </p:txBody>
        </p:sp>
        <p:sp>
          <p:nvSpPr>
            <p:cNvPr id="101" name="文本框 100"/>
            <p:cNvSpPr txBox="1"/>
            <p:nvPr/>
          </p:nvSpPr>
          <p:spPr>
            <a:xfrm>
              <a:off x="-573754" y="4079295"/>
              <a:ext cx="1754540" cy="5843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defPPr>
                <a:defRPr lang="zh-CN"/>
              </a:defPPr>
              <a:lvl1pPr algn="ctr">
                <a:defRPr sz="6600">
                  <a:ln w="0">
                    <a:noFill/>
                  </a:ln>
                  <a:gradFill>
                    <a:gsLst>
                      <a:gs pos="70000">
                        <a:schemeClr val="tx1"/>
                      </a:gs>
                      <a:gs pos="0">
                        <a:srgbClr val="FF4343"/>
                      </a:gs>
                      <a:gs pos="100000">
                        <a:schemeClr val="tx1"/>
                      </a:gs>
                    </a:gsLst>
                    <a:lin ang="5400000" scaled="1"/>
                  </a:gradFill>
                  <a:latin typeface="方正粗雅宋_GBK" panose="02000000000000000000" pitchFamily="2" charset="-122"/>
                  <a:ea typeface="方正粗雅宋_GBK" panose="02000000000000000000" pitchFamily="2" charset="-122"/>
                  <a:cs typeface="+mj-cs"/>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r>
                <a:rPr lang="zh-CN" altLang="en-US" sz="2800">
                  <a:solidFill>
                    <a:schemeClr val="accent1"/>
                  </a:solidFill>
                  <a:latin typeface="方正准雅宋_GBK" panose="02000000000000000000" pitchFamily="2" charset="-122"/>
                  <a:ea typeface="方正准雅宋_GBK" panose="02000000000000000000" pitchFamily="2" charset="-122"/>
                </a:rPr>
                <a:t>总体要求</a:t>
              </a:r>
            </a:p>
          </p:txBody>
        </p:sp>
      </p:grpSp>
      <p:sp>
        <p:nvSpPr>
          <p:cNvPr id="103" name="文本框 102"/>
          <p:cNvSpPr txBox="1"/>
          <p:nvPr/>
        </p:nvSpPr>
        <p:spPr>
          <a:xfrm>
            <a:off x="5803287" y="1368272"/>
            <a:ext cx="1210589" cy="338554"/>
          </a:xfrm>
          <a:prstGeom prst="rect">
            <a:avLst/>
          </a:prstGeom>
          <a:noFill/>
        </p:spPr>
        <p:txBody>
          <a:bodyPr wrap="none" rtlCol="0">
            <a:spAutoFit/>
          </a:bodyPr>
          <a:lstStyle/>
          <a:p>
            <a:pPr algn="ct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第三条</a:t>
            </a:r>
            <a:r>
              <a:rPr lang="en-US" altLang="zh-CN"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spTree>
  </p:cSld>
  <p:clrMapOvr>
    <a:masterClrMapping/>
  </p:clrMapOvr>
  <p:transition advTm="38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smtClean="0">
                <a:solidFill>
                  <a:schemeClr val="bg1"/>
                </a:solidFill>
                <a:latin typeface="微软雅黑" panose="020B0503020204020204" pitchFamily="34" charset="-122"/>
                <a:ea typeface="微软雅黑" panose="020B0503020204020204" pitchFamily="34" charset="-122"/>
              </a:rPr>
              <a:t>不忘初心，牢记使命</a:t>
            </a:r>
            <a:endPar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pic>
        <p:nvPicPr>
          <p:cNvPr id="14" name="Picture 2"/>
          <p:cNvPicPr>
            <a:picLocks noChangeAspect="1" noChangeArrowheads="1"/>
          </p:cNvPicPr>
          <p:nvPr/>
        </p:nvPicPr>
        <p:blipFill>
          <a:blip r:embed="rId3" cstate="print"/>
          <a:srcRect/>
          <a:stretch>
            <a:fillRect/>
          </a:stretch>
        </p:blipFill>
        <p:spPr bwMode="auto">
          <a:xfrm>
            <a:off x="5741670" y="861060"/>
            <a:ext cx="5422900" cy="5712460"/>
          </a:xfrm>
          <a:prstGeom prst="rect">
            <a:avLst/>
          </a:prstGeom>
          <a:ln>
            <a:noFill/>
          </a:ln>
          <a:effectLst>
            <a:outerShdw blurRad="190500" algn="tl" rotWithShape="0">
              <a:srgbClr val="000000">
                <a:alpha val="70000"/>
              </a:srgbClr>
            </a:outerShdw>
          </a:effectLst>
        </p:spPr>
      </p:pic>
      <p:sp>
        <p:nvSpPr>
          <p:cNvPr id="2" name="文本框 1"/>
          <p:cNvSpPr txBox="1"/>
          <p:nvPr/>
        </p:nvSpPr>
        <p:spPr>
          <a:xfrm>
            <a:off x="812165" y="1438910"/>
            <a:ext cx="4282440" cy="3634740"/>
          </a:xfrm>
          <a:prstGeom prst="rect">
            <a:avLst/>
          </a:prstGeom>
          <a:noFill/>
        </p:spPr>
        <p:txBody>
          <a:bodyPr wrap="square" rtlCol="0">
            <a:spAutoFit/>
          </a:bodyPr>
          <a:lstStyle/>
          <a:p>
            <a:pPr>
              <a:lnSpc>
                <a:spcPct val="160000"/>
              </a:lnSpc>
            </a:pPr>
            <a:r>
              <a:rPr lang="en-US" altLang="zh-CN" sz="2400" b="1" dirty="0">
                <a:latin typeface="黑体" panose="02010609060101010101" pitchFamily="49" charset="-122"/>
                <a:ea typeface="黑体" panose="02010609060101010101" pitchFamily="49" charset="-122"/>
                <a:cs typeface="黑体" panose="02010609060101010101" pitchFamily="49" charset="-122"/>
              </a:rPr>
              <a:t>   </a:t>
            </a:r>
            <a:r>
              <a:rPr lang="zh-CN" altLang="en-US" sz="2400" b="1" dirty="0">
                <a:latin typeface="黑体" panose="02010609060101010101" pitchFamily="49" charset="-122"/>
                <a:ea typeface="黑体" panose="02010609060101010101" pitchFamily="49" charset="-122"/>
                <a:cs typeface="黑体" panose="02010609060101010101" pitchFamily="49" charset="-122"/>
              </a:rPr>
              <a:t>习近平总书记的重要讲话，对</a:t>
            </a:r>
            <a:r>
              <a:rPr lang="en-US" altLang="zh-CN" sz="2400" b="1" dirty="0">
                <a:latin typeface="黑体" panose="02010609060101010101" pitchFamily="49" charset="-122"/>
                <a:ea typeface="黑体" panose="02010609060101010101" pitchFamily="49" charset="-122"/>
                <a:cs typeface="黑体" panose="02010609060101010101" pitchFamily="49" charset="-122"/>
              </a:rPr>
              <a:t>“</a:t>
            </a:r>
            <a:r>
              <a:rPr lang="zh-CN" altLang="en-US" sz="2400" b="1" dirty="0">
                <a:latin typeface="黑体" panose="02010609060101010101" pitchFamily="49" charset="-122"/>
                <a:ea typeface="黑体" panose="02010609060101010101" pitchFamily="49" charset="-122"/>
                <a:cs typeface="黑体" panose="02010609060101010101" pitchFamily="49" charset="-122"/>
              </a:rPr>
              <a:t>不忘初心，牢记使命</a:t>
            </a:r>
            <a:r>
              <a:rPr lang="en-US" altLang="zh-CN" sz="2400" b="1" dirty="0">
                <a:latin typeface="黑体" panose="02010609060101010101" pitchFamily="49" charset="-122"/>
                <a:ea typeface="黑体" panose="02010609060101010101" pitchFamily="49" charset="-122"/>
                <a:cs typeface="黑体" panose="02010609060101010101" pitchFamily="49" charset="-122"/>
              </a:rPr>
              <a:t>”</a:t>
            </a:r>
            <a:r>
              <a:rPr lang="zh-CN" altLang="en-US" sz="2400" b="1" dirty="0">
                <a:latin typeface="黑体" panose="02010609060101010101" pitchFamily="49" charset="-122"/>
                <a:ea typeface="黑体" panose="02010609060101010101" pitchFamily="49" charset="-122"/>
                <a:cs typeface="黑体" panose="02010609060101010101" pitchFamily="49" charset="-122"/>
              </a:rPr>
              <a:t>主题教育的作了动员部署，也给我们上了一堂深刻的</a:t>
            </a:r>
            <a:r>
              <a:rPr lang="en-US" altLang="zh-CN" sz="2400" b="1" dirty="0">
                <a:latin typeface="黑体" panose="02010609060101010101" pitchFamily="49" charset="-122"/>
                <a:ea typeface="黑体" panose="02010609060101010101" pitchFamily="49" charset="-122"/>
                <a:cs typeface="黑体" panose="02010609060101010101" pitchFamily="49" charset="-122"/>
              </a:rPr>
              <a:t>“</a:t>
            </a:r>
            <a:r>
              <a:rPr lang="zh-CN" altLang="en-US" sz="2400" b="1" dirty="0">
                <a:latin typeface="黑体" panose="02010609060101010101" pitchFamily="49" charset="-122"/>
                <a:ea typeface="黑体" panose="02010609060101010101" pitchFamily="49" charset="-122"/>
                <a:cs typeface="黑体" panose="02010609060101010101" pitchFamily="49" charset="-122"/>
              </a:rPr>
              <a:t>思想党课</a:t>
            </a:r>
            <a:r>
              <a:rPr lang="en-US" altLang="zh-CN" sz="2400" b="1" dirty="0">
                <a:latin typeface="黑体" panose="02010609060101010101" pitchFamily="49" charset="-122"/>
                <a:ea typeface="黑体" panose="02010609060101010101" pitchFamily="49" charset="-122"/>
                <a:cs typeface="黑体" panose="02010609060101010101" pitchFamily="49" charset="-122"/>
              </a:rPr>
              <a:t>”</a:t>
            </a:r>
            <a:r>
              <a:rPr lang="zh-CN" altLang="en-US" sz="2400" b="1" dirty="0">
                <a:latin typeface="黑体" panose="02010609060101010101" pitchFamily="49" charset="-122"/>
                <a:ea typeface="黑体" panose="02010609060101010101" pitchFamily="49" charset="-122"/>
                <a:cs typeface="黑体" panose="02010609060101010101" pitchFamily="49" charset="-122"/>
              </a:rPr>
              <a:t>，接受一场全面的精神洗礼，迎难而上的奋进</a:t>
            </a:r>
            <a:r>
              <a:rPr lang="zh-CN" altLang="en-US" sz="2400" b="1" dirty="0" smtClean="0">
                <a:latin typeface="黑体" panose="02010609060101010101" pitchFamily="49" charset="-122"/>
                <a:ea typeface="黑体" panose="02010609060101010101" pitchFamily="49" charset="-122"/>
                <a:cs typeface="黑体" panose="02010609060101010101" pitchFamily="49" charset="-122"/>
              </a:rPr>
              <a:t>号角。</a:t>
            </a:r>
            <a:endParaRPr lang="zh-CN" altLang="en-US" sz="2400" b="1" dirty="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advTm="38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88506" y="-26022"/>
            <a:ext cx="497046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第一章：总则</a:t>
            </a:r>
            <a:endPar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grpSp>
        <p:nvGrpSpPr>
          <p:cNvPr id="44" name="组合 43"/>
          <p:cNvGrpSpPr/>
          <p:nvPr/>
        </p:nvGrpSpPr>
        <p:grpSpPr>
          <a:xfrm>
            <a:off x="4501060" y="1413463"/>
            <a:ext cx="3273478" cy="711239"/>
            <a:chOff x="323936" y="2208195"/>
            <a:chExt cx="5286233" cy="1148557"/>
          </a:xfrm>
        </p:grpSpPr>
        <p:sp>
          <p:nvSpPr>
            <p:cNvPr id="45" name="Freeform 5"/>
            <p:cNvSpPr>
              <a:spLocks noEditPoints="1"/>
            </p:cNvSpPr>
            <p:nvPr/>
          </p:nvSpPr>
          <p:spPr bwMode="auto">
            <a:xfrm>
              <a:off x="323936" y="2208195"/>
              <a:ext cx="375948" cy="1148557"/>
            </a:xfrm>
            <a:custGeom>
              <a:avLst/>
              <a:gdLst>
                <a:gd name="T0" fmla="*/ 178 w 374"/>
                <a:gd name="T1" fmla="*/ 206 h 1121"/>
                <a:gd name="T2" fmla="*/ 303 w 374"/>
                <a:gd name="T3" fmla="*/ 140 h 1121"/>
                <a:gd name="T4" fmla="*/ 138 w 374"/>
                <a:gd name="T5" fmla="*/ 145 h 1121"/>
                <a:gd name="T6" fmla="*/ 197 w 374"/>
                <a:gd name="T7" fmla="*/ 140 h 1121"/>
                <a:gd name="T8" fmla="*/ 138 w 374"/>
                <a:gd name="T9" fmla="*/ 145 h 1121"/>
                <a:gd name="T10" fmla="*/ 126 w 374"/>
                <a:gd name="T11" fmla="*/ 316 h 1121"/>
                <a:gd name="T12" fmla="*/ 235 w 374"/>
                <a:gd name="T13" fmla="*/ 230 h 1121"/>
                <a:gd name="T14" fmla="*/ 75 w 374"/>
                <a:gd name="T15" fmla="*/ 263 h 1121"/>
                <a:gd name="T16" fmla="*/ 132 w 374"/>
                <a:gd name="T17" fmla="*/ 248 h 1121"/>
                <a:gd name="T18" fmla="*/ 75 w 374"/>
                <a:gd name="T19" fmla="*/ 263 h 1121"/>
                <a:gd name="T20" fmla="*/ 95 w 374"/>
                <a:gd name="T21" fmla="*/ 431 h 1121"/>
                <a:gd name="T22" fmla="*/ 187 w 374"/>
                <a:gd name="T23" fmla="*/ 329 h 1121"/>
                <a:gd name="T24" fmla="*/ 36 w 374"/>
                <a:gd name="T25" fmla="*/ 389 h 1121"/>
                <a:gd name="T26" fmla="*/ 89 w 374"/>
                <a:gd name="T27" fmla="*/ 364 h 1121"/>
                <a:gd name="T28" fmla="*/ 36 w 374"/>
                <a:gd name="T29" fmla="*/ 389 h 1121"/>
                <a:gd name="T30" fmla="*/ 86 w 374"/>
                <a:gd name="T31" fmla="*/ 550 h 1121"/>
                <a:gd name="T32" fmla="*/ 157 w 374"/>
                <a:gd name="T33" fmla="*/ 433 h 1121"/>
                <a:gd name="T34" fmla="*/ 20 w 374"/>
                <a:gd name="T35" fmla="*/ 519 h 1121"/>
                <a:gd name="T36" fmla="*/ 67 w 374"/>
                <a:gd name="T37" fmla="*/ 486 h 1121"/>
                <a:gd name="T38" fmla="*/ 20 w 374"/>
                <a:gd name="T39" fmla="*/ 519 h 1121"/>
                <a:gd name="T40" fmla="*/ 184 w 374"/>
                <a:gd name="T41" fmla="*/ 892 h 1121"/>
                <a:gd name="T42" fmla="*/ 185 w 374"/>
                <a:gd name="T43" fmla="*/ 753 h 1121"/>
                <a:gd name="T44" fmla="*/ 111 w 374"/>
                <a:gd name="T45" fmla="*/ 899 h 1121"/>
                <a:gd name="T46" fmla="*/ 134 w 374"/>
                <a:gd name="T47" fmla="*/ 845 h 1121"/>
                <a:gd name="T48" fmla="*/ 111 w 374"/>
                <a:gd name="T49" fmla="*/ 899 h 1121"/>
                <a:gd name="T50" fmla="*/ 130 w 374"/>
                <a:gd name="T51" fmla="*/ 783 h 1121"/>
                <a:gd name="T52" fmla="*/ 156 w 374"/>
                <a:gd name="T53" fmla="*/ 648 h 1121"/>
                <a:gd name="T54" fmla="*/ 57 w 374"/>
                <a:gd name="T55" fmla="*/ 778 h 1121"/>
                <a:gd name="T56" fmla="*/ 90 w 374"/>
                <a:gd name="T57" fmla="*/ 729 h 1121"/>
                <a:gd name="T58" fmla="*/ 57 w 374"/>
                <a:gd name="T59" fmla="*/ 778 h 1121"/>
                <a:gd name="T60" fmla="*/ 97 w 374"/>
                <a:gd name="T61" fmla="*/ 668 h 1121"/>
                <a:gd name="T62" fmla="*/ 147 w 374"/>
                <a:gd name="T63" fmla="*/ 541 h 1121"/>
                <a:gd name="T64" fmla="*/ 27 w 374"/>
                <a:gd name="T65" fmla="*/ 650 h 1121"/>
                <a:gd name="T66" fmla="*/ 68 w 374"/>
                <a:gd name="T67" fmla="*/ 608 h 1121"/>
                <a:gd name="T68" fmla="*/ 27 w 374"/>
                <a:gd name="T69" fmla="*/ 650 h 1121"/>
                <a:gd name="T70" fmla="*/ 259 w 374"/>
                <a:gd name="T71" fmla="*/ 991 h 1121"/>
                <a:gd name="T72" fmla="*/ 232 w 374"/>
                <a:gd name="T73" fmla="*/ 852 h 1121"/>
                <a:gd name="T74" fmla="*/ 188 w 374"/>
                <a:gd name="T75" fmla="*/ 1011 h 1121"/>
                <a:gd name="T76" fmla="*/ 201 w 374"/>
                <a:gd name="T77" fmla="*/ 953 h 1121"/>
                <a:gd name="T78" fmla="*/ 188 w 374"/>
                <a:gd name="T79" fmla="*/ 1011 h 1121"/>
                <a:gd name="T80" fmla="*/ 356 w 374"/>
                <a:gd name="T81" fmla="*/ 1077 h 1121"/>
                <a:gd name="T82" fmla="*/ 299 w 374"/>
                <a:gd name="T83" fmla="*/ 943 h 1121"/>
                <a:gd name="T84" fmla="*/ 289 w 374"/>
                <a:gd name="T85" fmla="*/ 1109 h 1121"/>
                <a:gd name="T86" fmla="*/ 289 w 374"/>
                <a:gd name="T87" fmla="*/ 1049 h 1121"/>
                <a:gd name="T88" fmla="*/ 289 w 374"/>
                <a:gd name="T89" fmla="*/ 1109 h 1121"/>
                <a:gd name="T90" fmla="*/ 232 w 374"/>
                <a:gd name="T91" fmla="*/ 112 h 1121"/>
                <a:gd name="T92" fmla="*/ 351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231" y="206"/>
                  </a:moveTo>
                  <a:cubicBezTo>
                    <a:pt x="203" y="222"/>
                    <a:pt x="182" y="216"/>
                    <a:pt x="178" y="206"/>
                  </a:cubicBezTo>
                  <a:cubicBezTo>
                    <a:pt x="173" y="196"/>
                    <a:pt x="183" y="168"/>
                    <a:pt x="213" y="152"/>
                  </a:cubicBezTo>
                  <a:cubicBezTo>
                    <a:pt x="254" y="129"/>
                    <a:pt x="303" y="140"/>
                    <a:pt x="303" y="140"/>
                  </a:cubicBezTo>
                  <a:cubicBezTo>
                    <a:pt x="302" y="140"/>
                    <a:pt x="268" y="184"/>
                    <a:pt x="231" y="206"/>
                  </a:cubicBezTo>
                  <a:close/>
                  <a:moveTo>
                    <a:pt x="138" y="145"/>
                  </a:moveTo>
                  <a:cubicBezTo>
                    <a:pt x="131" y="182"/>
                    <a:pt x="149" y="196"/>
                    <a:pt x="159" y="195"/>
                  </a:cubicBezTo>
                  <a:cubicBezTo>
                    <a:pt x="171" y="193"/>
                    <a:pt x="189" y="174"/>
                    <a:pt x="197" y="140"/>
                  </a:cubicBezTo>
                  <a:cubicBezTo>
                    <a:pt x="207" y="94"/>
                    <a:pt x="196" y="43"/>
                    <a:pt x="196" y="43"/>
                  </a:cubicBezTo>
                  <a:cubicBezTo>
                    <a:pt x="195" y="42"/>
                    <a:pt x="146" y="95"/>
                    <a:pt x="138" y="145"/>
                  </a:cubicBezTo>
                  <a:close/>
                  <a:moveTo>
                    <a:pt x="178" y="306"/>
                  </a:moveTo>
                  <a:cubicBezTo>
                    <a:pt x="153" y="327"/>
                    <a:pt x="132" y="324"/>
                    <a:pt x="126" y="316"/>
                  </a:cubicBezTo>
                  <a:cubicBezTo>
                    <a:pt x="120" y="306"/>
                    <a:pt x="124" y="278"/>
                    <a:pt x="150" y="257"/>
                  </a:cubicBezTo>
                  <a:cubicBezTo>
                    <a:pt x="186" y="227"/>
                    <a:pt x="236" y="230"/>
                    <a:pt x="235" y="230"/>
                  </a:cubicBezTo>
                  <a:cubicBezTo>
                    <a:pt x="235" y="230"/>
                    <a:pt x="209" y="278"/>
                    <a:pt x="178" y="306"/>
                  </a:cubicBezTo>
                  <a:close/>
                  <a:moveTo>
                    <a:pt x="75" y="263"/>
                  </a:moveTo>
                  <a:cubicBezTo>
                    <a:pt x="76" y="300"/>
                    <a:pt x="96" y="311"/>
                    <a:pt x="105" y="308"/>
                  </a:cubicBezTo>
                  <a:cubicBezTo>
                    <a:pt x="116" y="304"/>
                    <a:pt x="131" y="282"/>
                    <a:pt x="132" y="248"/>
                  </a:cubicBezTo>
                  <a:cubicBezTo>
                    <a:pt x="132" y="202"/>
                    <a:pt x="112" y="155"/>
                    <a:pt x="112" y="154"/>
                  </a:cubicBezTo>
                  <a:cubicBezTo>
                    <a:pt x="111" y="154"/>
                    <a:pt x="74" y="213"/>
                    <a:pt x="75" y="263"/>
                  </a:cubicBezTo>
                  <a:close/>
                  <a:moveTo>
                    <a:pt x="144" y="413"/>
                  </a:moveTo>
                  <a:cubicBezTo>
                    <a:pt x="124" y="437"/>
                    <a:pt x="102" y="439"/>
                    <a:pt x="95" y="431"/>
                  </a:cubicBezTo>
                  <a:cubicBezTo>
                    <a:pt x="87" y="423"/>
                    <a:pt x="86" y="395"/>
                    <a:pt x="108" y="370"/>
                  </a:cubicBezTo>
                  <a:cubicBezTo>
                    <a:pt x="138" y="335"/>
                    <a:pt x="187" y="329"/>
                    <a:pt x="187" y="329"/>
                  </a:cubicBezTo>
                  <a:cubicBezTo>
                    <a:pt x="186" y="329"/>
                    <a:pt x="170" y="380"/>
                    <a:pt x="144" y="413"/>
                  </a:cubicBezTo>
                  <a:close/>
                  <a:moveTo>
                    <a:pt x="36" y="389"/>
                  </a:moveTo>
                  <a:cubicBezTo>
                    <a:pt x="43" y="425"/>
                    <a:pt x="65" y="432"/>
                    <a:pt x="74" y="427"/>
                  </a:cubicBezTo>
                  <a:cubicBezTo>
                    <a:pt x="84" y="422"/>
                    <a:pt x="94" y="398"/>
                    <a:pt x="89" y="364"/>
                  </a:cubicBezTo>
                  <a:cubicBezTo>
                    <a:pt x="81" y="319"/>
                    <a:pt x="51" y="277"/>
                    <a:pt x="51" y="277"/>
                  </a:cubicBezTo>
                  <a:cubicBezTo>
                    <a:pt x="51" y="276"/>
                    <a:pt x="25" y="340"/>
                    <a:pt x="36" y="389"/>
                  </a:cubicBezTo>
                  <a:close/>
                  <a:moveTo>
                    <a:pt x="131" y="523"/>
                  </a:moveTo>
                  <a:cubicBezTo>
                    <a:pt x="115" y="551"/>
                    <a:pt x="94" y="556"/>
                    <a:pt x="86" y="550"/>
                  </a:cubicBezTo>
                  <a:cubicBezTo>
                    <a:pt x="77" y="543"/>
                    <a:pt x="70" y="516"/>
                    <a:pt x="87" y="487"/>
                  </a:cubicBezTo>
                  <a:cubicBezTo>
                    <a:pt x="110" y="448"/>
                    <a:pt x="158" y="433"/>
                    <a:pt x="157" y="433"/>
                  </a:cubicBezTo>
                  <a:cubicBezTo>
                    <a:pt x="157" y="434"/>
                    <a:pt x="151" y="486"/>
                    <a:pt x="131" y="523"/>
                  </a:cubicBezTo>
                  <a:close/>
                  <a:moveTo>
                    <a:pt x="20" y="519"/>
                  </a:moveTo>
                  <a:cubicBezTo>
                    <a:pt x="33" y="553"/>
                    <a:pt x="56" y="556"/>
                    <a:pt x="64" y="550"/>
                  </a:cubicBezTo>
                  <a:cubicBezTo>
                    <a:pt x="73" y="543"/>
                    <a:pt x="79" y="517"/>
                    <a:pt x="67" y="486"/>
                  </a:cubicBezTo>
                  <a:cubicBezTo>
                    <a:pt x="51" y="443"/>
                    <a:pt x="15" y="407"/>
                    <a:pt x="15" y="407"/>
                  </a:cubicBezTo>
                  <a:cubicBezTo>
                    <a:pt x="14" y="406"/>
                    <a:pt x="1" y="473"/>
                    <a:pt x="20" y="519"/>
                  </a:cubicBezTo>
                  <a:close/>
                  <a:moveTo>
                    <a:pt x="208" y="845"/>
                  </a:moveTo>
                  <a:cubicBezTo>
                    <a:pt x="210" y="877"/>
                    <a:pt x="195" y="893"/>
                    <a:pt x="184" y="892"/>
                  </a:cubicBezTo>
                  <a:cubicBezTo>
                    <a:pt x="173" y="891"/>
                    <a:pt x="153" y="870"/>
                    <a:pt x="152" y="836"/>
                  </a:cubicBezTo>
                  <a:cubicBezTo>
                    <a:pt x="152" y="790"/>
                    <a:pt x="185" y="753"/>
                    <a:pt x="185" y="753"/>
                  </a:cubicBezTo>
                  <a:cubicBezTo>
                    <a:pt x="184" y="754"/>
                    <a:pt x="206" y="802"/>
                    <a:pt x="208" y="845"/>
                  </a:cubicBezTo>
                  <a:close/>
                  <a:moveTo>
                    <a:pt x="111" y="899"/>
                  </a:moveTo>
                  <a:cubicBezTo>
                    <a:pt x="141" y="922"/>
                    <a:pt x="162" y="913"/>
                    <a:pt x="166" y="903"/>
                  </a:cubicBezTo>
                  <a:cubicBezTo>
                    <a:pt x="169" y="892"/>
                    <a:pt x="161" y="867"/>
                    <a:pt x="134" y="845"/>
                  </a:cubicBezTo>
                  <a:cubicBezTo>
                    <a:pt x="98" y="816"/>
                    <a:pt x="49" y="804"/>
                    <a:pt x="49" y="804"/>
                  </a:cubicBezTo>
                  <a:cubicBezTo>
                    <a:pt x="48" y="804"/>
                    <a:pt x="71" y="869"/>
                    <a:pt x="111" y="899"/>
                  </a:cubicBezTo>
                  <a:close/>
                  <a:moveTo>
                    <a:pt x="163" y="742"/>
                  </a:moveTo>
                  <a:cubicBezTo>
                    <a:pt x="158" y="774"/>
                    <a:pt x="140" y="786"/>
                    <a:pt x="130" y="783"/>
                  </a:cubicBezTo>
                  <a:cubicBezTo>
                    <a:pt x="119" y="781"/>
                    <a:pt x="104" y="757"/>
                    <a:pt x="109" y="724"/>
                  </a:cubicBezTo>
                  <a:cubicBezTo>
                    <a:pt x="117" y="679"/>
                    <a:pt x="157" y="648"/>
                    <a:pt x="156" y="648"/>
                  </a:cubicBezTo>
                  <a:cubicBezTo>
                    <a:pt x="156" y="649"/>
                    <a:pt x="168" y="700"/>
                    <a:pt x="163" y="742"/>
                  </a:cubicBezTo>
                  <a:close/>
                  <a:moveTo>
                    <a:pt x="57" y="778"/>
                  </a:moveTo>
                  <a:cubicBezTo>
                    <a:pt x="82" y="805"/>
                    <a:pt x="105" y="800"/>
                    <a:pt x="110" y="791"/>
                  </a:cubicBezTo>
                  <a:cubicBezTo>
                    <a:pt x="116" y="781"/>
                    <a:pt x="112" y="755"/>
                    <a:pt x="90" y="729"/>
                  </a:cubicBezTo>
                  <a:cubicBezTo>
                    <a:pt x="60" y="695"/>
                    <a:pt x="14" y="674"/>
                    <a:pt x="14" y="674"/>
                  </a:cubicBezTo>
                  <a:cubicBezTo>
                    <a:pt x="13" y="673"/>
                    <a:pt x="23" y="741"/>
                    <a:pt x="57" y="778"/>
                  </a:cubicBezTo>
                  <a:close/>
                  <a:moveTo>
                    <a:pt x="137" y="634"/>
                  </a:moveTo>
                  <a:cubicBezTo>
                    <a:pt x="127" y="664"/>
                    <a:pt x="107" y="673"/>
                    <a:pt x="97" y="668"/>
                  </a:cubicBezTo>
                  <a:cubicBezTo>
                    <a:pt x="87" y="664"/>
                    <a:pt x="76" y="638"/>
                    <a:pt x="88" y="606"/>
                  </a:cubicBezTo>
                  <a:cubicBezTo>
                    <a:pt x="103" y="563"/>
                    <a:pt x="147" y="541"/>
                    <a:pt x="147" y="541"/>
                  </a:cubicBezTo>
                  <a:cubicBezTo>
                    <a:pt x="147" y="541"/>
                    <a:pt x="150" y="593"/>
                    <a:pt x="137" y="634"/>
                  </a:cubicBezTo>
                  <a:close/>
                  <a:moveTo>
                    <a:pt x="27" y="650"/>
                  </a:moveTo>
                  <a:cubicBezTo>
                    <a:pt x="46" y="681"/>
                    <a:pt x="69" y="680"/>
                    <a:pt x="76" y="672"/>
                  </a:cubicBezTo>
                  <a:cubicBezTo>
                    <a:pt x="83" y="664"/>
                    <a:pt x="85" y="637"/>
                    <a:pt x="68" y="608"/>
                  </a:cubicBezTo>
                  <a:cubicBezTo>
                    <a:pt x="45" y="569"/>
                    <a:pt x="2" y="540"/>
                    <a:pt x="2" y="540"/>
                  </a:cubicBezTo>
                  <a:cubicBezTo>
                    <a:pt x="2" y="540"/>
                    <a:pt x="0" y="608"/>
                    <a:pt x="27" y="650"/>
                  </a:cubicBezTo>
                  <a:close/>
                  <a:moveTo>
                    <a:pt x="274" y="939"/>
                  </a:moveTo>
                  <a:cubicBezTo>
                    <a:pt x="282" y="971"/>
                    <a:pt x="270" y="990"/>
                    <a:pt x="259" y="991"/>
                  </a:cubicBezTo>
                  <a:cubicBezTo>
                    <a:pt x="248" y="992"/>
                    <a:pt x="224" y="975"/>
                    <a:pt x="217" y="941"/>
                  </a:cubicBezTo>
                  <a:cubicBezTo>
                    <a:pt x="207" y="895"/>
                    <a:pt x="232" y="852"/>
                    <a:pt x="232" y="852"/>
                  </a:cubicBezTo>
                  <a:cubicBezTo>
                    <a:pt x="232" y="853"/>
                    <a:pt x="262" y="897"/>
                    <a:pt x="274" y="939"/>
                  </a:cubicBezTo>
                  <a:close/>
                  <a:moveTo>
                    <a:pt x="188" y="1011"/>
                  </a:moveTo>
                  <a:cubicBezTo>
                    <a:pt x="223" y="1028"/>
                    <a:pt x="242" y="1016"/>
                    <a:pt x="243" y="1006"/>
                  </a:cubicBezTo>
                  <a:cubicBezTo>
                    <a:pt x="245" y="994"/>
                    <a:pt x="231" y="970"/>
                    <a:pt x="201" y="953"/>
                  </a:cubicBezTo>
                  <a:cubicBezTo>
                    <a:pt x="159" y="930"/>
                    <a:pt x="108" y="927"/>
                    <a:pt x="108" y="927"/>
                  </a:cubicBezTo>
                  <a:cubicBezTo>
                    <a:pt x="107" y="927"/>
                    <a:pt x="142" y="988"/>
                    <a:pt x="188" y="1011"/>
                  </a:cubicBezTo>
                  <a:close/>
                  <a:moveTo>
                    <a:pt x="359" y="1023"/>
                  </a:moveTo>
                  <a:cubicBezTo>
                    <a:pt x="374" y="1053"/>
                    <a:pt x="367" y="1074"/>
                    <a:pt x="356" y="1077"/>
                  </a:cubicBezTo>
                  <a:cubicBezTo>
                    <a:pt x="345" y="1080"/>
                    <a:pt x="317" y="1066"/>
                    <a:pt x="302" y="1034"/>
                  </a:cubicBezTo>
                  <a:cubicBezTo>
                    <a:pt x="282" y="990"/>
                    <a:pt x="299" y="942"/>
                    <a:pt x="299" y="943"/>
                  </a:cubicBezTo>
                  <a:cubicBezTo>
                    <a:pt x="299" y="943"/>
                    <a:pt x="338" y="982"/>
                    <a:pt x="359" y="1023"/>
                  </a:cubicBezTo>
                  <a:close/>
                  <a:moveTo>
                    <a:pt x="289" y="1109"/>
                  </a:moveTo>
                  <a:cubicBezTo>
                    <a:pt x="327" y="1121"/>
                    <a:pt x="344" y="1105"/>
                    <a:pt x="343" y="1094"/>
                  </a:cubicBezTo>
                  <a:cubicBezTo>
                    <a:pt x="342" y="1082"/>
                    <a:pt x="323" y="1060"/>
                    <a:pt x="289" y="1049"/>
                  </a:cubicBezTo>
                  <a:cubicBezTo>
                    <a:pt x="242" y="1033"/>
                    <a:pt x="191" y="1039"/>
                    <a:pt x="191" y="1039"/>
                  </a:cubicBezTo>
                  <a:cubicBezTo>
                    <a:pt x="190" y="1039"/>
                    <a:pt x="237" y="1094"/>
                    <a:pt x="289" y="1109"/>
                  </a:cubicBezTo>
                  <a:close/>
                  <a:moveTo>
                    <a:pt x="251" y="51"/>
                  </a:moveTo>
                  <a:cubicBezTo>
                    <a:pt x="223" y="80"/>
                    <a:pt x="224" y="106"/>
                    <a:pt x="232" y="112"/>
                  </a:cubicBezTo>
                  <a:cubicBezTo>
                    <a:pt x="240" y="119"/>
                    <a:pt x="264" y="114"/>
                    <a:pt x="289" y="88"/>
                  </a:cubicBezTo>
                  <a:cubicBezTo>
                    <a:pt x="323" y="54"/>
                    <a:pt x="351" y="0"/>
                    <a:pt x="351" y="0"/>
                  </a:cubicBezTo>
                  <a:cubicBezTo>
                    <a:pt x="352" y="0"/>
                    <a:pt x="289" y="12"/>
                    <a:pt x="251" y="51"/>
                  </a:cubicBezTo>
                  <a:close/>
                </a:path>
              </a:pathLst>
            </a:cu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rgbClr val="DA0000"/>
                </a:solidFill>
                <a:effectLst/>
                <a:uLnTx/>
                <a:uFillTx/>
                <a:latin typeface="微软雅黑" panose="020B0503020204020204" pitchFamily="34" charset="-122"/>
                <a:ea typeface="微软雅黑" panose="020B0503020204020204" pitchFamily="34" charset="-122"/>
                <a:cs typeface="+mn-cs"/>
              </a:endParaRPr>
            </a:p>
          </p:txBody>
        </p:sp>
        <p:sp>
          <p:nvSpPr>
            <p:cNvPr id="46" name="Freeform 6"/>
            <p:cNvSpPr>
              <a:spLocks noEditPoints="1"/>
            </p:cNvSpPr>
            <p:nvPr/>
          </p:nvSpPr>
          <p:spPr bwMode="auto">
            <a:xfrm>
              <a:off x="5234222" y="2208195"/>
              <a:ext cx="375947" cy="1148557"/>
            </a:xfrm>
            <a:custGeom>
              <a:avLst/>
              <a:gdLst>
                <a:gd name="T0" fmla="*/ 196 w 374"/>
                <a:gd name="T1" fmla="*/ 206 h 1121"/>
                <a:gd name="T2" fmla="*/ 71 w 374"/>
                <a:gd name="T3" fmla="*/ 140 h 1121"/>
                <a:gd name="T4" fmla="*/ 236 w 374"/>
                <a:gd name="T5" fmla="*/ 145 h 1121"/>
                <a:gd name="T6" fmla="*/ 177 w 374"/>
                <a:gd name="T7" fmla="*/ 140 h 1121"/>
                <a:gd name="T8" fmla="*/ 236 w 374"/>
                <a:gd name="T9" fmla="*/ 145 h 1121"/>
                <a:gd name="T10" fmla="*/ 248 w 374"/>
                <a:gd name="T11" fmla="*/ 316 h 1121"/>
                <a:gd name="T12" fmla="*/ 138 w 374"/>
                <a:gd name="T13" fmla="*/ 230 h 1121"/>
                <a:gd name="T14" fmla="*/ 299 w 374"/>
                <a:gd name="T15" fmla="*/ 263 h 1121"/>
                <a:gd name="T16" fmla="*/ 242 w 374"/>
                <a:gd name="T17" fmla="*/ 248 h 1121"/>
                <a:gd name="T18" fmla="*/ 299 w 374"/>
                <a:gd name="T19" fmla="*/ 263 h 1121"/>
                <a:gd name="T20" fmla="*/ 278 w 374"/>
                <a:gd name="T21" fmla="*/ 431 h 1121"/>
                <a:gd name="T22" fmla="*/ 187 w 374"/>
                <a:gd name="T23" fmla="*/ 329 h 1121"/>
                <a:gd name="T24" fmla="*/ 338 w 374"/>
                <a:gd name="T25" fmla="*/ 389 h 1121"/>
                <a:gd name="T26" fmla="*/ 285 w 374"/>
                <a:gd name="T27" fmla="*/ 364 h 1121"/>
                <a:gd name="T28" fmla="*/ 338 w 374"/>
                <a:gd name="T29" fmla="*/ 389 h 1121"/>
                <a:gd name="T30" fmla="*/ 288 w 374"/>
                <a:gd name="T31" fmla="*/ 550 h 1121"/>
                <a:gd name="T32" fmla="*/ 216 w 374"/>
                <a:gd name="T33" fmla="*/ 433 h 1121"/>
                <a:gd name="T34" fmla="*/ 354 w 374"/>
                <a:gd name="T35" fmla="*/ 519 h 1121"/>
                <a:gd name="T36" fmla="*/ 307 w 374"/>
                <a:gd name="T37" fmla="*/ 486 h 1121"/>
                <a:gd name="T38" fmla="*/ 354 w 374"/>
                <a:gd name="T39" fmla="*/ 519 h 1121"/>
                <a:gd name="T40" fmla="*/ 189 w 374"/>
                <a:gd name="T41" fmla="*/ 892 h 1121"/>
                <a:gd name="T42" fmla="*/ 189 w 374"/>
                <a:gd name="T43" fmla="*/ 753 h 1121"/>
                <a:gd name="T44" fmla="*/ 262 w 374"/>
                <a:gd name="T45" fmla="*/ 899 h 1121"/>
                <a:gd name="T46" fmla="*/ 239 w 374"/>
                <a:gd name="T47" fmla="*/ 845 h 1121"/>
                <a:gd name="T48" fmla="*/ 262 w 374"/>
                <a:gd name="T49" fmla="*/ 899 h 1121"/>
                <a:gd name="T50" fmla="*/ 243 w 374"/>
                <a:gd name="T51" fmla="*/ 783 h 1121"/>
                <a:gd name="T52" fmla="*/ 217 w 374"/>
                <a:gd name="T53" fmla="*/ 648 h 1121"/>
                <a:gd name="T54" fmla="*/ 316 w 374"/>
                <a:gd name="T55" fmla="*/ 778 h 1121"/>
                <a:gd name="T56" fmla="*/ 284 w 374"/>
                <a:gd name="T57" fmla="*/ 729 h 1121"/>
                <a:gd name="T58" fmla="*/ 316 w 374"/>
                <a:gd name="T59" fmla="*/ 778 h 1121"/>
                <a:gd name="T60" fmla="*/ 276 w 374"/>
                <a:gd name="T61" fmla="*/ 668 h 1121"/>
                <a:gd name="T62" fmla="*/ 226 w 374"/>
                <a:gd name="T63" fmla="*/ 541 h 1121"/>
                <a:gd name="T64" fmla="*/ 347 w 374"/>
                <a:gd name="T65" fmla="*/ 650 h 1121"/>
                <a:gd name="T66" fmla="*/ 306 w 374"/>
                <a:gd name="T67" fmla="*/ 608 h 1121"/>
                <a:gd name="T68" fmla="*/ 347 w 374"/>
                <a:gd name="T69" fmla="*/ 650 h 1121"/>
                <a:gd name="T70" fmla="*/ 114 w 374"/>
                <a:gd name="T71" fmla="*/ 991 h 1121"/>
                <a:gd name="T72" fmla="*/ 142 w 374"/>
                <a:gd name="T73" fmla="*/ 852 h 1121"/>
                <a:gd name="T74" fmla="*/ 185 w 374"/>
                <a:gd name="T75" fmla="*/ 1011 h 1121"/>
                <a:gd name="T76" fmla="*/ 173 w 374"/>
                <a:gd name="T77" fmla="*/ 953 h 1121"/>
                <a:gd name="T78" fmla="*/ 185 w 374"/>
                <a:gd name="T79" fmla="*/ 1011 h 1121"/>
                <a:gd name="T80" fmla="*/ 18 w 374"/>
                <a:gd name="T81" fmla="*/ 1077 h 1121"/>
                <a:gd name="T82" fmla="*/ 75 w 374"/>
                <a:gd name="T83" fmla="*/ 943 h 1121"/>
                <a:gd name="T84" fmla="*/ 85 w 374"/>
                <a:gd name="T85" fmla="*/ 1109 h 1121"/>
                <a:gd name="T86" fmla="*/ 85 w 374"/>
                <a:gd name="T87" fmla="*/ 1049 h 1121"/>
                <a:gd name="T88" fmla="*/ 85 w 374"/>
                <a:gd name="T89" fmla="*/ 1109 h 1121"/>
                <a:gd name="T90" fmla="*/ 142 w 374"/>
                <a:gd name="T91" fmla="*/ 112 h 1121"/>
                <a:gd name="T92" fmla="*/ 22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143" y="206"/>
                  </a:moveTo>
                  <a:cubicBezTo>
                    <a:pt x="171" y="222"/>
                    <a:pt x="192" y="216"/>
                    <a:pt x="196" y="206"/>
                  </a:cubicBezTo>
                  <a:cubicBezTo>
                    <a:pt x="200" y="196"/>
                    <a:pt x="191" y="168"/>
                    <a:pt x="161" y="152"/>
                  </a:cubicBezTo>
                  <a:cubicBezTo>
                    <a:pt x="120" y="129"/>
                    <a:pt x="70" y="140"/>
                    <a:pt x="71" y="140"/>
                  </a:cubicBezTo>
                  <a:cubicBezTo>
                    <a:pt x="71" y="140"/>
                    <a:pt x="106" y="184"/>
                    <a:pt x="143" y="206"/>
                  </a:cubicBezTo>
                  <a:close/>
                  <a:moveTo>
                    <a:pt x="236" y="145"/>
                  </a:moveTo>
                  <a:cubicBezTo>
                    <a:pt x="242" y="182"/>
                    <a:pt x="225" y="196"/>
                    <a:pt x="215" y="195"/>
                  </a:cubicBezTo>
                  <a:cubicBezTo>
                    <a:pt x="203" y="193"/>
                    <a:pt x="184" y="174"/>
                    <a:pt x="177" y="140"/>
                  </a:cubicBezTo>
                  <a:cubicBezTo>
                    <a:pt x="167" y="94"/>
                    <a:pt x="178" y="43"/>
                    <a:pt x="178" y="43"/>
                  </a:cubicBezTo>
                  <a:cubicBezTo>
                    <a:pt x="178" y="42"/>
                    <a:pt x="228" y="95"/>
                    <a:pt x="236" y="145"/>
                  </a:cubicBezTo>
                  <a:close/>
                  <a:moveTo>
                    <a:pt x="196" y="306"/>
                  </a:moveTo>
                  <a:cubicBezTo>
                    <a:pt x="220" y="327"/>
                    <a:pt x="242" y="324"/>
                    <a:pt x="248" y="316"/>
                  </a:cubicBezTo>
                  <a:cubicBezTo>
                    <a:pt x="254" y="306"/>
                    <a:pt x="250" y="278"/>
                    <a:pt x="224" y="257"/>
                  </a:cubicBezTo>
                  <a:cubicBezTo>
                    <a:pt x="188" y="227"/>
                    <a:pt x="138" y="230"/>
                    <a:pt x="138" y="230"/>
                  </a:cubicBezTo>
                  <a:cubicBezTo>
                    <a:pt x="139" y="230"/>
                    <a:pt x="164" y="278"/>
                    <a:pt x="196" y="306"/>
                  </a:cubicBezTo>
                  <a:close/>
                  <a:moveTo>
                    <a:pt x="299" y="263"/>
                  </a:moveTo>
                  <a:cubicBezTo>
                    <a:pt x="298" y="300"/>
                    <a:pt x="278" y="311"/>
                    <a:pt x="268" y="308"/>
                  </a:cubicBezTo>
                  <a:cubicBezTo>
                    <a:pt x="257" y="304"/>
                    <a:pt x="243" y="282"/>
                    <a:pt x="242" y="248"/>
                  </a:cubicBezTo>
                  <a:cubicBezTo>
                    <a:pt x="241" y="202"/>
                    <a:pt x="262" y="155"/>
                    <a:pt x="262" y="154"/>
                  </a:cubicBezTo>
                  <a:cubicBezTo>
                    <a:pt x="262" y="154"/>
                    <a:pt x="300" y="213"/>
                    <a:pt x="299" y="263"/>
                  </a:cubicBezTo>
                  <a:close/>
                  <a:moveTo>
                    <a:pt x="229" y="413"/>
                  </a:moveTo>
                  <a:cubicBezTo>
                    <a:pt x="249" y="437"/>
                    <a:pt x="271" y="439"/>
                    <a:pt x="278" y="431"/>
                  </a:cubicBezTo>
                  <a:cubicBezTo>
                    <a:pt x="286" y="423"/>
                    <a:pt x="288" y="395"/>
                    <a:pt x="266" y="370"/>
                  </a:cubicBezTo>
                  <a:cubicBezTo>
                    <a:pt x="236" y="335"/>
                    <a:pt x="187" y="329"/>
                    <a:pt x="187" y="329"/>
                  </a:cubicBezTo>
                  <a:cubicBezTo>
                    <a:pt x="187" y="329"/>
                    <a:pt x="203" y="380"/>
                    <a:pt x="229" y="413"/>
                  </a:cubicBezTo>
                  <a:close/>
                  <a:moveTo>
                    <a:pt x="338" y="389"/>
                  </a:moveTo>
                  <a:cubicBezTo>
                    <a:pt x="331" y="425"/>
                    <a:pt x="309" y="432"/>
                    <a:pt x="300" y="427"/>
                  </a:cubicBezTo>
                  <a:cubicBezTo>
                    <a:pt x="290" y="422"/>
                    <a:pt x="279" y="398"/>
                    <a:pt x="285" y="364"/>
                  </a:cubicBezTo>
                  <a:cubicBezTo>
                    <a:pt x="293" y="319"/>
                    <a:pt x="322" y="277"/>
                    <a:pt x="322" y="277"/>
                  </a:cubicBezTo>
                  <a:cubicBezTo>
                    <a:pt x="323" y="276"/>
                    <a:pt x="349" y="340"/>
                    <a:pt x="338" y="389"/>
                  </a:cubicBezTo>
                  <a:close/>
                  <a:moveTo>
                    <a:pt x="243" y="523"/>
                  </a:moveTo>
                  <a:cubicBezTo>
                    <a:pt x="258" y="551"/>
                    <a:pt x="280" y="556"/>
                    <a:pt x="288" y="550"/>
                  </a:cubicBezTo>
                  <a:cubicBezTo>
                    <a:pt x="297" y="543"/>
                    <a:pt x="303" y="516"/>
                    <a:pt x="287" y="487"/>
                  </a:cubicBezTo>
                  <a:cubicBezTo>
                    <a:pt x="264" y="448"/>
                    <a:pt x="216" y="433"/>
                    <a:pt x="216" y="433"/>
                  </a:cubicBezTo>
                  <a:cubicBezTo>
                    <a:pt x="217" y="434"/>
                    <a:pt x="223" y="486"/>
                    <a:pt x="243" y="523"/>
                  </a:cubicBezTo>
                  <a:close/>
                  <a:moveTo>
                    <a:pt x="354" y="519"/>
                  </a:moveTo>
                  <a:cubicBezTo>
                    <a:pt x="340" y="553"/>
                    <a:pt x="318" y="556"/>
                    <a:pt x="310" y="550"/>
                  </a:cubicBezTo>
                  <a:cubicBezTo>
                    <a:pt x="301" y="543"/>
                    <a:pt x="295" y="517"/>
                    <a:pt x="307" y="486"/>
                  </a:cubicBezTo>
                  <a:cubicBezTo>
                    <a:pt x="322" y="443"/>
                    <a:pt x="359" y="407"/>
                    <a:pt x="359" y="407"/>
                  </a:cubicBezTo>
                  <a:cubicBezTo>
                    <a:pt x="359" y="406"/>
                    <a:pt x="373" y="473"/>
                    <a:pt x="354" y="519"/>
                  </a:cubicBezTo>
                  <a:close/>
                  <a:moveTo>
                    <a:pt x="165" y="845"/>
                  </a:moveTo>
                  <a:cubicBezTo>
                    <a:pt x="164" y="877"/>
                    <a:pt x="179" y="893"/>
                    <a:pt x="189" y="892"/>
                  </a:cubicBezTo>
                  <a:cubicBezTo>
                    <a:pt x="201" y="891"/>
                    <a:pt x="221" y="870"/>
                    <a:pt x="221" y="836"/>
                  </a:cubicBezTo>
                  <a:cubicBezTo>
                    <a:pt x="222" y="790"/>
                    <a:pt x="189" y="753"/>
                    <a:pt x="189" y="753"/>
                  </a:cubicBezTo>
                  <a:cubicBezTo>
                    <a:pt x="189" y="754"/>
                    <a:pt x="168" y="802"/>
                    <a:pt x="165" y="845"/>
                  </a:cubicBezTo>
                  <a:close/>
                  <a:moveTo>
                    <a:pt x="262" y="899"/>
                  </a:moveTo>
                  <a:cubicBezTo>
                    <a:pt x="233" y="922"/>
                    <a:pt x="212" y="913"/>
                    <a:pt x="208" y="903"/>
                  </a:cubicBezTo>
                  <a:cubicBezTo>
                    <a:pt x="204" y="892"/>
                    <a:pt x="213" y="867"/>
                    <a:pt x="239" y="845"/>
                  </a:cubicBezTo>
                  <a:cubicBezTo>
                    <a:pt x="275" y="816"/>
                    <a:pt x="325" y="804"/>
                    <a:pt x="325" y="804"/>
                  </a:cubicBezTo>
                  <a:cubicBezTo>
                    <a:pt x="326" y="804"/>
                    <a:pt x="303" y="869"/>
                    <a:pt x="262" y="899"/>
                  </a:cubicBezTo>
                  <a:close/>
                  <a:moveTo>
                    <a:pt x="211" y="742"/>
                  </a:moveTo>
                  <a:cubicBezTo>
                    <a:pt x="215" y="774"/>
                    <a:pt x="233" y="786"/>
                    <a:pt x="243" y="783"/>
                  </a:cubicBezTo>
                  <a:cubicBezTo>
                    <a:pt x="254" y="781"/>
                    <a:pt x="270" y="757"/>
                    <a:pt x="264" y="724"/>
                  </a:cubicBezTo>
                  <a:cubicBezTo>
                    <a:pt x="257" y="679"/>
                    <a:pt x="217" y="648"/>
                    <a:pt x="217" y="648"/>
                  </a:cubicBezTo>
                  <a:cubicBezTo>
                    <a:pt x="218" y="649"/>
                    <a:pt x="205" y="700"/>
                    <a:pt x="211" y="742"/>
                  </a:cubicBezTo>
                  <a:close/>
                  <a:moveTo>
                    <a:pt x="316" y="778"/>
                  </a:moveTo>
                  <a:cubicBezTo>
                    <a:pt x="291" y="805"/>
                    <a:pt x="269" y="800"/>
                    <a:pt x="264" y="791"/>
                  </a:cubicBezTo>
                  <a:cubicBezTo>
                    <a:pt x="258" y="781"/>
                    <a:pt x="262" y="755"/>
                    <a:pt x="284" y="729"/>
                  </a:cubicBezTo>
                  <a:cubicBezTo>
                    <a:pt x="313" y="695"/>
                    <a:pt x="360" y="674"/>
                    <a:pt x="360" y="674"/>
                  </a:cubicBezTo>
                  <a:cubicBezTo>
                    <a:pt x="361" y="673"/>
                    <a:pt x="350" y="741"/>
                    <a:pt x="316" y="778"/>
                  </a:cubicBezTo>
                  <a:close/>
                  <a:moveTo>
                    <a:pt x="237" y="634"/>
                  </a:moveTo>
                  <a:cubicBezTo>
                    <a:pt x="247" y="664"/>
                    <a:pt x="267" y="673"/>
                    <a:pt x="276" y="668"/>
                  </a:cubicBezTo>
                  <a:cubicBezTo>
                    <a:pt x="286" y="664"/>
                    <a:pt x="297" y="638"/>
                    <a:pt x="286" y="606"/>
                  </a:cubicBezTo>
                  <a:cubicBezTo>
                    <a:pt x="270" y="563"/>
                    <a:pt x="226" y="541"/>
                    <a:pt x="226" y="541"/>
                  </a:cubicBezTo>
                  <a:cubicBezTo>
                    <a:pt x="227" y="541"/>
                    <a:pt x="224" y="593"/>
                    <a:pt x="237" y="634"/>
                  </a:cubicBezTo>
                  <a:close/>
                  <a:moveTo>
                    <a:pt x="347" y="650"/>
                  </a:moveTo>
                  <a:cubicBezTo>
                    <a:pt x="327" y="681"/>
                    <a:pt x="305" y="680"/>
                    <a:pt x="298" y="672"/>
                  </a:cubicBezTo>
                  <a:cubicBezTo>
                    <a:pt x="290" y="664"/>
                    <a:pt x="289" y="637"/>
                    <a:pt x="306" y="608"/>
                  </a:cubicBezTo>
                  <a:cubicBezTo>
                    <a:pt x="329" y="569"/>
                    <a:pt x="371" y="540"/>
                    <a:pt x="371" y="540"/>
                  </a:cubicBezTo>
                  <a:cubicBezTo>
                    <a:pt x="372" y="540"/>
                    <a:pt x="374" y="608"/>
                    <a:pt x="347" y="650"/>
                  </a:cubicBezTo>
                  <a:close/>
                  <a:moveTo>
                    <a:pt x="100" y="939"/>
                  </a:moveTo>
                  <a:cubicBezTo>
                    <a:pt x="92" y="971"/>
                    <a:pt x="104" y="990"/>
                    <a:pt x="114" y="991"/>
                  </a:cubicBezTo>
                  <a:cubicBezTo>
                    <a:pt x="126" y="992"/>
                    <a:pt x="150" y="975"/>
                    <a:pt x="157" y="941"/>
                  </a:cubicBezTo>
                  <a:cubicBezTo>
                    <a:pt x="167" y="895"/>
                    <a:pt x="141" y="852"/>
                    <a:pt x="142" y="852"/>
                  </a:cubicBezTo>
                  <a:cubicBezTo>
                    <a:pt x="142" y="853"/>
                    <a:pt x="111" y="897"/>
                    <a:pt x="100" y="939"/>
                  </a:cubicBezTo>
                  <a:close/>
                  <a:moveTo>
                    <a:pt x="185" y="1011"/>
                  </a:moveTo>
                  <a:cubicBezTo>
                    <a:pt x="151" y="1028"/>
                    <a:pt x="132" y="1016"/>
                    <a:pt x="130" y="1006"/>
                  </a:cubicBezTo>
                  <a:cubicBezTo>
                    <a:pt x="129" y="994"/>
                    <a:pt x="143" y="970"/>
                    <a:pt x="173" y="953"/>
                  </a:cubicBezTo>
                  <a:cubicBezTo>
                    <a:pt x="215" y="930"/>
                    <a:pt x="266" y="927"/>
                    <a:pt x="266" y="927"/>
                  </a:cubicBezTo>
                  <a:cubicBezTo>
                    <a:pt x="267" y="927"/>
                    <a:pt x="232" y="988"/>
                    <a:pt x="185" y="1011"/>
                  </a:cubicBezTo>
                  <a:close/>
                  <a:moveTo>
                    <a:pt x="15" y="1023"/>
                  </a:moveTo>
                  <a:cubicBezTo>
                    <a:pt x="0" y="1053"/>
                    <a:pt x="7" y="1074"/>
                    <a:pt x="18" y="1077"/>
                  </a:cubicBezTo>
                  <a:cubicBezTo>
                    <a:pt x="29" y="1080"/>
                    <a:pt x="57" y="1066"/>
                    <a:pt x="72" y="1034"/>
                  </a:cubicBezTo>
                  <a:cubicBezTo>
                    <a:pt x="92" y="990"/>
                    <a:pt x="75" y="942"/>
                    <a:pt x="75" y="943"/>
                  </a:cubicBezTo>
                  <a:cubicBezTo>
                    <a:pt x="75" y="943"/>
                    <a:pt x="35" y="982"/>
                    <a:pt x="15" y="1023"/>
                  </a:cubicBezTo>
                  <a:close/>
                  <a:moveTo>
                    <a:pt x="85" y="1109"/>
                  </a:moveTo>
                  <a:cubicBezTo>
                    <a:pt x="47" y="1121"/>
                    <a:pt x="30" y="1105"/>
                    <a:pt x="31" y="1094"/>
                  </a:cubicBezTo>
                  <a:cubicBezTo>
                    <a:pt x="32" y="1082"/>
                    <a:pt x="51" y="1060"/>
                    <a:pt x="85" y="1049"/>
                  </a:cubicBezTo>
                  <a:cubicBezTo>
                    <a:pt x="131" y="1033"/>
                    <a:pt x="183" y="1039"/>
                    <a:pt x="183" y="1039"/>
                  </a:cubicBezTo>
                  <a:cubicBezTo>
                    <a:pt x="184" y="1039"/>
                    <a:pt x="136" y="1094"/>
                    <a:pt x="85" y="1109"/>
                  </a:cubicBezTo>
                  <a:close/>
                  <a:moveTo>
                    <a:pt x="123" y="51"/>
                  </a:moveTo>
                  <a:cubicBezTo>
                    <a:pt x="151" y="80"/>
                    <a:pt x="149" y="106"/>
                    <a:pt x="142" y="112"/>
                  </a:cubicBezTo>
                  <a:cubicBezTo>
                    <a:pt x="134" y="119"/>
                    <a:pt x="110" y="114"/>
                    <a:pt x="85" y="88"/>
                  </a:cubicBezTo>
                  <a:cubicBezTo>
                    <a:pt x="51" y="54"/>
                    <a:pt x="23" y="0"/>
                    <a:pt x="22" y="0"/>
                  </a:cubicBezTo>
                  <a:cubicBezTo>
                    <a:pt x="22" y="0"/>
                    <a:pt x="85" y="12"/>
                    <a:pt x="123" y="51"/>
                  </a:cubicBezTo>
                  <a:close/>
                </a:path>
              </a:pathLst>
            </a:cu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rgbClr val="DA0000"/>
                </a:solidFill>
                <a:effectLst/>
                <a:uLnTx/>
                <a:uFillTx/>
                <a:latin typeface="微软雅黑" panose="020B0503020204020204" pitchFamily="34" charset="-122"/>
                <a:ea typeface="微软雅黑" panose="020B0503020204020204" pitchFamily="34" charset="-122"/>
                <a:cs typeface="+mn-cs"/>
              </a:endParaRPr>
            </a:p>
          </p:txBody>
        </p:sp>
      </p:grpSp>
      <p:sp>
        <p:nvSpPr>
          <p:cNvPr id="47" name="矩形: 圆角 46"/>
          <p:cNvSpPr/>
          <p:nvPr/>
        </p:nvSpPr>
        <p:spPr bwMode="auto">
          <a:xfrm>
            <a:off x="4822247" y="1516365"/>
            <a:ext cx="2664296" cy="483024"/>
          </a:xfrm>
          <a:prstGeom prst="roundRect">
            <a:avLst>
              <a:gd name="adj" fmla="val 50000"/>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lvl="0" algn="ctr">
              <a:defRPr/>
            </a:pPr>
            <a:r>
              <a:rPr lang="zh-CN" altLang="en-US" sz="2400">
                <a:solidFill>
                  <a:srgbClr val="FFFFFF"/>
                </a:solidFill>
                <a:latin typeface="微软雅黑" panose="020B0503020204020204" pitchFamily="34" charset="-122"/>
                <a:ea typeface="微软雅黑" panose="020B0503020204020204" pitchFamily="34" charset="-122"/>
              </a:rPr>
              <a:t>遵循的四项原则</a:t>
            </a:r>
            <a:endParaRPr kumimoji="0" lang="zh-CN" altLang="en-US"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48" name="椭圆 47"/>
          <p:cNvSpPr/>
          <p:nvPr/>
        </p:nvSpPr>
        <p:spPr bwMode="auto">
          <a:xfrm>
            <a:off x="4360885" y="2362489"/>
            <a:ext cx="3595760" cy="3595760"/>
          </a:xfrm>
          <a:prstGeom prst="ellipse">
            <a:avLst/>
          </a:prstGeom>
          <a:noFill/>
          <a:ln w="9525" cap="flat" cmpd="sng" algn="ctr">
            <a:solidFill>
              <a:schemeClr val="accent5"/>
            </a:solidFill>
            <a:prstDash val="dash"/>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0" name="对话气泡: 圆角矩形 49"/>
          <p:cNvSpPr/>
          <p:nvPr/>
        </p:nvSpPr>
        <p:spPr>
          <a:xfrm>
            <a:off x="3389927" y="2554114"/>
            <a:ext cx="1362498" cy="1227994"/>
          </a:xfrm>
          <a:prstGeom prst="wedgeRoundRectCallout">
            <a:avLst>
              <a:gd name="adj1" fmla="val 64021"/>
              <a:gd name="adj2" fmla="val 299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600" b="1">
                <a:solidFill>
                  <a:srgbClr val="FFFFFF"/>
                </a:solidFill>
                <a:latin typeface="Arial" panose="020B0604020202020204"/>
                <a:ea typeface="微软雅黑" panose="020B0503020204020204" pitchFamily="34" charset="-122"/>
              </a:rPr>
              <a:t>坚持党要管党、全面从严治党</a:t>
            </a:r>
            <a:endParaRPr kumimoji="0" lang="zh-CN" altLang="en-US" sz="1600" b="1"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endParaRPr>
          </a:p>
        </p:txBody>
      </p:sp>
      <p:sp>
        <p:nvSpPr>
          <p:cNvPr id="51" name="对话气泡: 圆角矩形 50"/>
          <p:cNvSpPr/>
          <p:nvPr/>
        </p:nvSpPr>
        <p:spPr>
          <a:xfrm flipH="1">
            <a:off x="7306099" y="2554114"/>
            <a:ext cx="1381232" cy="1227994"/>
          </a:xfrm>
          <a:prstGeom prst="wedgeRoundRectCallout">
            <a:avLst>
              <a:gd name="adj1" fmla="val 64021"/>
              <a:gd name="adj2" fmla="val 29979"/>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b="1">
                <a:solidFill>
                  <a:srgbClr val="FFFFFF"/>
                </a:solidFill>
                <a:latin typeface="Arial" panose="020B0604020202020204"/>
                <a:ea typeface="微软雅黑" panose="020B0503020204020204" pitchFamily="34" charset="-122"/>
              </a:rPr>
              <a:t>坚持以党的政治建设为统领</a:t>
            </a:r>
            <a:endParaRPr kumimoji="0" lang="zh-CN" altLang="en-US" b="1"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endParaRPr>
          </a:p>
        </p:txBody>
      </p:sp>
      <p:sp>
        <p:nvSpPr>
          <p:cNvPr id="52" name="Oval 65"/>
          <p:cNvSpPr>
            <a:spLocks noChangeArrowheads="1"/>
          </p:cNvSpPr>
          <p:nvPr/>
        </p:nvSpPr>
        <p:spPr bwMode="auto">
          <a:xfrm>
            <a:off x="4735040" y="6576456"/>
            <a:ext cx="2372822" cy="127526"/>
          </a:xfrm>
          <a:prstGeom prst="ellipse">
            <a:avLst/>
          </a:prstGeom>
          <a:solidFill>
            <a:srgbClr val="B3B3B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3" name="Title 20"/>
          <p:cNvSpPr txBox="1"/>
          <p:nvPr/>
        </p:nvSpPr>
        <p:spPr bwMode="auto">
          <a:xfrm>
            <a:off x="8791700" y="2499704"/>
            <a:ext cx="2609784" cy="124918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defPPr>
              <a:defRPr lang="zh-CN"/>
            </a:defPPr>
            <a:lvl1pPr marL="285750" indent="-285750" algn="just">
              <a:lnSpc>
                <a:spcPct val="120000"/>
              </a:lnSpc>
              <a:buFont typeface="Wingdings" panose="05000000000000000000" pitchFamily="2" charset="2"/>
              <a:buChar char="n"/>
              <a:defRPr sz="1600">
                <a:latin typeface="+mj-ea"/>
                <a:ea typeface="+mj-ea"/>
              </a:defRPr>
            </a:lvl1pPr>
            <a:lvl2pPr marL="742950" indent="-285750" defTabSz="457200">
              <a:defRPr sz="4300">
                <a:latin typeface="Calibri" panose="020F0502020204030204" pitchFamily="34" charset="0"/>
                <a:ea typeface="MS PGothic" panose="020B0600070205080204" pitchFamily="34" charset="-128"/>
              </a:defRPr>
            </a:lvl2pPr>
            <a:lvl3pPr marL="1143000" indent="-228600" defTabSz="457200">
              <a:defRPr sz="4300">
                <a:latin typeface="Calibri" panose="020F0502020204030204" pitchFamily="34" charset="0"/>
                <a:ea typeface="MS PGothic" panose="020B0600070205080204" pitchFamily="34" charset="-128"/>
              </a:defRPr>
            </a:lvl3pPr>
            <a:lvl4pPr marL="1600200" indent="-228600" defTabSz="457200">
              <a:defRPr sz="4300">
                <a:latin typeface="Calibri" panose="020F0502020204030204" pitchFamily="34" charset="0"/>
                <a:ea typeface="MS PGothic" panose="020B0600070205080204" pitchFamily="34" charset="-128"/>
              </a:defRPr>
            </a:lvl4pPr>
            <a:lvl5pPr marL="2057400" indent="-228600" defTabSz="457200">
              <a:defRPr sz="4300">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latin typeface="Calibri" panose="020F0502020204030204" pitchFamily="34" charset="0"/>
                <a:ea typeface="MS PGothic" panose="020B0600070205080204" pitchFamily="34" charset="-128"/>
              </a:defRPr>
            </a:lvl9pPr>
          </a:lstStyle>
          <a:p>
            <a:pPr marL="0" lvl="0" indent="0">
              <a:buNone/>
              <a:defRPr/>
            </a:pPr>
            <a:r>
              <a:rPr lang="zh-CN" altLang="en-US">
                <a:solidFill>
                  <a:srgbClr val="3D3D3D"/>
                </a:solidFill>
                <a:latin typeface="微软雅黑" panose="020B0503020204020204" pitchFamily="34" charset="-122"/>
                <a:ea typeface="微软雅黑" panose="020B0503020204020204" pitchFamily="34" charset="-122"/>
              </a:rPr>
              <a:t>突出党性教育和政治理论教育，引导党员遵守党章党规党纪，不忘初心、牢记使命；</a:t>
            </a:r>
          </a:p>
        </p:txBody>
      </p:sp>
      <p:sp>
        <p:nvSpPr>
          <p:cNvPr id="54" name="Title 20"/>
          <p:cNvSpPr txBox="1"/>
          <p:nvPr/>
        </p:nvSpPr>
        <p:spPr bwMode="auto">
          <a:xfrm>
            <a:off x="763093" y="2541518"/>
            <a:ext cx="2321754" cy="124918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defPPr>
              <a:defRPr lang="zh-CN"/>
            </a:defPPr>
            <a:lvl1pPr algn="just">
              <a:lnSpc>
                <a:spcPct val="120000"/>
              </a:lnSpc>
              <a:defRPr sz="1600">
                <a:latin typeface="+mj-ea"/>
                <a:ea typeface="+mj-ea"/>
              </a:defRPr>
            </a:lvl1pPr>
            <a:lvl2pPr marL="742950" indent="-285750" defTabSz="457200">
              <a:defRPr sz="4300">
                <a:solidFill>
                  <a:schemeClr val="tx1"/>
                </a:solidFill>
                <a:latin typeface="Calibri" panose="020F0502020204030204" pitchFamily="34" charset="0"/>
                <a:ea typeface="MS PGothic" panose="020B0600070205080204" pitchFamily="34" charset="-128"/>
              </a:defRPr>
            </a:lvl2pPr>
            <a:lvl3pPr marL="1143000" indent="-228600" defTabSz="457200">
              <a:defRPr sz="4300">
                <a:solidFill>
                  <a:schemeClr val="tx1"/>
                </a:solidFill>
                <a:latin typeface="Calibri" panose="020F0502020204030204" pitchFamily="34" charset="0"/>
                <a:ea typeface="MS PGothic" panose="020B0600070205080204" pitchFamily="34" charset="-128"/>
              </a:defRPr>
            </a:lvl3pPr>
            <a:lvl4pPr marL="1600200" indent="-228600" defTabSz="457200">
              <a:defRPr sz="4300">
                <a:solidFill>
                  <a:schemeClr val="tx1"/>
                </a:solidFill>
                <a:latin typeface="Calibri" panose="020F0502020204030204" pitchFamily="34" charset="0"/>
                <a:ea typeface="MS PGothic" panose="020B0600070205080204" pitchFamily="34" charset="-128"/>
              </a:defRPr>
            </a:lvl4pPr>
            <a:lvl5pPr marL="2057400" indent="-228600" defTabSz="457200">
              <a:defRPr sz="4300">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lvl="0">
              <a:defRPr/>
            </a:pPr>
            <a:r>
              <a:rPr lang="zh-CN" altLang="en-US">
                <a:solidFill>
                  <a:srgbClr val="3D3D3D"/>
                </a:solidFill>
                <a:latin typeface="微软雅黑" panose="020B0503020204020204" pitchFamily="34" charset="-122"/>
                <a:ea typeface="微软雅黑" panose="020B0503020204020204" pitchFamily="34" charset="-122"/>
              </a:rPr>
              <a:t>将严的要求落实到党员教育管理工作全过程和各方面，党员领导干部带头接受教育管理；</a:t>
            </a:r>
          </a:p>
        </p:txBody>
      </p:sp>
      <p:sp>
        <p:nvSpPr>
          <p:cNvPr id="55" name="Title 20"/>
          <p:cNvSpPr txBox="1"/>
          <p:nvPr/>
        </p:nvSpPr>
        <p:spPr bwMode="auto">
          <a:xfrm>
            <a:off x="8792338" y="4214026"/>
            <a:ext cx="2414790" cy="124918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defPPr>
              <a:defRPr lang="zh-CN"/>
            </a:defPPr>
            <a:lvl1pPr marL="285750" indent="-285750" algn="just">
              <a:lnSpc>
                <a:spcPct val="120000"/>
              </a:lnSpc>
              <a:buFont typeface="Wingdings" panose="05000000000000000000" pitchFamily="2" charset="2"/>
              <a:buChar char="n"/>
              <a:defRPr sz="1600">
                <a:latin typeface="+mj-ea"/>
                <a:ea typeface="+mj-ea"/>
              </a:defRPr>
            </a:lvl1pPr>
            <a:lvl2pPr marL="742950" indent="-285750" defTabSz="457200">
              <a:defRPr sz="4300">
                <a:latin typeface="Calibri" panose="020F0502020204030204" pitchFamily="34" charset="0"/>
                <a:ea typeface="MS PGothic" panose="020B0600070205080204" pitchFamily="34" charset="-128"/>
              </a:defRPr>
            </a:lvl2pPr>
            <a:lvl3pPr marL="1143000" indent="-228600" defTabSz="457200">
              <a:defRPr sz="4300">
                <a:latin typeface="Calibri" panose="020F0502020204030204" pitchFamily="34" charset="0"/>
                <a:ea typeface="MS PGothic" panose="020B0600070205080204" pitchFamily="34" charset="-128"/>
              </a:defRPr>
            </a:lvl3pPr>
            <a:lvl4pPr marL="1600200" indent="-228600" defTabSz="457200">
              <a:defRPr sz="4300">
                <a:latin typeface="Calibri" panose="020F0502020204030204" pitchFamily="34" charset="0"/>
                <a:ea typeface="MS PGothic" panose="020B0600070205080204" pitchFamily="34" charset="-128"/>
              </a:defRPr>
            </a:lvl4pPr>
            <a:lvl5pPr marL="2057400" indent="-228600" defTabSz="457200">
              <a:defRPr sz="4300">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latin typeface="Calibri" panose="020F0502020204030204" pitchFamily="34" charset="0"/>
                <a:ea typeface="MS PGothic" panose="020B0600070205080204" pitchFamily="34" charset="-128"/>
              </a:defRPr>
            </a:lvl9pPr>
          </a:lstStyle>
          <a:p>
            <a:pPr marL="0" lvl="0" indent="0">
              <a:buNone/>
              <a:defRPr/>
            </a:pPr>
            <a:r>
              <a:rPr lang="zh-CN" altLang="en-US">
                <a:solidFill>
                  <a:srgbClr val="3D3D3D"/>
                </a:solidFill>
                <a:latin typeface="微软雅黑" panose="020B0503020204020204" pitchFamily="34" charset="-122"/>
                <a:ea typeface="微软雅黑" panose="020B0503020204020204" pitchFamily="34" charset="-122"/>
              </a:rPr>
              <a:t>加强分类指导，尊重党员主体地位，充分发挥党支部直接教育、管理、监督党员作用。</a:t>
            </a:r>
            <a:endParaRPr kumimoji="0" lang="zh-CN" altLang="en-US" sz="1600" b="0" i="0" u="none" strike="noStrike" kern="1200" cap="none" spc="0" normalizeH="0" baseline="0" noProof="0" dirty="0">
              <a:ln>
                <a:noFill/>
              </a:ln>
              <a:solidFill>
                <a:srgbClr val="3D3D3D"/>
              </a:solidFill>
              <a:effectLst/>
              <a:uLnTx/>
              <a:uFillTx/>
              <a:latin typeface="微软雅黑" panose="020B0503020204020204" pitchFamily="34" charset="-122"/>
              <a:ea typeface="微软雅黑" panose="020B0503020204020204" pitchFamily="34" charset="-122"/>
              <a:cs typeface="+mn-cs"/>
            </a:endParaRPr>
          </a:p>
        </p:txBody>
      </p:sp>
      <p:sp>
        <p:nvSpPr>
          <p:cNvPr id="56" name="Title 20"/>
          <p:cNvSpPr txBox="1"/>
          <p:nvPr/>
        </p:nvSpPr>
        <p:spPr bwMode="auto">
          <a:xfrm>
            <a:off x="763093" y="4373071"/>
            <a:ext cx="2395331" cy="124918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defPPr>
              <a:defRPr lang="zh-CN"/>
            </a:defPPr>
            <a:lvl1pPr marL="285750" indent="-285750" algn="just">
              <a:lnSpc>
                <a:spcPct val="120000"/>
              </a:lnSpc>
              <a:buFont typeface="Wingdings" panose="05000000000000000000" pitchFamily="2" charset="2"/>
              <a:buChar char="n"/>
              <a:defRPr sz="1600">
                <a:latin typeface="+mj-ea"/>
                <a:ea typeface="+mj-ea"/>
              </a:defRPr>
            </a:lvl1pPr>
            <a:lvl2pPr marL="742950" indent="-285750" defTabSz="457200">
              <a:defRPr sz="4300">
                <a:latin typeface="Calibri" panose="020F0502020204030204" pitchFamily="34" charset="0"/>
                <a:ea typeface="MS PGothic" panose="020B0600070205080204" pitchFamily="34" charset="-128"/>
              </a:defRPr>
            </a:lvl2pPr>
            <a:lvl3pPr marL="1143000" indent="-228600" defTabSz="457200">
              <a:defRPr sz="4300">
                <a:latin typeface="Calibri" panose="020F0502020204030204" pitchFamily="34" charset="0"/>
                <a:ea typeface="MS PGothic" panose="020B0600070205080204" pitchFamily="34" charset="-128"/>
              </a:defRPr>
            </a:lvl3pPr>
            <a:lvl4pPr marL="1600200" indent="-228600" defTabSz="457200">
              <a:defRPr sz="4300">
                <a:latin typeface="Calibri" panose="020F0502020204030204" pitchFamily="34" charset="0"/>
                <a:ea typeface="MS PGothic" panose="020B0600070205080204" pitchFamily="34" charset="-128"/>
              </a:defRPr>
            </a:lvl4pPr>
            <a:lvl5pPr marL="2057400" indent="-228600" defTabSz="457200">
              <a:defRPr sz="4300">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latin typeface="Calibri" panose="020F0502020204030204" pitchFamily="34" charset="0"/>
                <a:ea typeface="MS PGothic" panose="020B0600070205080204" pitchFamily="34" charset="-128"/>
              </a:defRPr>
            </a:lvl9pPr>
          </a:lstStyle>
          <a:p>
            <a:pPr marL="0" lvl="0" indent="0">
              <a:buNone/>
              <a:defRPr/>
            </a:pPr>
            <a:r>
              <a:rPr lang="zh-CN" altLang="en-US">
                <a:solidFill>
                  <a:srgbClr val="3D3D3D"/>
                </a:solidFill>
                <a:latin typeface="微软雅黑" panose="020B0503020204020204" pitchFamily="34" charset="-122"/>
                <a:ea typeface="微软雅黑" panose="020B0503020204020204" pitchFamily="34" charset="-122"/>
              </a:rPr>
              <a:t>注重党员教育管理质量和实效，保证党的理论和路线方针政策、党中央决策部署贯彻落实；</a:t>
            </a:r>
          </a:p>
        </p:txBody>
      </p:sp>
      <p:grpSp>
        <p:nvGrpSpPr>
          <p:cNvPr id="57" name="Group 4"/>
          <p:cNvGrpSpPr>
            <a:grpSpLocks noChangeAspect="1"/>
          </p:cNvGrpSpPr>
          <p:nvPr/>
        </p:nvGrpSpPr>
        <p:grpSpPr bwMode="auto">
          <a:xfrm>
            <a:off x="5004421" y="2943700"/>
            <a:ext cx="1835498" cy="3509082"/>
            <a:chOff x="3090" y="1563"/>
            <a:chExt cx="1281" cy="2449"/>
          </a:xfrm>
        </p:grpSpPr>
        <p:sp>
          <p:nvSpPr>
            <p:cNvPr id="58" name="AutoShape 3"/>
            <p:cNvSpPr>
              <a:spLocks noChangeAspect="1" noChangeArrowheads="1" noTextEdit="1"/>
            </p:cNvSpPr>
            <p:nvPr/>
          </p:nvSpPr>
          <p:spPr bwMode="auto">
            <a:xfrm>
              <a:off x="3090" y="1563"/>
              <a:ext cx="1280" cy="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9" name="Freeform 5"/>
            <p:cNvSpPr/>
            <p:nvPr/>
          </p:nvSpPr>
          <p:spPr bwMode="auto">
            <a:xfrm>
              <a:off x="4079" y="3799"/>
              <a:ext cx="140" cy="213"/>
            </a:xfrm>
            <a:custGeom>
              <a:avLst/>
              <a:gdLst>
                <a:gd name="T0" fmla="*/ 67 w 103"/>
                <a:gd name="T1" fmla="*/ 3 h 158"/>
                <a:gd name="T2" fmla="*/ 31 w 103"/>
                <a:gd name="T3" fmla="*/ 58 h 158"/>
                <a:gd name="T4" fmla="*/ 25 w 103"/>
                <a:gd name="T5" fmla="*/ 132 h 158"/>
                <a:gd name="T6" fmla="*/ 17 w 103"/>
                <a:gd name="T7" fmla="*/ 157 h 158"/>
                <a:gd name="T8" fmla="*/ 53 w 103"/>
                <a:gd name="T9" fmla="*/ 156 h 158"/>
                <a:gd name="T10" fmla="*/ 87 w 103"/>
                <a:gd name="T11" fmla="*/ 74 h 158"/>
                <a:gd name="T12" fmla="*/ 83 w 103"/>
                <a:gd name="T13" fmla="*/ 60 h 158"/>
                <a:gd name="T14" fmla="*/ 93 w 103"/>
                <a:gd name="T15" fmla="*/ 63 h 158"/>
                <a:gd name="T16" fmla="*/ 103 w 103"/>
                <a:gd name="T17" fmla="*/ 30 h 158"/>
                <a:gd name="T18" fmla="*/ 67 w 103"/>
                <a:gd name="T19"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58">
                  <a:moveTo>
                    <a:pt x="67" y="3"/>
                  </a:moveTo>
                  <a:cubicBezTo>
                    <a:pt x="67" y="3"/>
                    <a:pt x="52" y="45"/>
                    <a:pt x="31" y="58"/>
                  </a:cubicBezTo>
                  <a:cubicBezTo>
                    <a:pt x="27" y="83"/>
                    <a:pt x="41" y="114"/>
                    <a:pt x="25" y="132"/>
                  </a:cubicBezTo>
                  <a:cubicBezTo>
                    <a:pt x="16" y="135"/>
                    <a:pt x="0" y="158"/>
                    <a:pt x="17" y="157"/>
                  </a:cubicBezTo>
                  <a:cubicBezTo>
                    <a:pt x="53" y="156"/>
                    <a:pt x="53" y="156"/>
                    <a:pt x="53" y="156"/>
                  </a:cubicBezTo>
                  <a:cubicBezTo>
                    <a:pt x="87" y="74"/>
                    <a:pt x="87" y="74"/>
                    <a:pt x="87" y="74"/>
                  </a:cubicBezTo>
                  <a:cubicBezTo>
                    <a:pt x="83" y="60"/>
                    <a:pt x="83" y="60"/>
                    <a:pt x="83" y="60"/>
                  </a:cubicBezTo>
                  <a:cubicBezTo>
                    <a:pt x="93" y="63"/>
                    <a:pt x="93" y="63"/>
                    <a:pt x="93" y="63"/>
                  </a:cubicBezTo>
                  <a:cubicBezTo>
                    <a:pt x="103" y="30"/>
                    <a:pt x="103" y="30"/>
                    <a:pt x="103" y="30"/>
                  </a:cubicBezTo>
                  <a:cubicBezTo>
                    <a:pt x="103" y="30"/>
                    <a:pt x="85" y="0"/>
                    <a:pt x="67" y="3"/>
                  </a:cubicBezTo>
                  <a:close/>
                </a:path>
              </a:pathLst>
            </a:custGeom>
            <a:solidFill>
              <a:srgbClr val="120F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0" name="Freeform 6"/>
            <p:cNvSpPr/>
            <p:nvPr/>
          </p:nvSpPr>
          <p:spPr bwMode="auto">
            <a:xfrm>
              <a:off x="3684" y="2885"/>
              <a:ext cx="501" cy="1008"/>
            </a:xfrm>
            <a:custGeom>
              <a:avLst/>
              <a:gdLst>
                <a:gd name="T0" fmla="*/ 0 w 369"/>
                <a:gd name="T1" fmla="*/ 20 h 745"/>
                <a:gd name="T2" fmla="*/ 21 w 369"/>
                <a:gd name="T3" fmla="*/ 412 h 745"/>
                <a:gd name="T4" fmla="*/ 314 w 369"/>
                <a:gd name="T5" fmla="*/ 745 h 745"/>
                <a:gd name="T6" fmla="*/ 369 w 369"/>
                <a:gd name="T7" fmla="*/ 677 h 745"/>
                <a:gd name="T8" fmla="*/ 116 w 369"/>
                <a:gd name="T9" fmla="*/ 365 h 745"/>
                <a:gd name="T10" fmla="*/ 132 w 369"/>
                <a:gd name="T11" fmla="*/ 106 h 745"/>
                <a:gd name="T12" fmla="*/ 136 w 369"/>
                <a:gd name="T13" fmla="*/ 14 h 745"/>
                <a:gd name="T14" fmla="*/ 85 w 369"/>
                <a:gd name="T15" fmla="*/ 0 h 745"/>
                <a:gd name="T16" fmla="*/ 0 w 369"/>
                <a:gd name="T17" fmla="*/ 2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9" h="745">
                  <a:moveTo>
                    <a:pt x="0" y="20"/>
                  </a:moveTo>
                  <a:cubicBezTo>
                    <a:pt x="0" y="20"/>
                    <a:pt x="13" y="396"/>
                    <a:pt x="21" y="412"/>
                  </a:cubicBezTo>
                  <a:cubicBezTo>
                    <a:pt x="28" y="428"/>
                    <a:pt x="314" y="745"/>
                    <a:pt x="314" y="745"/>
                  </a:cubicBezTo>
                  <a:cubicBezTo>
                    <a:pt x="364" y="715"/>
                    <a:pt x="344" y="723"/>
                    <a:pt x="369" y="677"/>
                  </a:cubicBezTo>
                  <a:cubicBezTo>
                    <a:pt x="327" y="611"/>
                    <a:pt x="221" y="467"/>
                    <a:pt x="116" y="365"/>
                  </a:cubicBezTo>
                  <a:cubicBezTo>
                    <a:pt x="113" y="348"/>
                    <a:pt x="132" y="106"/>
                    <a:pt x="132" y="106"/>
                  </a:cubicBezTo>
                  <a:cubicBezTo>
                    <a:pt x="136" y="14"/>
                    <a:pt x="136" y="14"/>
                    <a:pt x="136" y="14"/>
                  </a:cubicBezTo>
                  <a:cubicBezTo>
                    <a:pt x="85" y="0"/>
                    <a:pt x="85" y="0"/>
                    <a:pt x="85" y="0"/>
                  </a:cubicBezTo>
                  <a:lnTo>
                    <a:pt x="0" y="20"/>
                  </a:lnTo>
                  <a:close/>
                </a:path>
              </a:pathLst>
            </a:custGeom>
            <a:solidFill>
              <a:srgbClr val="19101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1" name="Freeform 7"/>
            <p:cNvSpPr/>
            <p:nvPr/>
          </p:nvSpPr>
          <p:spPr bwMode="auto">
            <a:xfrm>
              <a:off x="3802" y="3003"/>
              <a:ext cx="383" cy="816"/>
            </a:xfrm>
            <a:custGeom>
              <a:avLst/>
              <a:gdLst>
                <a:gd name="T0" fmla="*/ 276 w 282"/>
                <a:gd name="T1" fmla="*/ 603 h 603"/>
                <a:gd name="T2" fmla="*/ 282 w 282"/>
                <a:gd name="T3" fmla="*/ 590 h 603"/>
                <a:gd name="T4" fmla="*/ 13 w 282"/>
                <a:gd name="T5" fmla="*/ 267 h 603"/>
                <a:gd name="T6" fmla="*/ 45 w 282"/>
                <a:gd name="T7" fmla="*/ 19 h 603"/>
                <a:gd name="T8" fmla="*/ 46 w 282"/>
                <a:gd name="T9" fmla="*/ 11 h 603"/>
                <a:gd name="T10" fmla="*/ 30 w 282"/>
                <a:gd name="T11" fmla="*/ 8 h 603"/>
                <a:gd name="T12" fmla="*/ 16 w 282"/>
                <a:gd name="T13" fmla="*/ 0 h 603"/>
                <a:gd name="T14" fmla="*/ 33 w 282"/>
                <a:gd name="T15" fmla="*/ 19 h 603"/>
                <a:gd name="T16" fmla="*/ 0 w 282"/>
                <a:gd name="T17" fmla="*/ 272 h 603"/>
                <a:gd name="T18" fmla="*/ 205 w 282"/>
                <a:gd name="T19" fmla="*/ 517 h 603"/>
                <a:gd name="T20" fmla="*/ 276 w 282"/>
                <a:gd name="T21" fmla="*/ 60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2" h="603">
                  <a:moveTo>
                    <a:pt x="276" y="603"/>
                  </a:moveTo>
                  <a:cubicBezTo>
                    <a:pt x="278" y="600"/>
                    <a:pt x="280" y="595"/>
                    <a:pt x="282" y="590"/>
                  </a:cubicBezTo>
                  <a:cubicBezTo>
                    <a:pt x="240" y="524"/>
                    <a:pt x="127" y="371"/>
                    <a:pt x="13" y="267"/>
                  </a:cubicBezTo>
                  <a:cubicBezTo>
                    <a:pt x="10" y="250"/>
                    <a:pt x="45" y="19"/>
                    <a:pt x="45" y="19"/>
                  </a:cubicBezTo>
                  <a:cubicBezTo>
                    <a:pt x="46" y="11"/>
                    <a:pt x="46" y="11"/>
                    <a:pt x="46" y="11"/>
                  </a:cubicBezTo>
                  <a:cubicBezTo>
                    <a:pt x="46" y="11"/>
                    <a:pt x="38" y="12"/>
                    <a:pt x="30" y="8"/>
                  </a:cubicBezTo>
                  <a:cubicBezTo>
                    <a:pt x="21" y="4"/>
                    <a:pt x="16" y="0"/>
                    <a:pt x="16" y="0"/>
                  </a:cubicBezTo>
                  <a:cubicBezTo>
                    <a:pt x="33" y="19"/>
                    <a:pt x="33" y="19"/>
                    <a:pt x="33" y="19"/>
                  </a:cubicBezTo>
                  <a:cubicBezTo>
                    <a:pt x="0" y="272"/>
                    <a:pt x="0" y="272"/>
                    <a:pt x="0" y="272"/>
                  </a:cubicBezTo>
                  <a:cubicBezTo>
                    <a:pt x="0" y="272"/>
                    <a:pt x="145" y="451"/>
                    <a:pt x="205" y="517"/>
                  </a:cubicBezTo>
                  <a:cubicBezTo>
                    <a:pt x="247" y="563"/>
                    <a:pt x="267" y="591"/>
                    <a:pt x="276" y="603"/>
                  </a:cubicBezTo>
                  <a:close/>
                </a:path>
              </a:pathLst>
            </a:custGeom>
            <a:solidFill>
              <a:srgbClr val="150E1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2" name="Freeform 8"/>
            <p:cNvSpPr/>
            <p:nvPr/>
          </p:nvSpPr>
          <p:spPr bwMode="auto">
            <a:xfrm>
              <a:off x="3840" y="3922"/>
              <a:ext cx="133" cy="89"/>
            </a:xfrm>
            <a:custGeom>
              <a:avLst/>
              <a:gdLst>
                <a:gd name="T0" fmla="*/ 26 w 98"/>
                <a:gd name="T1" fmla="*/ 1 h 66"/>
                <a:gd name="T2" fmla="*/ 12 w 98"/>
                <a:gd name="T3" fmla="*/ 35 h 66"/>
                <a:gd name="T4" fmla="*/ 3 w 98"/>
                <a:gd name="T5" fmla="*/ 66 h 66"/>
                <a:gd name="T6" fmla="*/ 98 w 98"/>
                <a:gd name="T7" fmla="*/ 66 h 66"/>
                <a:gd name="T8" fmla="*/ 90 w 98"/>
                <a:gd name="T9" fmla="*/ 37 h 66"/>
                <a:gd name="T10" fmla="*/ 69 w 98"/>
                <a:gd name="T11" fmla="*/ 0 h 66"/>
                <a:gd name="T12" fmla="*/ 26 w 98"/>
                <a:gd name="T13" fmla="*/ 1 h 66"/>
              </a:gdLst>
              <a:ahLst/>
              <a:cxnLst>
                <a:cxn ang="0">
                  <a:pos x="T0" y="T1"/>
                </a:cxn>
                <a:cxn ang="0">
                  <a:pos x="T2" y="T3"/>
                </a:cxn>
                <a:cxn ang="0">
                  <a:pos x="T4" y="T5"/>
                </a:cxn>
                <a:cxn ang="0">
                  <a:pos x="T6" y="T7"/>
                </a:cxn>
                <a:cxn ang="0">
                  <a:pos x="T8" y="T9"/>
                </a:cxn>
                <a:cxn ang="0">
                  <a:pos x="T10" y="T11"/>
                </a:cxn>
                <a:cxn ang="0">
                  <a:pos x="T12" y="T13"/>
                </a:cxn>
              </a:cxnLst>
              <a:rect l="0" t="0" r="r" b="b"/>
              <a:pathLst>
                <a:path w="98" h="66">
                  <a:moveTo>
                    <a:pt x="26" y="1"/>
                  </a:moveTo>
                  <a:cubicBezTo>
                    <a:pt x="12" y="35"/>
                    <a:pt x="12" y="35"/>
                    <a:pt x="12" y="35"/>
                  </a:cubicBezTo>
                  <a:cubicBezTo>
                    <a:pt x="0" y="49"/>
                    <a:pt x="2" y="47"/>
                    <a:pt x="3" y="66"/>
                  </a:cubicBezTo>
                  <a:cubicBezTo>
                    <a:pt x="98" y="66"/>
                    <a:pt x="98" y="66"/>
                    <a:pt x="98" y="66"/>
                  </a:cubicBezTo>
                  <a:cubicBezTo>
                    <a:pt x="98" y="66"/>
                    <a:pt x="98" y="44"/>
                    <a:pt x="90" y="37"/>
                  </a:cubicBezTo>
                  <a:cubicBezTo>
                    <a:pt x="80" y="33"/>
                    <a:pt x="69" y="0"/>
                    <a:pt x="69" y="0"/>
                  </a:cubicBezTo>
                  <a:lnTo>
                    <a:pt x="26" y="1"/>
                  </a:lnTo>
                  <a:close/>
                </a:path>
              </a:pathLst>
            </a:custGeom>
            <a:solidFill>
              <a:srgbClr val="120F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3" name="Freeform 9"/>
            <p:cNvSpPr/>
            <p:nvPr/>
          </p:nvSpPr>
          <p:spPr bwMode="auto">
            <a:xfrm>
              <a:off x="3847" y="2889"/>
              <a:ext cx="215" cy="1073"/>
            </a:xfrm>
            <a:custGeom>
              <a:avLst/>
              <a:gdLst>
                <a:gd name="T0" fmla="*/ 88 w 158"/>
                <a:gd name="T1" fmla="*/ 793 h 793"/>
                <a:gd name="T2" fmla="*/ 5 w 158"/>
                <a:gd name="T3" fmla="*/ 787 h 793"/>
                <a:gd name="T4" fmla="*/ 12 w 158"/>
                <a:gd name="T5" fmla="*/ 103 h 793"/>
                <a:gd name="T6" fmla="*/ 0 w 158"/>
                <a:gd name="T7" fmla="*/ 103 h 793"/>
                <a:gd name="T8" fmla="*/ 8 w 158"/>
                <a:gd name="T9" fmla="*/ 9 h 793"/>
                <a:gd name="T10" fmla="*/ 18 w 158"/>
                <a:gd name="T11" fmla="*/ 15 h 793"/>
                <a:gd name="T12" fmla="*/ 48 w 158"/>
                <a:gd name="T13" fmla="*/ 0 h 793"/>
                <a:gd name="T14" fmla="*/ 158 w 158"/>
                <a:gd name="T15" fmla="*/ 48 h 793"/>
                <a:gd name="T16" fmla="*/ 88 w 158"/>
                <a:gd name="T17" fmla="*/ 79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793">
                  <a:moveTo>
                    <a:pt x="88" y="793"/>
                  </a:moveTo>
                  <a:cubicBezTo>
                    <a:pt x="5" y="787"/>
                    <a:pt x="5" y="787"/>
                    <a:pt x="5" y="787"/>
                  </a:cubicBezTo>
                  <a:cubicBezTo>
                    <a:pt x="12" y="103"/>
                    <a:pt x="12" y="103"/>
                    <a:pt x="12" y="103"/>
                  </a:cubicBezTo>
                  <a:cubicBezTo>
                    <a:pt x="0" y="103"/>
                    <a:pt x="0" y="103"/>
                    <a:pt x="0" y="103"/>
                  </a:cubicBezTo>
                  <a:cubicBezTo>
                    <a:pt x="8" y="9"/>
                    <a:pt x="8" y="9"/>
                    <a:pt x="8" y="9"/>
                  </a:cubicBezTo>
                  <a:cubicBezTo>
                    <a:pt x="18" y="15"/>
                    <a:pt x="18" y="15"/>
                    <a:pt x="18" y="15"/>
                  </a:cubicBezTo>
                  <a:cubicBezTo>
                    <a:pt x="48" y="0"/>
                    <a:pt x="48" y="0"/>
                    <a:pt x="48" y="0"/>
                  </a:cubicBezTo>
                  <a:cubicBezTo>
                    <a:pt x="158" y="48"/>
                    <a:pt x="158" y="48"/>
                    <a:pt x="158" y="48"/>
                  </a:cubicBezTo>
                  <a:cubicBezTo>
                    <a:pt x="146" y="288"/>
                    <a:pt x="114" y="553"/>
                    <a:pt x="88" y="793"/>
                  </a:cubicBezTo>
                  <a:close/>
                </a:path>
              </a:pathLst>
            </a:custGeom>
            <a:solidFill>
              <a:srgbClr val="19101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4" name="Freeform 10"/>
            <p:cNvSpPr/>
            <p:nvPr/>
          </p:nvSpPr>
          <p:spPr bwMode="auto">
            <a:xfrm>
              <a:off x="3666" y="2870"/>
              <a:ext cx="292" cy="118"/>
            </a:xfrm>
            <a:custGeom>
              <a:avLst/>
              <a:gdLst>
                <a:gd name="T0" fmla="*/ 215 w 215"/>
                <a:gd name="T1" fmla="*/ 46 h 87"/>
                <a:gd name="T2" fmla="*/ 121 w 215"/>
                <a:gd name="T3" fmla="*/ 80 h 87"/>
                <a:gd name="T4" fmla="*/ 47 w 215"/>
                <a:gd name="T5" fmla="*/ 55 h 87"/>
                <a:gd name="T6" fmla="*/ 0 w 215"/>
                <a:gd name="T7" fmla="*/ 28 h 87"/>
                <a:gd name="T8" fmla="*/ 98 w 215"/>
                <a:gd name="T9" fmla="*/ 1 h 87"/>
                <a:gd name="T10" fmla="*/ 215 w 215"/>
                <a:gd name="T11" fmla="*/ 46 h 87"/>
              </a:gdLst>
              <a:ahLst/>
              <a:cxnLst>
                <a:cxn ang="0">
                  <a:pos x="T0" y="T1"/>
                </a:cxn>
                <a:cxn ang="0">
                  <a:pos x="T2" y="T3"/>
                </a:cxn>
                <a:cxn ang="0">
                  <a:pos x="T4" y="T5"/>
                </a:cxn>
                <a:cxn ang="0">
                  <a:pos x="T6" y="T7"/>
                </a:cxn>
                <a:cxn ang="0">
                  <a:pos x="T8" y="T9"/>
                </a:cxn>
                <a:cxn ang="0">
                  <a:pos x="T10" y="T11"/>
                </a:cxn>
              </a:cxnLst>
              <a:rect l="0" t="0" r="r" b="b"/>
              <a:pathLst>
                <a:path w="215" h="87">
                  <a:moveTo>
                    <a:pt x="215" y="46"/>
                  </a:moveTo>
                  <a:cubicBezTo>
                    <a:pt x="211" y="49"/>
                    <a:pt x="143" y="87"/>
                    <a:pt x="121" y="80"/>
                  </a:cubicBezTo>
                  <a:cubicBezTo>
                    <a:pt x="47" y="55"/>
                    <a:pt x="47" y="55"/>
                    <a:pt x="47" y="55"/>
                  </a:cubicBezTo>
                  <a:cubicBezTo>
                    <a:pt x="22" y="47"/>
                    <a:pt x="0" y="28"/>
                    <a:pt x="0" y="28"/>
                  </a:cubicBezTo>
                  <a:cubicBezTo>
                    <a:pt x="0" y="28"/>
                    <a:pt x="95" y="0"/>
                    <a:pt x="98" y="1"/>
                  </a:cubicBezTo>
                  <a:cubicBezTo>
                    <a:pt x="102" y="1"/>
                    <a:pt x="215" y="46"/>
                    <a:pt x="215" y="46"/>
                  </a:cubicBezTo>
                  <a:close/>
                </a:path>
              </a:pathLst>
            </a:custGeom>
            <a:solidFill>
              <a:srgbClr val="DAD8D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5" name="Freeform 11"/>
            <p:cNvSpPr/>
            <p:nvPr/>
          </p:nvSpPr>
          <p:spPr bwMode="auto">
            <a:xfrm>
              <a:off x="3624" y="2267"/>
              <a:ext cx="605" cy="720"/>
            </a:xfrm>
            <a:custGeom>
              <a:avLst/>
              <a:gdLst>
                <a:gd name="T0" fmla="*/ 330 w 445"/>
                <a:gd name="T1" fmla="*/ 14 h 532"/>
                <a:gd name="T2" fmla="*/ 445 w 445"/>
                <a:gd name="T3" fmla="*/ 57 h 532"/>
                <a:gd name="T4" fmla="*/ 394 w 445"/>
                <a:gd name="T5" fmla="*/ 174 h 532"/>
                <a:gd name="T6" fmla="*/ 349 w 445"/>
                <a:gd name="T7" fmla="*/ 431 h 532"/>
                <a:gd name="T8" fmla="*/ 355 w 445"/>
                <a:gd name="T9" fmla="*/ 465 h 532"/>
                <a:gd name="T10" fmla="*/ 264 w 445"/>
                <a:gd name="T11" fmla="*/ 497 h 532"/>
                <a:gd name="T12" fmla="*/ 232 w 445"/>
                <a:gd name="T13" fmla="*/ 532 h 532"/>
                <a:gd name="T14" fmla="*/ 31 w 445"/>
                <a:gd name="T15" fmla="*/ 474 h 532"/>
                <a:gd name="T16" fmla="*/ 63 w 445"/>
                <a:gd name="T17" fmla="*/ 289 h 532"/>
                <a:gd name="T18" fmla="*/ 0 w 445"/>
                <a:gd name="T19" fmla="*/ 47 h 532"/>
                <a:gd name="T20" fmla="*/ 136 w 445"/>
                <a:gd name="T21" fmla="*/ 0 h 532"/>
                <a:gd name="T22" fmla="*/ 317 w 445"/>
                <a:gd name="T23" fmla="*/ 8 h 532"/>
                <a:gd name="T24" fmla="*/ 330 w 445"/>
                <a:gd name="T25" fmla="*/ 14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532">
                  <a:moveTo>
                    <a:pt x="330" y="14"/>
                  </a:moveTo>
                  <a:cubicBezTo>
                    <a:pt x="337" y="24"/>
                    <a:pt x="445" y="57"/>
                    <a:pt x="445" y="57"/>
                  </a:cubicBezTo>
                  <a:cubicBezTo>
                    <a:pt x="443" y="56"/>
                    <a:pt x="399" y="164"/>
                    <a:pt x="394" y="174"/>
                  </a:cubicBezTo>
                  <a:cubicBezTo>
                    <a:pt x="356" y="256"/>
                    <a:pt x="337" y="340"/>
                    <a:pt x="349" y="431"/>
                  </a:cubicBezTo>
                  <a:cubicBezTo>
                    <a:pt x="350" y="443"/>
                    <a:pt x="353" y="454"/>
                    <a:pt x="355" y="465"/>
                  </a:cubicBezTo>
                  <a:cubicBezTo>
                    <a:pt x="264" y="497"/>
                    <a:pt x="264" y="497"/>
                    <a:pt x="264" y="497"/>
                  </a:cubicBezTo>
                  <a:cubicBezTo>
                    <a:pt x="232" y="532"/>
                    <a:pt x="232" y="532"/>
                    <a:pt x="232" y="532"/>
                  </a:cubicBezTo>
                  <a:cubicBezTo>
                    <a:pt x="31" y="474"/>
                    <a:pt x="31" y="474"/>
                    <a:pt x="31" y="474"/>
                  </a:cubicBezTo>
                  <a:cubicBezTo>
                    <a:pt x="47" y="414"/>
                    <a:pt x="60" y="351"/>
                    <a:pt x="63" y="289"/>
                  </a:cubicBezTo>
                  <a:cubicBezTo>
                    <a:pt x="67" y="203"/>
                    <a:pt x="29" y="126"/>
                    <a:pt x="0" y="47"/>
                  </a:cubicBezTo>
                  <a:cubicBezTo>
                    <a:pt x="136" y="0"/>
                    <a:pt x="136" y="0"/>
                    <a:pt x="136" y="0"/>
                  </a:cubicBezTo>
                  <a:cubicBezTo>
                    <a:pt x="317" y="8"/>
                    <a:pt x="317" y="8"/>
                    <a:pt x="317" y="8"/>
                  </a:cubicBezTo>
                  <a:lnTo>
                    <a:pt x="330" y="14"/>
                  </a:lnTo>
                  <a:close/>
                </a:path>
              </a:pathLst>
            </a:custGeom>
            <a:solidFill>
              <a:srgbClr val="DAD8D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6" name="Freeform 12"/>
            <p:cNvSpPr/>
            <p:nvPr/>
          </p:nvSpPr>
          <p:spPr bwMode="auto">
            <a:xfrm>
              <a:off x="3950" y="2889"/>
              <a:ext cx="158" cy="165"/>
            </a:xfrm>
            <a:custGeom>
              <a:avLst/>
              <a:gdLst>
                <a:gd name="T0" fmla="*/ 98 w 116"/>
                <a:gd name="T1" fmla="*/ 0 h 122"/>
                <a:gd name="T2" fmla="*/ 24 w 116"/>
                <a:gd name="T3" fmla="*/ 37 h 122"/>
                <a:gd name="T4" fmla="*/ 5 w 116"/>
                <a:gd name="T5" fmla="*/ 69 h 122"/>
                <a:gd name="T6" fmla="*/ 60 w 116"/>
                <a:gd name="T7" fmla="*/ 117 h 122"/>
                <a:gd name="T8" fmla="*/ 116 w 116"/>
                <a:gd name="T9" fmla="*/ 53 h 122"/>
                <a:gd name="T10" fmla="*/ 98 w 116"/>
                <a:gd name="T11" fmla="*/ 0 h 122"/>
              </a:gdLst>
              <a:ahLst/>
              <a:cxnLst>
                <a:cxn ang="0">
                  <a:pos x="T0" y="T1"/>
                </a:cxn>
                <a:cxn ang="0">
                  <a:pos x="T2" y="T3"/>
                </a:cxn>
                <a:cxn ang="0">
                  <a:pos x="T4" y="T5"/>
                </a:cxn>
                <a:cxn ang="0">
                  <a:pos x="T6" y="T7"/>
                </a:cxn>
                <a:cxn ang="0">
                  <a:pos x="T8" y="T9"/>
                </a:cxn>
                <a:cxn ang="0">
                  <a:pos x="T10" y="T11"/>
                </a:cxn>
              </a:cxnLst>
              <a:rect l="0" t="0" r="r" b="b"/>
              <a:pathLst>
                <a:path w="116" h="122">
                  <a:moveTo>
                    <a:pt x="98" y="0"/>
                  </a:moveTo>
                  <a:cubicBezTo>
                    <a:pt x="92" y="2"/>
                    <a:pt x="26" y="34"/>
                    <a:pt x="24" y="37"/>
                  </a:cubicBezTo>
                  <a:cubicBezTo>
                    <a:pt x="21" y="40"/>
                    <a:pt x="0" y="64"/>
                    <a:pt x="5" y="69"/>
                  </a:cubicBezTo>
                  <a:cubicBezTo>
                    <a:pt x="11" y="74"/>
                    <a:pt x="55" y="122"/>
                    <a:pt x="60" y="117"/>
                  </a:cubicBezTo>
                  <a:cubicBezTo>
                    <a:pt x="65" y="111"/>
                    <a:pt x="116" y="53"/>
                    <a:pt x="116" y="53"/>
                  </a:cubicBezTo>
                  <a:lnTo>
                    <a:pt x="98" y="0"/>
                  </a:lnTo>
                  <a:close/>
                </a:path>
              </a:pathLst>
            </a:custGeom>
            <a:solidFill>
              <a:srgbClr val="EDC2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7" name="Freeform 13"/>
            <p:cNvSpPr/>
            <p:nvPr/>
          </p:nvSpPr>
          <p:spPr bwMode="auto">
            <a:xfrm>
              <a:off x="3956" y="2946"/>
              <a:ext cx="152" cy="108"/>
            </a:xfrm>
            <a:custGeom>
              <a:avLst/>
              <a:gdLst>
                <a:gd name="T0" fmla="*/ 1 w 112"/>
                <a:gd name="T1" fmla="*/ 27 h 80"/>
                <a:gd name="T2" fmla="*/ 1 w 112"/>
                <a:gd name="T3" fmla="*/ 23 h 80"/>
                <a:gd name="T4" fmla="*/ 17 w 112"/>
                <a:gd name="T5" fmla="*/ 7 h 80"/>
                <a:gd name="T6" fmla="*/ 9 w 112"/>
                <a:gd name="T7" fmla="*/ 30 h 80"/>
                <a:gd name="T8" fmla="*/ 57 w 112"/>
                <a:gd name="T9" fmla="*/ 59 h 80"/>
                <a:gd name="T10" fmla="*/ 109 w 112"/>
                <a:gd name="T11" fmla="*/ 0 h 80"/>
                <a:gd name="T12" fmla="*/ 112 w 112"/>
                <a:gd name="T13" fmla="*/ 11 h 80"/>
                <a:gd name="T14" fmla="*/ 56 w 112"/>
                <a:gd name="T15" fmla="*/ 75 h 80"/>
                <a:gd name="T16" fmla="*/ 1 w 112"/>
                <a:gd name="T17" fmla="*/ 2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80">
                  <a:moveTo>
                    <a:pt x="1" y="27"/>
                  </a:moveTo>
                  <a:cubicBezTo>
                    <a:pt x="0" y="26"/>
                    <a:pt x="0" y="25"/>
                    <a:pt x="1" y="23"/>
                  </a:cubicBezTo>
                  <a:cubicBezTo>
                    <a:pt x="17" y="7"/>
                    <a:pt x="17" y="7"/>
                    <a:pt x="17" y="7"/>
                  </a:cubicBezTo>
                  <a:cubicBezTo>
                    <a:pt x="17" y="7"/>
                    <a:pt x="8" y="24"/>
                    <a:pt x="9" y="30"/>
                  </a:cubicBezTo>
                  <a:cubicBezTo>
                    <a:pt x="10" y="36"/>
                    <a:pt x="53" y="60"/>
                    <a:pt x="57" y="59"/>
                  </a:cubicBezTo>
                  <a:cubicBezTo>
                    <a:pt x="59" y="59"/>
                    <a:pt x="91" y="21"/>
                    <a:pt x="109" y="0"/>
                  </a:cubicBezTo>
                  <a:cubicBezTo>
                    <a:pt x="112" y="11"/>
                    <a:pt x="112" y="11"/>
                    <a:pt x="112" y="11"/>
                  </a:cubicBezTo>
                  <a:cubicBezTo>
                    <a:pt x="112" y="11"/>
                    <a:pt x="61" y="69"/>
                    <a:pt x="56" y="75"/>
                  </a:cubicBezTo>
                  <a:cubicBezTo>
                    <a:pt x="51" y="80"/>
                    <a:pt x="7" y="32"/>
                    <a:pt x="1" y="27"/>
                  </a:cubicBezTo>
                  <a:close/>
                </a:path>
              </a:pathLst>
            </a:custGeom>
            <a:solidFill>
              <a:srgbClr val="DCB1A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8" name="Freeform 14"/>
            <p:cNvSpPr/>
            <p:nvPr/>
          </p:nvSpPr>
          <p:spPr bwMode="auto">
            <a:xfrm>
              <a:off x="4030" y="2344"/>
              <a:ext cx="341" cy="655"/>
            </a:xfrm>
            <a:custGeom>
              <a:avLst/>
              <a:gdLst>
                <a:gd name="T0" fmla="*/ 58 w 251"/>
                <a:gd name="T1" fmla="*/ 43 h 484"/>
                <a:gd name="T2" fmla="*/ 146 w 251"/>
                <a:gd name="T3" fmla="*/ 0 h 484"/>
                <a:gd name="T4" fmla="*/ 186 w 251"/>
                <a:gd name="T5" fmla="*/ 105 h 484"/>
                <a:gd name="T6" fmla="*/ 219 w 251"/>
                <a:gd name="T7" fmla="*/ 190 h 484"/>
                <a:gd name="T8" fmla="*/ 250 w 251"/>
                <a:gd name="T9" fmla="*/ 275 h 484"/>
                <a:gd name="T10" fmla="*/ 208 w 251"/>
                <a:gd name="T11" fmla="*/ 341 h 484"/>
                <a:gd name="T12" fmla="*/ 151 w 251"/>
                <a:gd name="T13" fmla="*/ 403 h 484"/>
                <a:gd name="T14" fmla="*/ 75 w 251"/>
                <a:gd name="T15" fmla="*/ 484 h 484"/>
                <a:gd name="T16" fmla="*/ 0 w 251"/>
                <a:gd name="T17" fmla="*/ 412 h 484"/>
                <a:gd name="T18" fmla="*/ 149 w 251"/>
                <a:gd name="T19" fmla="*/ 256 h 484"/>
                <a:gd name="T20" fmla="*/ 58 w 251"/>
                <a:gd name="T21" fmla="*/ 4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484">
                  <a:moveTo>
                    <a:pt x="58" y="43"/>
                  </a:moveTo>
                  <a:cubicBezTo>
                    <a:pt x="146" y="0"/>
                    <a:pt x="146" y="0"/>
                    <a:pt x="146" y="0"/>
                  </a:cubicBezTo>
                  <a:cubicBezTo>
                    <a:pt x="159" y="35"/>
                    <a:pt x="173" y="70"/>
                    <a:pt x="186" y="105"/>
                  </a:cubicBezTo>
                  <a:cubicBezTo>
                    <a:pt x="197" y="133"/>
                    <a:pt x="208" y="162"/>
                    <a:pt x="219" y="190"/>
                  </a:cubicBezTo>
                  <a:cubicBezTo>
                    <a:pt x="229" y="216"/>
                    <a:pt x="251" y="248"/>
                    <a:pt x="250" y="275"/>
                  </a:cubicBezTo>
                  <a:cubicBezTo>
                    <a:pt x="250" y="305"/>
                    <a:pt x="227" y="322"/>
                    <a:pt x="208" y="341"/>
                  </a:cubicBezTo>
                  <a:cubicBezTo>
                    <a:pt x="189" y="362"/>
                    <a:pt x="170" y="383"/>
                    <a:pt x="151" y="403"/>
                  </a:cubicBezTo>
                  <a:cubicBezTo>
                    <a:pt x="125" y="430"/>
                    <a:pt x="100" y="457"/>
                    <a:pt x="75" y="484"/>
                  </a:cubicBezTo>
                  <a:cubicBezTo>
                    <a:pt x="0" y="412"/>
                    <a:pt x="0" y="412"/>
                    <a:pt x="0" y="412"/>
                  </a:cubicBezTo>
                  <a:cubicBezTo>
                    <a:pt x="149" y="256"/>
                    <a:pt x="149" y="256"/>
                    <a:pt x="149" y="256"/>
                  </a:cubicBezTo>
                  <a:lnTo>
                    <a:pt x="58" y="43"/>
                  </a:lnTo>
                  <a:close/>
                </a:path>
              </a:pathLst>
            </a:custGeom>
            <a:solidFill>
              <a:srgbClr val="DAD8D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9" name="Freeform 15"/>
            <p:cNvSpPr/>
            <p:nvPr/>
          </p:nvSpPr>
          <p:spPr bwMode="auto">
            <a:xfrm>
              <a:off x="4136" y="1870"/>
              <a:ext cx="106" cy="169"/>
            </a:xfrm>
            <a:custGeom>
              <a:avLst/>
              <a:gdLst>
                <a:gd name="T0" fmla="*/ 0 w 78"/>
                <a:gd name="T1" fmla="*/ 33 h 125"/>
                <a:gd name="T2" fmla="*/ 72 w 78"/>
                <a:gd name="T3" fmla="*/ 15 h 125"/>
                <a:gd name="T4" fmla="*/ 52 w 78"/>
                <a:gd name="T5" fmla="*/ 107 h 125"/>
                <a:gd name="T6" fmla="*/ 5 w 78"/>
                <a:gd name="T7" fmla="*/ 121 h 125"/>
                <a:gd name="T8" fmla="*/ 0 w 78"/>
                <a:gd name="T9" fmla="*/ 33 h 125"/>
              </a:gdLst>
              <a:ahLst/>
              <a:cxnLst>
                <a:cxn ang="0">
                  <a:pos x="T0" y="T1"/>
                </a:cxn>
                <a:cxn ang="0">
                  <a:pos x="T2" y="T3"/>
                </a:cxn>
                <a:cxn ang="0">
                  <a:pos x="T4" y="T5"/>
                </a:cxn>
                <a:cxn ang="0">
                  <a:pos x="T6" y="T7"/>
                </a:cxn>
                <a:cxn ang="0">
                  <a:pos x="T8" y="T9"/>
                </a:cxn>
              </a:cxnLst>
              <a:rect l="0" t="0" r="r" b="b"/>
              <a:pathLst>
                <a:path w="78" h="125">
                  <a:moveTo>
                    <a:pt x="0" y="33"/>
                  </a:moveTo>
                  <a:cubicBezTo>
                    <a:pt x="11" y="28"/>
                    <a:pt x="66" y="0"/>
                    <a:pt x="72" y="15"/>
                  </a:cubicBezTo>
                  <a:cubicBezTo>
                    <a:pt x="78" y="31"/>
                    <a:pt x="57" y="100"/>
                    <a:pt x="52" y="107"/>
                  </a:cubicBezTo>
                  <a:cubicBezTo>
                    <a:pt x="46" y="115"/>
                    <a:pt x="7" y="125"/>
                    <a:pt x="5" y="121"/>
                  </a:cubicBezTo>
                  <a:cubicBezTo>
                    <a:pt x="3" y="116"/>
                    <a:pt x="0" y="33"/>
                    <a:pt x="0" y="33"/>
                  </a:cubicBezTo>
                  <a:close/>
                </a:path>
              </a:pathLst>
            </a:custGeom>
            <a:solidFill>
              <a:srgbClr val="E2B09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0" name="Freeform 16"/>
            <p:cNvSpPr/>
            <p:nvPr/>
          </p:nvSpPr>
          <p:spPr bwMode="auto">
            <a:xfrm>
              <a:off x="4147" y="1900"/>
              <a:ext cx="63" cy="116"/>
            </a:xfrm>
            <a:custGeom>
              <a:avLst/>
              <a:gdLst>
                <a:gd name="T0" fmla="*/ 14 w 46"/>
                <a:gd name="T1" fmla="*/ 8 h 86"/>
                <a:gd name="T2" fmla="*/ 42 w 46"/>
                <a:gd name="T3" fmla="*/ 8 h 86"/>
                <a:gd name="T4" fmla="*/ 41 w 46"/>
                <a:gd name="T5" fmla="*/ 37 h 86"/>
                <a:gd name="T6" fmla="*/ 29 w 46"/>
                <a:gd name="T7" fmla="*/ 74 h 86"/>
                <a:gd name="T8" fmla="*/ 2 w 46"/>
                <a:gd name="T9" fmla="*/ 82 h 86"/>
                <a:gd name="T10" fmla="*/ 14 w 46"/>
                <a:gd name="T11" fmla="*/ 8 h 86"/>
              </a:gdLst>
              <a:ahLst/>
              <a:cxnLst>
                <a:cxn ang="0">
                  <a:pos x="T0" y="T1"/>
                </a:cxn>
                <a:cxn ang="0">
                  <a:pos x="T2" y="T3"/>
                </a:cxn>
                <a:cxn ang="0">
                  <a:pos x="T4" y="T5"/>
                </a:cxn>
                <a:cxn ang="0">
                  <a:pos x="T6" y="T7"/>
                </a:cxn>
                <a:cxn ang="0">
                  <a:pos x="T8" y="T9"/>
                </a:cxn>
                <a:cxn ang="0">
                  <a:pos x="T10" y="T11"/>
                </a:cxn>
              </a:cxnLst>
              <a:rect l="0" t="0" r="r" b="b"/>
              <a:pathLst>
                <a:path w="46" h="86">
                  <a:moveTo>
                    <a:pt x="14" y="8"/>
                  </a:moveTo>
                  <a:cubicBezTo>
                    <a:pt x="18" y="7"/>
                    <a:pt x="38" y="0"/>
                    <a:pt x="42" y="8"/>
                  </a:cubicBezTo>
                  <a:cubicBezTo>
                    <a:pt x="46" y="15"/>
                    <a:pt x="41" y="33"/>
                    <a:pt x="41" y="37"/>
                  </a:cubicBezTo>
                  <a:cubicBezTo>
                    <a:pt x="41" y="41"/>
                    <a:pt x="34" y="69"/>
                    <a:pt x="29" y="74"/>
                  </a:cubicBezTo>
                  <a:cubicBezTo>
                    <a:pt x="23" y="79"/>
                    <a:pt x="3" y="86"/>
                    <a:pt x="2" y="82"/>
                  </a:cubicBezTo>
                  <a:cubicBezTo>
                    <a:pt x="0" y="78"/>
                    <a:pt x="14" y="8"/>
                    <a:pt x="14" y="8"/>
                  </a:cubicBezTo>
                  <a:close/>
                </a:path>
              </a:pathLst>
            </a:custGeom>
            <a:solidFill>
              <a:srgbClr val="E0927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1" name="Freeform 17"/>
            <p:cNvSpPr/>
            <p:nvPr/>
          </p:nvSpPr>
          <p:spPr bwMode="auto">
            <a:xfrm>
              <a:off x="3661" y="1853"/>
              <a:ext cx="106" cy="170"/>
            </a:xfrm>
            <a:custGeom>
              <a:avLst/>
              <a:gdLst>
                <a:gd name="T0" fmla="*/ 78 w 78"/>
                <a:gd name="T1" fmla="*/ 33 h 126"/>
                <a:gd name="T2" fmla="*/ 6 w 78"/>
                <a:gd name="T3" fmla="*/ 16 h 126"/>
                <a:gd name="T4" fmla="*/ 26 w 78"/>
                <a:gd name="T5" fmla="*/ 108 h 126"/>
                <a:gd name="T6" fmla="*/ 73 w 78"/>
                <a:gd name="T7" fmla="*/ 122 h 126"/>
                <a:gd name="T8" fmla="*/ 78 w 78"/>
                <a:gd name="T9" fmla="*/ 33 h 126"/>
              </a:gdLst>
              <a:ahLst/>
              <a:cxnLst>
                <a:cxn ang="0">
                  <a:pos x="T0" y="T1"/>
                </a:cxn>
                <a:cxn ang="0">
                  <a:pos x="T2" y="T3"/>
                </a:cxn>
                <a:cxn ang="0">
                  <a:pos x="T4" y="T5"/>
                </a:cxn>
                <a:cxn ang="0">
                  <a:pos x="T6" y="T7"/>
                </a:cxn>
                <a:cxn ang="0">
                  <a:pos x="T8" y="T9"/>
                </a:cxn>
              </a:cxnLst>
              <a:rect l="0" t="0" r="r" b="b"/>
              <a:pathLst>
                <a:path w="78" h="126">
                  <a:moveTo>
                    <a:pt x="78" y="33"/>
                  </a:moveTo>
                  <a:cubicBezTo>
                    <a:pt x="67" y="29"/>
                    <a:pt x="12" y="0"/>
                    <a:pt x="6" y="16"/>
                  </a:cubicBezTo>
                  <a:cubicBezTo>
                    <a:pt x="0" y="32"/>
                    <a:pt x="21" y="100"/>
                    <a:pt x="26" y="108"/>
                  </a:cubicBezTo>
                  <a:cubicBezTo>
                    <a:pt x="32" y="116"/>
                    <a:pt x="71" y="126"/>
                    <a:pt x="73" y="122"/>
                  </a:cubicBezTo>
                  <a:cubicBezTo>
                    <a:pt x="75" y="117"/>
                    <a:pt x="78" y="33"/>
                    <a:pt x="78" y="33"/>
                  </a:cubicBezTo>
                  <a:close/>
                </a:path>
              </a:pathLst>
            </a:custGeom>
            <a:solidFill>
              <a:srgbClr val="E2B09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2" name="Freeform 18"/>
            <p:cNvSpPr/>
            <p:nvPr/>
          </p:nvSpPr>
          <p:spPr bwMode="auto">
            <a:xfrm>
              <a:off x="3693" y="1884"/>
              <a:ext cx="63" cy="115"/>
            </a:xfrm>
            <a:custGeom>
              <a:avLst/>
              <a:gdLst>
                <a:gd name="T0" fmla="*/ 32 w 46"/>
                <a:gd name="T1" fmla="*/ 8 h 85"/>
                <a:gd name="T2" fmla="*/ 4 w 46"/>
                <a:gd name="T3" fmla="*/ 8 h 85"/>
                <a:gd name="T4" fmla="*/ 5 w 46"/>
                <a:gd name="T5" fmla="*/ 37 h 85"/>
                <a:gd name="T6" fmla="*/ 17 w 46"/>
                <a:gd name="T7" fmla="*/ 74 h 85"/>
                <a:gd name="T8" fmla="*/ 44 w 46"/>
                <a:gd name="T9" fmla="*/ 82 h 85"/>
                <a:gd name="T10" fmla="*/ 32 w 46"/>
                <a:gd name="T11" fmla="*/ 8 h 85"/>
              </a:gdLst>
              <a:ahLst/>
              <a:cxnLst>
                <a:cxn ang="0">
                  <a:pos x="T0" y="T1"/>
                </a:cxn>
                <a:cxn ang="0">
                  <a:pos x="T2" y="T3"/>
                </a:cxn>
                <a:cxn ang="0">
                  <a:pos x="T4" y="T5"/>
                </a:cxn>
                <a:cxn ang="0">
                  <a:pos x="T6" y="T7"/>
                </a:cxn>
                <a:cxn ang="0">
                  <a:pos x="T8" y="T9"/>
                </a:cxn>
                <a:cxn ang="0">
                  <a:pos x="T10" y="T11"/>
                </a:cxn>
              </a:cxnLst>
              <a:rect l="0" t="0" r="r" b="b"/>
              <a:pathLst>
                <a:path w="46" h="85">
                  <a:moveTo>
                    <a:pt x="32" y="8"/>
                  </a:moveTo>
                  <a:cubicBezTo>
                    <a:pt x="28" y="7"/>
                    <a:pt x="8" y="0"/>
                    <a:pt x="4" y="8"/>
                  </a:cubicBezTo>
                  <a:cubicBezTo>
                    <a:pt x="0" y="15"/>
                    <a:pt x="5" y="33"/>
                    <a:pt x="5" y="37"/>
                  </a:cubicBezTo>
                  <a:cubicBezTo>
                    <a:pt x="5" y="41"/>
                    <a:pt x="12" y="69"/>
                    <a:pt x="17" y="74"/>
                  </a:cubicBezTo>
                  <a:cubicBezTo>
                    <a:pt x="23" y="79"/>
                    <a:pt x="43" y="85"/>
                    <a:pt x="44" y="82"/>
                  </a:cubicBezTo>
                  <a:cubicBezTo>
                    <a:pt x="46" y="78"/>
                    <a:pt x="32" y="8"/>
                    <a:pt x="32" y="8"/>
                  </a:cubicBezTo>
                  <a:close/>
                </a:path>
              </a:pathLst>
            </a:custGeom>
            <a:solidFill>
              <a:srgbClr val="E0927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3" name="Freeform 19"/>
            <p:cNvSpPr/>
            <p:nvPr/>
          </p:nvSpPr>
          <p:spPr bwMode="auto">
            <a:xfrm>
              <a:off x="3795" y="2230"/>
              <a:ext cx="257" cy="69"/>
            </a:xfrm>
            <a:custGeom>
              <a:avLst/>
              <a:gdLst>
                <a:gd name="T0" fmla="*/ 21 w 189"/>
                <a:gd name="T1" fmla="*/ 51 h 51"/>
                <a:gd name="T2" fmla="*/ 0 w 189"/>
                <a:gd name="T3" fmla="*/ 27 h 51"/>
                <a:gd name="T4" fmla="*/ 0 w 189"/>
                <a:gd name="T5" fmla="*/ 0 h 51"/>
                <a:gd name="T6" fmla="*/ 189 w 189"/>
                <a:gd name="T7" fmla="*/ 6 h 51"/>
                <a:gd name="T8" fmla="*/ 185 w 189"/>
                <a:gd name="T9" fmla="*/ 46 h 51"/>
                <a:gd name="T10" fmla="*/ 21 w 189"/>
                <a:gd name="T11" fmla="*/ 51 h 51"/>
              </a:gdLst>
              <a:ahLst/>
              <a:cxnLst>
                <a:cxn ang="0">
                  <a:pos x="T0" y="T1"/>
                </a:cxn>
                <a:cxn ang="0">
                  <a:pos x="T2" y="T3"/>
                </a:cxn>
                <a:cxn ang="0">
                  <a:pos x="T4" y="T5"/>
                </a:cxn>
                <a:cxn ang="0">
                  <a:pos x="T6" y="T7"/>
                </a:cxn>
                <a:cxn ang="0">
                  <a:pos x="T8" y="T9"/>
                </a:cxn>
                <a:cxn ang="0">
                  <a:pos x="T10" y="T11"/>
                </a:cxn>
              </a:cxnLst>
              <a:rect l="0" t="0" r="r" b="b"/>
              <a:pathLst>
                <a:path w="189" h="51">
                  <a:moveTo>
                    <a:pt x="21" y="51"/>
                  </a:moveTo>
                  <a:cubicBezTo>
                    <a:pt x="21" y="50"/>
                    <a:pt x="0" y="28"/>
                    <a:pt x="0" y="27"/>
                  </a:cubicBezTo>
                  <a:cubicBezTo>
                    <a:pt x="0" y="26"/>
                    <a:pt x="0" y="0"/>
                    <a:pt x="0" y="0"/>
                  </a:cubicBezTo>
                  <a:cubicBezTo>
                    <a:pt x="189" y="6"/>
                    <a:pt x="189" y="6"/>
                    <a:pt x="189" y="6"/>
                  </a:cubicBezTo>
                  <a:cubicBezTo>
                    <a:pt x="185" y="46"/>
                    <a:pt x="185" y="46"/>
                    <a:pt x="185" y="46"/>
                  </a:cubicBezTo>
                  <a:lnTo>
                    <a:pt x="21" y="51"/>
                  </a:lnTo>
                  <a:close/>
                </a:path>
              </a:pathLst>
            </a:custGeom>
            <a:solidFill>
              <a:srgbClr val="94989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4" name="Freeform 20"/>
            <p:cNvSpPr/>
            <p:nvPr/>
          </p:nvSpPr>
          <p:spPr bwMode="auto">
            <a:xfrm>
              <a:off x="3768" y="2095"/>
              <a:ext cx="322" cy="298"/>
            </a:xfrm>
            <a:custGeom>
              <a:avLst/>
              <a:gdLst>
                <a:gd name="T0" fmla="*/ 192 w 237"/>
                <a:gd name="T1" fmla="*/ 19 h 220"/>
                <a:gd name="T2" fmla="*/ 186 w 237"/>
                <a:gd name="T3" fmla="*/ 122 h 220"/>
                <a:gd name="T4" fmla="*/ 237 w 237"/>
                <a:gd name="T5" fmla="*/ 146 h 220"/>
                <a:gd name="T6" fmla="*/ 119 w 237"/>
                <a:gd name="T7" fmla="*/ 218 h 220"/>
                <a:gd name="T8" fmla="*/ 0 w 237"/>
                <a:gd name="T9" fmla="*/ 140 h 220"/>
                <a:gd name="T10" fmla="*/ 58 w 237"/>
                <a:gd name="T11" fmla="*/ 109 h 220"/>
                <a:gd name="T12" fmla="*/ 74 w 237"/>
                <a:gd name="T13" fmla="*/ 0 h 220"/>
                <a:gd name="T14" fmla="*/ 192 w 237"/>
                <a:gd name="T15" fmla="*/ 19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220">
                  <a:moveTo>
                    <a:pt x="192" y="19"/>
                  </a:moveTo>
                  <a:cubicBezTo>
                    <a:pt x="188" y="44"/>
                    <a:pt x="178" y="116"/>
                    <a:pt x="186" y="122"/>
                  </a:cubicBezTo>
                  <a:cubicBezTo>
                    <a:pt x="194" y="129"/>
                    <a:pt x="237" y="146"/>
                    <a:pt x="237" y="146"/>
                  </a:cubicBezTo>
                  <a:cubicBezTo>
                    <a:pt x="237" y="146"/>
                    <a:pt x="139" y="215"/>
                    <a:pt x="119" y="218"/>
                  </a:cubicBezTo>
                  <a:cubicBezTo>
                    <a:pt x="99" y="220"/>
                    <a:pt x="0" y="140"/>
                    <a:pt x="0" y="140"/>
                  </a:cubicBezTo>
                  <a:cubicBezTo>
                    <a:pt x="0" y="140"/>
                    <a:pt x="50" y="120"/>
                    <a:pt x="58" y="109"/>
                  </a:cubicBezTo>
                  <a:cubicBezTo>
                    <a:pt x="66" y="97"/>
                    <a:pt x="74" y="0"/>
                    <a:pt x="74" y="0"/>
                  </a:cubicBezTo>
                  <a:lnTo>
                    <a:pt x="192" y="19"/>
                  </a:lnTo>
                  <a:close/>
                </a:path>
              </a:pathLst>
            </a:custGeom>
            <a:solidFill>
              <a:srgbClr val="D9A79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5" name="Freeform 21"/>
            <p:cNvSpPr/>
            <p:nvPr/>
          </p:nvSpPr>
          <p:spPr bwMode="auto">
            <a:xfrm>
              <a:off x="3738" y="1750"/>
              <a:ext cx="434" cy="472"/>
            </a:xfrm>
            <a:custGeom>
              <a:avLst/>
              <a:gdLst>
                <a:gd name="T0" fmla="*/ 10 w 319"/>
                <a:gd name="T1" fmla="*/ 0 h 349"/>
                <a:gd name="T2" fmla="*/ 6 w 319"/>
                <a:gd name="T3" fmla="*/ 194 h 349"/>
                <a:gd name="T4" fmla="*/ 114 w 319"/>
                <a:gd name="T5" fmla="*/ 342 h 349"/>
                <a:gd name="T6" fmla="*/ 157 w 319"/>
                <a:gd name="T7" fmla="*/ 347 h 349"/>
                <a:gd name="T8" fmla="*/ 201 w 319"/>
                <a:gd name="T9" fmla="*/ 330 h 349"/>
                <a:gd name="T10" fmla="*/ 229 w 319"/>
                <a:gd name="T11" fmla="*/ 311 h 349"/>
                <a:gd name="T12" fmla="*/ 277 w 319"/>
                <a:gd name="T13" fmla="*/ 265 h 349"/>
                <a:gd name="T14" fmla="*/ 302 w 319"/>
                <a:gd name="T15" fmla="*/ 207 h 349"/>
                <a:gd name="T16" fmla="*/ 309 w 319"/>
                <a:gd name="T17" fmla="*/ 155 h 349"/>
                <a:gd name="T18" fmla="*/ 319 w 319"/>
                <a:gd name="T19" fmla="*/ 12 h 349"/>
                <a:gd name="T20" fmla="*/ 10 w 319"/>
                <a:gd name="T21"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349">
                  <a:moveTo>
                    <a:pt x="10" y="0"/>
                  </a:moveTo>
                  <a:cubicBezTo>
                    <a:pt x="8" y="64"/>
                    <a:pt x="11" y="130"/>
                    <a:pt x="6" y="194"/>
                  </a:cubicBezTo>
                  <a:cubicBezTo>
                    <a:pt x="0" y="260"/>
                    <a:pt x="63" y="310"/>
                    <a:pt x="114" y="342"/>
                  </a:cubicBezTo>
                  <a:cubicBezTo>
                    <a:pt x="125" y="349"/>
                    <a:pt x="143" y="346"/>
                    <a:pt x="157" y="347"/>
                  </a:cubicBezTo>
                  <a:cubicBezTo>
                    <a:pt x="177" y="349"/>
                    <a:pt x="185" y="341"/>
                    <a:pt x="201" y="330"/>
                  </a:cubicBezTo>
                  <a:cubicBezTo>
                    <a:pt x="210" y="324"/>
                    <a:pt x="220" y="318"/>
                    <a:pt x="229" y="311"/>
                  </a:cubicBezTo>
                  <a:cubicBezTo>
                    <a:pt x="246" y="298"/>
                    <a:pt x="263" y="283"/>
                    <a:pt x="277" y="265"/>
                  </a:cubicBezTo>
                  <a:cubicBezTo>
                    <a:pt x="290" y="248"/>
                    <a:pt x="300" y="229"/>
                    <a:pt x="302" y="207"/>
                  </a:cubicBezTo>
                  <a:cubicBezTo>
                    <a:pt x="304" y="190"/>
                    <a:pt x="307" y="172"/>
                    <a:pt x="309" y="155"/>
                  </a:cubicBezTo>
                  <a:cubicBezTo>
                    <a:pt x="319" y="12"/>
                    <a:pt x="319" y="12"/>
                    <a:pt x="319" y="12"/>
                  </a:cubicBezTo>
                  <a:lnTo>
                    <a:pt x="10" y="0"/>
                  </a:lnTo>
                  <a:close/>
                </a:path>
              </a:pathLst>
            </a:custGeom>
            <a:solidFill>
              <a:srgbClr val="EDC2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6" name="Freeform 22"/>
            <p:cNvSpPr/>
            <p:nvPr/>
          </p:nvSpPr>
          <p:spPr bwMode="auto">
            <a:xfrm>
              <a:off x="3738" y="1750"/>
              <a:ext cx="434" cy="472"/>
            </a:xfrm>
            <a:custGeom>
              <a:avLst/>
              <a:gdLst>
                <a:gd name="T0" fmla="*/ 10 w 319"/>
                <a:gd name="T1" fmla="*/ 0 h 349"/>
                <a:gd name="T2" fmla="*/ 6 w 319"/>
                <a:gd name="T3" fmla="*/ 194 h 349"/>
                <a:gd name="T4" fmla="*/ 114 w 319"/>
                <a:gd name="T5" fmla="*/ 342 h 349"/>
                <a:gd name="T6" fmla="*/ 157 w 319"/>
                <a:gd name="T7" fmla="*/ 347 h 349"/>
                <a:gd name="T8" fmla="*/ 201 w 319"/>
                <a:gd name="T9" fmla="*/ 330 h 349"/>
                <a:gd name="T10" fmla="*/ 229 w 319"/>
                <a:gd name="T11" fmla="*/ 311 h 349"/>
                <a:gd name="T12" fmla="*/ 277 w 319"/>
                <a:gd name="T13" fmla="*/ 265 h 349"/>
                <a:gd name="T14" fmla="*/ 302 w 319"/>
                <a:gd name="T15" fmla="*/ 207 h 349"/>
                <a:gd name="T16" fmla="*/ 309 w 319"/>
                <a:gd name="T17" fmla="*/ 155 h 349"/>
                <a:gd name="T18" fmla="*/ 319 w 319"/>
                <a:gd name="T19" fmla="*/ 12 h 349"/>
                <a:gd name="T20" fmla="*/ 10 w 319"/>
                <a:gd name="T21"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349">
                  <a:moveTo>
                    <a:pt x="10" y="0"/>
                  </a:moveTo>
                  <a:cubicBezTo>
                    <a:pt x="8" y="64"/>
                    <a:pt x="11" y="130"/>
                    <a:pt x="6" y="194"/>
                  </a:cubicBezTo>
                  <a:cubicBezTo>
                    <a:pt x="0" y="260"/>
                    <a:pt x="63" y="310"/>
                    <a:pt x="114" y="342"/>
                  </a:cubicBezTo>
                  <a:cubicBezTo>
                    <a:pt x="125" y="349"/>
                    <a:pt x="143" y="346"/>
                    <a:pt x="157" y="347"/>
                  </a:cubicBezTo>
                  <a:cubicBezTo>
                    <a:pt x="177" y="349"/>
                    <a:pt x="185" y="341"/>
                    <a:pt x="201" y="330"/>
                  </a:cubicBezTo>
                  <a:cubicBezTo>
                    <a:pt x="210" y="324"/>
                    <a:pt x="220" y="318"/>
                    <a:pt x="229" y="311"/>
                  </a:cubicBezTo>
                  <a:cubicBezTo>
                    <a:pt x="246" y="298"/>
                    <a:pt x="263" y="283"/>
                    <a:pt x="277" y="265"/>
                  </a:cubicBezTo>
                  <a:cubicBezTo>
                    <a:pt x="290" y="248"/>
                    <a:pt x="300" y="229"/>
                    <a:pt x="302" y="207"/>
                  </a:cubicBezTo>
                  <a:cubicBezTo>
                    <a:pt x="304" y="190"/>
                    <a:pt x="307" y="172"/>
                    <a:pt x="309" y="155"/>
                  </a:cubicBezTo>
                  <a:cubicBezTo>
                    <a:pt x="319" y="12"/>
                    <a:pt x="319" y="12"/>
                    <a:pt x="319" y="12"/>
                  </a:cubicBezTo>
                  <a:lnTo>
                    <a:pt x="10" y="0"/>
                  </a:lnTo>
                  <a:close/>
                </a:path>
              </a:pathLst>
            </a:custGeom>
            <a:solidFill>
              <a:srgbClr val="DEB7A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7" name="Freeform 23"/>
            <p:cNvSpPr/>
            <p:nvPr/>
          </p:nvSpPr>
          <p:spPr bwMode="auto">
            <a:xfrm>
              <a:off x="3742" y="1724"/>
              <a:ext cx="434" cy="486"/>
            </a:xfrm>
            <a:custGeom>
              <a:avLst/>
              <a:gdLst>
                <a:gd name="T0" fmla="*/ 10 w 319"/>
                <a:gd name="T1" fmla="*/ 0 h 359"/>
                <a:gd name="T2" fmla="*/ 6 w 319"/>
                <a:gd name="T3" fmla="*/ 199 h 359"/>
                <a:gd name="T4" fmla="*/ 114 w 319"/>
                <a:gd name="T5" fmla="*/ 351 h 359"/>
                <a:gd name="T6" fmla="*/ 157 w 319"/>
                <a:gd name="T7" fmla="*/ 357 h 359"/>
                <a:gd name="T8" fmla="*/ 201 w 319"/>
                <a:gd name="T9" fmla="*/ 340 h 359"/>
                <a:gd name="T10" fmla="*/ 229 w 319"/>
                <a:gd name="T11" fmla="*/ 320 h 359"/>
                <a:gd name="T12" fmla="*/ 277 w 319"/>
                <a:gd name="T13" fmla="*/ 273 h 359"/>
                <a:gd name="T14" fmla="*/ 302 w 319"/>
                <a:gd name="T15" fmla="*/ 212 h 359"/>
                <a:gd name="T16" fmla="*/ 309 w 319"/>
                <a:gd name="T17" fmla="*/ 160 h 359"/>
                <a:gd name="T18" fmla="*/ 319 w 319"/>
                <a:gd name="T19" fmla="*/ 12 h 359"/>
                <a:gd name="T20" fmla="*/ 10 w 319"/>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359">
                  <a:moveTo>
                    <a:pt x="10" y="0"/>
                  </a:moveTo>
                  <a:cubicBezTo>
                    <a:pt x="8" y="66"/>
                    <a:pt x="11" y="133"/>
                    <a:pt x="6" y="199"/>
                  </a:cubicBezTo>
                  <a:cubicBezTo>
                    <a:pt x="0" y="268"/>
                    <a:pt x="63" y="319"/>
                    <a:pt x="114" y="351"/>
                  </a:cubicBezTo>
                  <a:cubicBezTo>
                    <a:pt x="125" y="359"/>
                    <a:pt x="143" y="356"/>
                    <a:pt x="157" y="357"/>
                  </a:cubicBezTo>
                  <a:cubicBezTo>
                    <a:pt x="177" y="358"/>
                    <a:pt x="185" y="350"/>
                    <a:pt x="201" y="340"/>
                  </a:cubicBezTo>
                  <a:cubicBezTo>
                    <a:pt x="210" y="333"/>
                    <a:pt x="220" y="327"/>
                    <a:pt x="229" y="320"/>
                  </a:cubicBezTo>
                  <a:cubicBezTo>
                    <a:pt x="246" y="306"/>
                    <a:pt x="263" y="291"/>
                    <a:pt x="277" y="273"/>
                  </a:cubicBezTo>
                  <a:cubicBezTo>
                    <a:pt x="290" y="254"/>
                    <a:pt x="300" y="235"/>
                    <a:pt x="302" y="212"/>
                  </a:cubicBezTo>
                  <a:cubicBezTo>
                    <a:pt x="303" y="195"/>
                    <a:pt x="307" y="177"/>
                    <a:pt x="309" y="160"/>
                  </a:cubicBezTo>
                  <a:cubicBezTo>
                    <a:pt x="319" y="12"/>
                    <a:pt x="319" y="12"/>
                    <a:pt x="319" y="12"/>
                  </a:cubicBezTo>
                  <a:lnTo>
                    <a:pt x="10" y="0"/>
                  </a:lnTo>
                  <a:close/>
                </a:path>
              </a:pathLst>
            </a:custGeom>
            <a:solidFill>
              <a:srgbClr val="EDC2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8" name="Freeform 24"/>
            <p:cNvSpPr/>
            <p:nvPr/>
          </p:nvSpPr>
          <p:spPr bwMode="auto">
            <a:xfrm>
              <a:off x="3678" y="1696"/>
              <a:ext cx="86" cy="262"/>
            </a:xfrm>
            <a:custGeom>
              <a:avLst/>
              <a:gdLst>
                <a:gd name="T0" fmla="*/ 63 w 63"/>
                <a:gd name="T1" fmla="*/ 0 h 194"/>
                <a:gd name="T2" fmla="*/ 4 w 63"/>
                <a:gd name="T3" fmla="*/ 25 h 194"/>
                <a:gd name="T4" fmla="*/ 51 w 63"/>
                <a:gd name="T5" fmla="*/ 187 h 194"/>
                <a:gd name="T6" fmla="*/ 63 w 63"/>
                <a:gd name="T7" fmla="*/ 0 h 194"/>
              </a:gdLst>
              <a:ahLst/>
              <a:cxnLst>
                <a:cxn ang="0">
                  <a:pos x="T0" y="T1"/>
                </a:cxn>
                <a:cxn ang="0">
                  <a:pos x="T2" y="T3"/>
                </a:cxn>
                <a:cxn ang="0">
                  <a:pos x="T4" y="T5"/>
                </a:cxn>
                <a:cxn ang="0">
                  <a:pos x="T6" y="T7"/>
                </a:cxn>
              </a:cxnLst>
              <a:rect l="0" t="0" r="r" b="b"/>
              <a:pathLst>
                <a:path w="63" h="194">
                  <a:moveTo>
                    <a:pt x="63" y="0"/>
                  </a:moveTo>
                  <a:cubicBezTo>
                    <a:pt x="39" y="3"/>
                    <a:pt x="8" y="1"/>
                    <a:pt x="4" y="25"/>
                  </a:cubicBezTo>
                  <a:cubicBezTo>
                    <a:pt x="0" y="48"/>
                    <a:pt x="50" y="194"/>
                    <a:pt x="51" y="187"/>
                  </a:cubicBezTo>
                  <a:cubicBezTo>
                    <a:pt x="51" y="179"/>
                    <a:pt x="63" y="0"/>
                    <a:pt x="63" y="0"/>
                  </a:cubicBezTo>
                  <a:close/>
                </a:path>
              </a:pathLst>
            </a:custGeom>
            <a:solidFill>
              <a:srgbClr val="96453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9" name="Freeform 25"/>
            <p:cNvSpPr/>
            <p:nvPr/>
          </p:nvSpPr>
          <p:spPr bwMode="auto">
            <a:xfrm>
              <a:off x="3707" y="1720"/>
              <a:ext cx="52" cy="199"/>
            </a:xfrm>
            <a:custGeom>
              <a:avLst/>
              <a:gdLst>
                <a:gd name="T0" fmla="*/ 31 w 38"/>
                <a:gd name="T1" fmla="*/ 147 h 147"/>
                <a:gd name="T2" fmla="*/ 38 w 38"/>
                <a:gd name="T3" fmla="*/ 44 h 147"/>
                <a:gd name="T4" fmla="*/ 37 w 38"/>
                <a:gd name="T5" fmla="*/ 42 h 147"/>
                <a:gd name="T6" fmla="*/ 18 w 38"/>
                <a:gd name="T7" fmla="*/ 22 h 147"/>
                <a:gd name="T8" fmla="*/ 3 w 38"/>
                <a:gd name="T9" fmla="*/ 0 h 147"/>
                <a:gd name="T10" fmla="*/ 15 w 38"/>
                <a:gd name="T11" fmla="*/ 44 h 147"/>
                <a:gd name="T12" fmla="*/ 22 w 38"/>
                <a:gd name="T13" fmla="*/ 63 h 147"/>
                <a:gd name="T14" fmla="*/ 0 w 38"/>
                <a:gd name="T15" fmla="*/ 40 h 147"/>
                <a:gd name="T16" fmla="*/ 14 w 38"/>
                <a:gd name="T17" fmla="*/ 91 h 147"/>
                <a:gd name="T18" fmla="*/ 23 w 38"/>
                <a:gd name="T19" fmla="*/ 107 h 147"/>
                <a:gd name="T20" fmla="*/ 10 w 38"/>
                <a:gd name="T21" fmla="*/ 97 h 147"/>
                <a:gd name="T22" fmla="*/ 31 w 38"/>
                <a:gd name="T2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147">
                  <a:moveTo>
                    <a:pt x="31" y="147"/>
                  </a:moveTo>
                  <a:cubicBezTo>
                    <a:pt x="33" y="122"/>
                    <a:pt x="36" y="80"/>
                    <a:pt x="38" y="44"/>
                  </a:cubicBezTo>
                  <a:cubicBezTo>
                    <a:pt x="37" y="42"/>
                    <a:pt x="37" y="42"/>
                    <a:pt x="37" y="42"/>
                  </a:cubicBezTo>
                  <a:cubicBezTo>
                    <a:pt x="37" y="42"/>
                    <a:pt x="27" y="32"/>
                    <a:pt x="18" y="22"/>
                  </a:cubicBezTo>
                  <a:cubicBezTo>
                    <a:pt x="10" y="12"/>
                    <a:pt x="3" y="0"/>
                    <a:pt x="3" y="0"/>
                  </a:cubicBezTo>
                  <a:cubicBezTo>
                    <a:pt x="3" y="0"/>
                    <a:pt x="11" y="30"/>
                    <a:pt x="15" y="44"/>
                  </a:cubicBezTo>
                  <a:cubicBezTo>
                    <a:pt x="20" y="57"/>
                    <a:pt x="25" y="65"/>
                    <a:pt x="22" y="63"/>
                  </a:cubicBezTo>
                  <a:cubicBezTo>
                    <a:pt x="20" y="60"/>
                    <a:pt x="0" y="40"/>
                    <a:pt x="0" y="40"/>
                  </a:cubicBezTo>
                  <a:cubicBezTo>
                    <a:pt x="0" y="40"/>
                    <a:pt x="9" y="81"/>
                    <a:pt x="14" y="91"/>
                  </a:cubicBezTo>
                  <a:cubicBezTo>
                    <a:pt x="20" y="100"/>
                    <a:pt x="23" y="107"/>
                    <a:pt x="23" y="107"/>
                  </a:cubicBezTo>
                  <a:cubicBezTo>
                    <a:pt x="22" y="106"/>
                    <a:pt x="10" y="97"/>
                    <a:pt x="10" y="97"/>
                  </a:cubicBezTo>
                  <a:cubicBezTo>
                    <a:pt x="10" y="97"/>
                    <a:pt x="22" y="128"/>
                    <a:pt x="31" y="147"/>
                  </a:cubicBezTo>
                  <a:close/>
                </a:path>
              </a:pathLst>
            </a:custGeom>
            <a:solidFill>
              <a:srgbClr val="8F3F2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80" name="Freeform 26"/>
            <p:cNvSpPr/>
            <p:nvPr/>
          </p:nvSpPr>
          <p:spPr bwMode="auto">
            <a:xfrm>
              <a:off x="3708" y="1564"/>
              <a:ext cx="538" cy="409"/>
            </a:xfrm>
            <a:custGeom>
              <a:avLst/>
              <a:gdLst>
                <a:gd name="T0" fmla="*/ 330 w 396"/>
                <a:gd name="T1" fmla="*/ 302 h 302"/>
                <a:gd name="T2" fmla="*/ 321 w 396"/>
                <a:gd name="T3" fmla="*/ 176 h 302"/>
                <a:gd name="T4" fmla="*/ 180 w 396"/>
                <a:gd name="T5" fmla="*/ 206 h 302"/>
                <a:gd name="T6" fmla="*/ 47 w 396"/>
                <a:gd name="T7" fmla="*/ 164 h 302"/>
                <a:gd name="T8" fmla="*/ 3 w 396"/>
                <a:gd name="T9" fmla="*/ 63 h 302"/>
                <a:gd name="T10" fmla="*/ 39 w 396"/>
                <a:gd name="T11" fmla="*/ 0 h 302"/>
                <a:gd name="T12" fmla="*/ 79 w 396"/>
                <a:gd name="T13" fmla="*/ 39 h 302"/>
                <a:gd name="T14" fmla="*/ 261 w 396"/>
                <a:gd name="T15" fmla="*/ 41 h 302"/>
                <a:gd name="T16" fmla="*/ 338 w 396"/>
                <a:gd name="T17" fmla="*/ 92 h 302"/>
                <a:gd name="T18" fmla="*/ 383 w 396"/>
                <a:gd name="T19" fmla="*/ 128 h 302"/>
                <a:gd name="T20" fmla="*/ 330 w 396"/>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02">
                  <a:moveTo>
                    <a:pt x="330" y="302"/>
                  </a:moveTo>
                  <a:cubicBezTo>
                    <a:pt x="321" y="176"/>
                    <a:pt x="321" y="176"/>
                    <a:pt x="321" y="176"/>
                  </a:cubicBezTo>
                  <a:cubicBezTo>
                    <a:pt x="321" y="176"/>
                    <a:pt x="187" y="211"/>
                    <a:pt x="180" y="206"/>
                  </a:cubicBezTo>
                  <a:cubicBezTo>
                    <a:pt x="172" y="202"/>
                    <a:pt x="89" y="187"/>
                    <a:pt x="47" y="164"/>
                  </a:cubicBezTo>
                  <a:cubicBezTo>
                    <a:pt x="5" y="141"/>
                    <a:pt x="0" y="96"/>
                    <a:pt x="3" y="63"/>
                  </a:cubicBezTo>
                  <a:cubicBezTo>
                    <a:pt x="6" y="31"/>
                    <a:pt x="39" y="0"/>
                    <a:pt x="39" y="0"/>
                  </a:cubicBezTo>
                  <a:cubicBezTo>
                    <a:pt x="39" y="0"/>
                    <a:pt x="41" y="26"/>
                    <a:pt x="79" y="39"/>
                  </a:cubicBezTo>
                  <a:cubicBezTo>
                    <a:pt x="117" y="52"/>
                    <a:pt x="215" y="33"/>
                    <a:pt x="261" y="41"/>
                  </a:cubicBezTo>
                  <a:cubicBezTo>
                    <a:pt x="306" y="48"/>
                    <a:pt x="338" y="92"/>
                    <a:pt x="338" y="92"/>
                  </a:cubicBezTo>
                  <a:cubicBezTo>
                    <a:pt x="338" y="92"/>
                    <a:pt x="370" y="92"/>
                    <a:pt x="383" y="128"/>
                  </a:cubicBezTo>
                  <a:cubicBezTo>
                    <a:pt x="396" y="164"/>
                    <a:pt x="347" y="259"/>
                    <a:pt x="330" y="302"/>
                  </a:cubicBezTo>
                  <a:close/>
                </a:path>
              </a:pathLst>
            </a:custGeom>
            <a:solidFill>
              <a:srgbClr val="96453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81" name="Freeform 27"/>
            <p:cNvSpPr/>
            <p:nvPr/>
          </p:nvSpPr>
          <p:spPr bwMode="auto">
            <a:xfrm>
              <a:off x="4147" y="1709"/>
              <a:ext cx="56" cy="264"/>
            </a:xfrm>
            <a:custGeom>
              <a:avLst/>
              <a:gdLst>
                <a:gd name="T0" fmla="*/ 7 w 41"/>
                <a:gd name="T1" fmla="*/ 195 h 195"/>
                <a:gd name="T2" fmla="*/ 0 w 41"/>
                <a:gd name="T3" fmla="*/ 90 h 195"/>
                <a:gd name="T4" fmla="*/ 25 w 41"/>
                <a:gd name="T5" fmla="*/ 54 h 195"/>
                <a:gd name="T6" fmla="*/ 30 w 41"/>
                <a:gd name="T7" fmla="*/ 2 h 195"/>
                <a:gd name="T8" fmla="*/ 37 w 41"/>
                <a:gd name="T9" fmla="*/ 56 h 195"/>
                <a:gd name="T10" fmla="*/ 22 w 41"/>
                <a:gd name="T11" fmla="*/ 107 h 195"/>
                <a:gd name="T12" fmla="*/ 39 w 41"/>
                <a:gd name="T13" fmla="*/ 85 h 195"/>
                <a:gd name="T14" fmla="*/ 31 w 41"/>
                <a:gd name="T15" fmla="*/ 117 h 195"/>
                <a:gd name="T16" fmla="*/ 7 w 41"/>
                <a:gd name="T1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95">
                  <a:moveTo>
                    <a:pt x="7" y="195"/>
                  </a:moveTo>
                  <a:cubicBezTo>
                    <a:pt x="0" y="90"/>
                    <a:pt x="0" y="90"/>
                    <a:pt x="0" y="90"/>
                  </a:cubicBezTo>
                  <a:cubicBezTo>
                    <a:pt x="10" y="80"/>
                    <a:pt x="21" y="68"/>
                    <a:pt x="25" y="54"/>
                  </a:cubicBezTo>
                  <a:cubicBezTo>
                    <a:pt x="35" y="22"/>
                    <a:pt x="30" y="4"/>
                    <a:pt x="30" y="2"/>
                  </a:cubicBezTo>
                  <a:cubicBezTo>
                    <a:pt x="30" y="0"/>
                    <a:pt x="41" y="27"/>
                    <a:pt x="37" y="56"/>
                  </a:cubicBezTo>
                  <a:cubicBezTo>
                    <a:pt x="34" y="85"/>
                    <a:pt x="24" y="103"/>
                    <a:pt x="22" y="107"/>
                  </a:cubicBezTo>
                  <a:cubicBezTo>
                    <a:pt x="19" y="112"/>
                    <a:pt x="38" y="87"/>
                    <a:pt x="39" y="85"/>
                  </a:cubicBezTo>
                  <a:cubicBezTo>
                    <a:pt x="40" y="82"/>
                    <a:pt x="37" y="93"/>
                    <a:pt x="31" y="117"/>
                  </a:cubicBezTo>
                  <a:cubicBezTo>
                    <a:pt x="24" y="141"/>
                    <a:pt x="7" y="195"/>
                    <a:pt x="7" y="195"/>
                  </a:cubicBezTo>
                  <a:close/>
                </a:path>
              </a:pathLst>
            </a:custGeom>
            <a:solidFill>
              <a:srgbClr val="8F3F2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82" name="Freeform 28"/>
            <p:cNvSpPr/>
            <p:nvPr/>
          </p:nvSpPr>
          <p:spPr bwMode="auto">
            <a:xfrm>
              <a:off x="3761" y="1564"/>
              <a:ext cx="381" cy="168"/>
            </a:xfrm>
            <a:custGeom>
              <a:avLst/>
              <a:gdLst>
                <a:gd name="T0" fmla="*/ 0 w 280"/>
                <a:gd name="T1" fmla="*/ 0 h 124"/>
                <a:gd name="T2" fmla="*/ 40 w 280"/>
                <a:gd name="T3" fmla="*/ 39 h 124"/>
                <a:gd name="T4" fmla="*/ 222 w 280"/>
                <a:gd name="T5" fmla="*/ 41 h 124"/>
                <a:gd name="T6" fmla="*/ 263 w 280"/>
                <a:gd name="T7" fmla="*/ 58 h 124"/>
                <a:gd name="T8" fmla="*/ 268 w 280"/>
                <a:gd name="T9" fmla="*/ 67 h 124"/>
                <a:gd name="T10" fmla="*/ 275 w 280"/>
                <a:gd name="T11" fmla="*/ 122 h 124"/>
                <a:gd name="T12" fmla="*/ 216 w 280"/>
                <a:gd name="T13" fmla="*/ 73 h 124"/>
                <a:gd name="T14" fmla="*/ 152 w 280"/>
                <a:gd name="T15" fmla="*/ 57 h 124"/>
                <a:gd name="T16" fmla="*/ 184 w 280"/>
                <a:gd name="T17" fmla="*/ 81 h 124"/>
                <a:gd name="T18" fmla="*/ 122 w 280"/>
                <a:gd name="T19" fmla="*/ 60 h 124"/>
                <a:gd name="T20" fmla="*/ 95 w 280"/>
                <a:gd name="T21" fmla="*/ 60 h 124"/>
                <a:gd name="T22" fmla="*/ 134 w 280"/>
                <a:gd name="T23" fmla="*/ 94 h 124"/>
                <a:gd name="T24" fmla="*/ 65 w 280"/>
                <a:gd name="T25" fmla="*/ 60 h 124"/>
                <a:gd name="T26" fmla="*/ 0 w 280"/>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0" h="124">
                  <a:moveTo>
                    <a:pt x="0" y="0"/>
                  </a:moveTo>
                  <a:cubicBezTo>
                    <a:pt x="0" y="0"/>
                    <a:pt x="2" y="26"/>
                    <a:pt x="40" y="39"/>
                  </a:cubicBezTo>
                  <a:cubicBezTo>
                    <a:pt x="78" y="52"/>
                    <a:pt x="176" y="33"/>
                    <a:pt x="222" y="41"/>
                  </a:cubicBezTo>
                  <a:cubicBezTo>
                    <a:pt x="238" y="43"/>
                    <a:pt x="252" y="50"/>
                    <a:pt x="263" y="58"/>
                  </a:cubicBezTo>
                  <a:cubicBezTo>
                    <a:pt x="265" y="61"/>
                    <a:pt x="266" y="64"/>
                    <a:pt x="268" y="67"/>
                  </a:cubicBezTo>
                  <a:cubicBezTo>
                    <a:pt x="280" y="97"/>
                    <a:pt x="275" y="124"/>
                    <a:pt x="275" y="122"/>
                  </a:cubicBezTo>
                  <a:cubicBezTo>
                    <a:pt x="274" y="119"/>
                    <a:pt x="247" y="88"/>
                    <a:pt x="216" y="73"/>
                  </a:cubicBezTo>
                  <a:cubicBezTo>
                    <a:pt x="185" y="59"/>
                    <a:pt x="149" y="57"/>
                    <a:pt x="152" y="57"/>
                  </a:cubicBezTo>
                  <a:cubicBezTo>
                    <a:pt x="155" y="57"/>
                    <a:pt x="186" y="82"/>
                    <a:pt x="184" y="81"/>
                  </a:cubicBezTo>
                  <a:cubicBezTo>
                    <a:pt x="182" y="79"/>
                    <a:pt x="139" y="64"/>
                    <a:pt x="122" y="60"/>
                  </a:cubicBezTo>
                  <a:cubicBezTo>
                    <a:pt x="105" y="56"/>
                    <a:pt x="92" y="60"/>
                    <a:pt x="95" y="60"/>
                  </a:cubicBezTo>
                  <a:cubicBezTo>
                    <a:pt x="98" y="61"/>
                    <a:pt x="134" y="94"/>
                    <a:pt x="134" y="94"/>
                  </a:cubicBezTo>
                  <a:cubicBezTo>
                    <a:pt x="134" y="94"/>
                    <a:pt x="85" y="70"/>
                    <a:pt x="65" y="60"/>
                  </a:cubicBezTo>
                  <a:cubicBezTo>
                    <a:pt x="54" y="54"/>
                    <a:pt x="0" y="25"/>
                    <a:pt x="0" y="0"/>
                  </a:cubicBezTo>
                  <a:close/>
                </a:path>
              </a:pathLst>
            </a:custGeom>
            <a:solidFill>
              <a:srgbClr val="8F3F2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83" name="Freeform 29"/>
            <p:cNvSpPr/>
            <p:nvPr/>
          </p:nvSpPr>
          <p:spPr bwMode="auto">
            <a:xfrm>
              <a:off x="3729" y="1581"/>
              <a:ext cx="449" cy="392"/>
            </a:xfrm>
            <a:custGeom>
              <a:avLst/>
              <a:gdLst>
                <a:gd name="T0" fmla="*/ 315 w 331"/>
                <a:gd name="T1" fmla="*/ 290 h 290"/>
                <a:gd name="T2" fmla="*/ 306 w 331"/>
                <a:gd name="T3" fmla="*/ 164 h 290"/>
                <a:gd name="T4" fmla="*/ 165 w 331"/>
                <a:gd name="T5" fmla="*/ 194 h 290"/>
                <a:gd name="T6" fmla="*/ 32 w 331"/>
                <a:gd name="T7" fmla="*/ 152 h 290"/>
                <a:gd name="T8" fmla="*/ 21 w 331"/>
                <a:gd name="T9" fmla="*/ 145 h 290"/>
                <a:gd name="T10" fmla="*/ 9 w 331"/>
                <a:gd name="T11" fmla="*/ 103 h 290"/>
                <a:gd name="T12" fmla="*/ 44 w 331"/>
                <a:gd name="T13" fmla="*/ 126 h 290"/>
                <a:gd name="T14" fmla="*/ 0 w 331"/>
                <a:gd name="T15" fmla="*/ 59 h 290"/>
                <a:gd name="T16" fmla="*/ 16 w 331"/>
                <a:gd name="T17" fmla="*/ 3 h 290"/>
                <a:gd name="T18" fmla="*/ 34 w 331"/>
                <a:gd name="T19" fmla="*/ 61 h 290"/>
                <a:gd name="T20" fmla="*/ 86 w 331"/>
                <a:gd name="T21" fmla="*/ 90 h 290"/>
                <a:gd name="T22" fmla="*/ 55 w 331"/>
                <a:gd name="T23" fmla="*/ 35 h 290"/>
                <a:gd name="T24" fmla="*/ 128 w 331"/>
                <a:gd name="T25" fmla="*/ 86 h 290"/>
                <a:gd name="T26" fmla="*/ 187 w 331"/>
                <a:gd name="T27" fmla="*/ 95 h 290"/>
                <a:gd name="T28" fmla="*/ 162 w 331"/>
                <a:gd name="T29" fmla="*/ 60 h 290"/>
                <a:gd name="T30" fmla="*/ 245 w 331"/>
                <a:gd name="T31" fmla="*/ 98 h 290"/>
                <a:gd name="T32" fmla="*/ 267 w 331"/>
                <a:gd name="T33" fmla="*/ 148 h 290"/>
                <a:gd name="T34" fmla="*/ 298 w 331"/>
                <a:gd name="T35" fmla="*/ 128 h 290"/>
                <a:gd name="T36" fmla="*/ 318 w 331"/>
                <a:gd name="T37" fmla="*/ 86 h 290"/>
                <a:gd name="T38" fmla="*/ 324 w 331"/>
                <a:gd name="T39" fmla="*/ 113 h 290"/>
                <a:gd name="T40" fmla="*/ 315 w 331"/>
                <a:gd name="T41"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1" h="290">
                  <a:moveTo>
                    <a:pt x="315" y="290"/>
                  </a:moveTo>
                  <a:cubicBezTo>
                    <a:pt x="306" y="164"/>
                    <a:pt x="306" y="164"/>
                    <a:pt x="306" y="164"/>
                  </a:cubicBezTo>
                  <a:cubicBezTo>
                    <a:pt x="306" y="164"/>
                    <a:pt x="172" y="199"/>
                    <a:pt x="165" y="194"/>
                  </a:cubicBezTo>
                  <a:cubicBezTo>
                    <a:pt x="157" y="190"/>
                    <a:pt x="55" y="164"/>
                    <a:pt x="32" y="152"/>
                  </a:cubicBezTo>
                  <a:cubicBezTo>
                    <a:pt x="10" y="140"/>
                    <a:pt x="23" y="146"/>
                    <a:pt x="21" y="145"/>
                  </a:cubicBezTo>
                  <a:cubicBezTo>
                    <a:pt x="9" y="103"/>
                    <a:pt x="9" y="103"/>
                    <a:pt x="9" y="103"/>
                  </a:cubicBezTo>
                  <a:cubicBezTo>
                    <a:pt x="9" y="103"/>
                    <a:pt x="41" y="126"/>
                    <a:pt x="44" y="126"/>
                  </a:cubicBezTo>
                  <a:cubicBezTo>
                    <a:pt x="47" y="126"/>
                    <a:pt x="0" y="88"/>
                    <a:pt x="0" y="59"/>
                  </a:cubicBezTo>
                  <a:cubicBezTo>
                    <a:pt x="0" y="30"/>
                    <a:pt x="12" y="0"/>
                    <a:pt x="16" y="3"/>
                  </a:cubicBezTo>
                  <a:cubicBezTo>
                    <a:pt x="20" y="6"/>
                    <a:pt x="15" y="35"/>
                    <a:pt x="34" y="61"/>
                  </a:cubicBezTo>
                  <a:cubicBezTo>
                    <a:pt x="53" y="88"/>
                    <a:pt x="82" y="88"/>
                    <a:pt x="86" y="90"/>
                  </a:cubicBezTo>
                  <a:cubicBezTo>
                    <a:pt x="89" y="92"/>
                    <a:pt x="56" y="40"/>
                    <a:pt x="55" y="35"/>
                  </a:cubicBezTo>
                  <a:cubicBezTo>
                    <a:pt x="54" y="31"/>
                    <a:pt x="89" y="71"/>
                    <a:pt x="128" y="86"/>
                  </a:cubicBezTo>
                  <a:cubicBezTo>
                    <a:pt x="166" y="101"/>
                    <a:pt x="187" y="95"/>
                    <a:pt x="187" y="95"/>
                  </a:cubicBezTo>
                  <a:cubicBezTo>
                    <a:pt x="187" y="95"/>
                    <a:pt x="166" y="63"/>
                    <a:pt x="162" y="60"/>
                  </a:cubicBezTo>
                  <a:cubicBezTo>
                    <a:pt x="158" y="57"/>
                    <a:pt x="222" y="74"/>
                    <a:pt x="245" y="98"/>
                  </a:cubicBezTo>
                  <a:cubicBezTo>
                    <a:pt x="269" y="123"/>
                    <a:pt x="267" y="148"/>
                    <a:pt x="267" y="148"/>
                  </a:cubicBezTo>
                  <a:cubicBezTo>
                    <a:pt x="267" y="148"/>
                    <a:pt x="278" y="147"/>
                    <a:pt x="298" y="128"/>
                  </a:cubicBezTo>
                  <a:cubicBezTo>
                    <a:pt x="319" y="109"/>
                    <a:pt x="318" y="86"/>
                    <a:pt x="318" y="86"/>
                  </a:cubicBezTo>
                  <a:cubicBezTo>
                    <a:pt x="318" y="86"/>
                    <a:pt x="321" y="92"/>
                    <a:pt x="324" y="113"/>
                  </a:cubicBezTo>
                  <a:cubicBezTo>
                    <a:pt x="331" y="154"/>
                    <a:pt x="312" y="245"/>
                    <a:pt x="315" y="290"/>
                  </a:cubicBezTo>
                  <a:close/>
                </a:path>
              </a:pathLst>
            </a:custGeom>
            <a:solidFill>
              <a:srgbClr val="8D3D2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84" name="Freeform 30"/>
            <p:cNvSpPr/>
            <p:nvPr/>
          </p:nvSpPr>
          <p:spPr bwMode="auto">
            <a:xfrm>
              <a:off x="3753" y="1663"/>
              <a:ext cx="310" cy="180"/>
            </a:xfrm>
            <a:custGeom>
              <a:avLst/>
              <a:gdLst>
                <a:gd name="T0" fmla="*/ 212 w 228"/>
                <a:gd name="T1" fmla="*/ 122 h 133"/>
                <a:gd name="T2" fmla="*/ 151 w 228"/>
                <a:gd name="T3" fmla="*/ 133 h 133"/>
                <a:gd name="T4" fmla="*/ 147 w 228"/>
                <a:gd name="T5" fmla="*/ 133 h 133"/>
                <a:gd name="T6" fmla="*/ 119 w 228"/>
                <a:gd name="T7" fmla="*/ 125 h 133"/>
                <a:gd name="T8" fmla="*/ 119 w 228"/>
                <a:gd name="T9" fmla="*/ 125 h 133"/>
                <a:gd name="T10" fmla="*/ 119 w 228"/>
                <a:gd name="T11" fmla="*/ 125 h 133"/>
                <a:gd name="T12" fmla="*/ 119 w 228"/>
                <a:gd name="T13" fmla="*/ 125 h 133"/>
                <a:gd name="T14" fmla="*/ 119 w 228"/>
                <a:gd name="T15" fmla="*/ 125 h 133"/>
                <a:gd name="T16" fmla="*/ 79 w 228"/>
                <a:gd name="T17" fmla="*/ 115 h 133"/>
                <a:gd name="T18" fmla="*/ 79 w 228"/>
                <a:gd name="T19" fmla="*/ 115 h 133"/>
                <a:gd name="T20" fmla="*/ 19 w 228"/>
                <a:gd name="T21" fmla="*/ 70 h 133"/>
                <a:gd name="T22" fmla="*/ 52 w 228"/>
                <a:gd name="T23" fmla="*/ 83 h 133"/>
                <a:gd name="T24" fmla="*/ 95 w 228"/>
                <a:gd name="T25" fmla="*/ 92 h 133"/>
                <a:gd name="T26" fmla="*/ 70 w 228"/>
                <a:gd name="T27" fmla="*/ 75 h 133"/>
                <a:gd name="T28" fmla="*/ 6 w 228"/>
                <a:gd name="T29" fmla="*/ 7 h 133"/>
                <a:gd name="T30" fmla="*/ 83 w 228"/>
                <a:gd name="T31" fmla="*/ 58 h 133"/>
                <a:gd name="T32" fmla="*/ 131 w 228"/>
                <a:gd name="T33" fmla="*/ 73 h 133"/>
                <a:gd name="T34" fmla="*/ 83 w 228"/>
                <a:gd name="T35" fmla="*/ 34 h 133"/>
                <a:gd name="T36" fmla="*/ 148 w 228"/>
                <a:gd name="T37" fmla="*/ 51 h 133"/>
                <a:gd name="T38" fmla="*/ 196 w 228"/>
                <a:gd name="T39" fmla="*/ 79 h 133"/>
                <a:gd name="T40" fmla="*/ 189 w 228"/>
                <a:gd name="T41" fmla="*/ 34 h 133"/>
                <a:gd name="T42" fmla="*/ 212 w 228"/>
                <a:gd name="T43" fmla="*/ 1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133">
                  <a:moveTo>
                    <a:pt x="212" y="122"/>
                  </a:moveTo>
                  <a:cubicBezTo>
                    <a:pt x="186" y="128"/>
                    <a:pt x="161" y="133"/>
                    <a:pt x="151" y="133"/>
                  </a:cubicBezTo>
                  <a:cubicBezTo>
                    <a:pt x="149" y="133"/>
                    <a:pt x="147" y="133"/>
                    <a:pt x="147" y="133"/>
                  </a:cubicBezTo>
                  <a:cubicBezTo>
                    <a:pt x="144" y="132"/>
                    <a:pt x="134" y="129"/>
                    <a:pt x="119" y="125"/>
                  </a:cubicBezTo>
                  <a:cubicBezTo>
                    <a:pt x="119" y="125"/>
                    <a:pt x="119" y="125"/>
                    <a:pt x="119" y="125"/>
                  </a:cubicBezTo>
                  <a:cubicBezTo>
                    <a:pt x="119" y="125"/>
                    <a:pt x="119" y="125"/>
                    <a:pt x="119" y="125"/>
                  </a:cubicBezTo>
                  <a:cubicBezTo>
                    <a:pt x="119" y="125"/>
                    <a:pt x="119" y="125"/>
                    <a:pt x="119" y="125"/>
                  </a:cubicBezTo>
                  <a:cubicBezTo>
                    <a:pt x="119" y="125"/>
                    <a:pt x="119" y="125"/>
                    <a:pt x="119" y="125"/>
                  </a:cubicBezTo>
                  <a:cubicBezTo>
                    <a:pt x="116" y="125"/>
                    <a:pt x="88" y="117"/>
                    <a:pt x="79" y="115"/>
                  </a:cubicBezTo>
                  <a:cubicBezTo>
                    <a:pt x="79" y="115"/>
                    <a:pt x="79" y="115"/>
                    <a:pt x="79" y="115"/>
                  </a:cubicBezTo>
                  <a:cubicBezTo>
                    <a:pt x="70" y="112"/>
                    <a:pt x="24" y="74"/>
                    <a:pt x="19" y="70"/>
                  </a:cubicBezTo>
                  <a:cubicBezTo>
                    <a:pt x="15" y="65"/>
                    <a:pt x="30" y="75"/>
                    <a:pt x="52" y="83"/>
                  </a:cubicBezTo>
                  <a:cubicBezTo>
                    <a:pt x="74" y="91"/>
                    <a:pt x="95" y="92"/>
                    <a:pt x="95" y="92"/>
                  </a:cubicBezTo>
                  <a:cubicBezTo>
                    <a:pt x="95" y="92"/>
                    <a:pt x="87" y="88"/>
                    <a:pt x="70" y="75"/>
                  </a:cubicBezTo>
                  <a:cubicBezTo>
                    <a:pt x="53" y="62"/>
                    <a:pt x="11" y="14"/>
                    <a:pt x="6" y="7"/>
                  </a:cubicBezTo>
                  <a:cubicBezTo>
                    <a:pt x="0" y="0"/>
                    <a:pt x="47" y="45"/>
                    <a:pt x="83" y="58"/>
                  </a:cubicBezTo>
                  <a:cubicBezTo>
                    <a:pt x="118" y="71"/>
                    <a:pt x="131" y="73"/>
                    <a:pt x="131" y="73"/>
                  </a:cubicBezTo>
                  <a:cubicBezTo>
                    <a:pt x="131" y="73"/>
                    <a:pt x="91" y="36"/>
                    <a:pt x="83" y="34"/>
                  </a:cubicBezTo>
                  <a:cubicBezTo>
                    <a:pt x="76" y="33"/>
                    <a:pt x="113" y="38"/>
                    <a:pt x="148" y="51"/>
                  </a:cubicBezTo>
                  <a:cubicBezTo>
                    <a:pt x="183" y="63"/>
                    <a:pt x="196" y="79"/>
                    <a:pt x="196" y="79"/>
                  </a:cubicBezTo>
                  <a:cubicBezTo>
                    <a:pt x="189" y="34"/>
                    <a:pt x="189" y="34"/>
                    <a:pt x="189" y="34"/>
                  </a:cubicBezTo>
                  <a:cubicBezTo>
                    <a:pt x="189" y="34"/>
                    <a:pt x="228" y="105"/>
                    <a:pt x="212" y="122"/>
                  </a:cubicBezTo>
                  <a:close/>
                </a:path>
              </a:pathLst>
            </a:custGeom>
            <a:solidFill>
              <a:srgbClr val="9341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85" name="Freeform 31"/>
            <p:cNvSpPr>
              <a:spLocks noEditPoints="1"/>
            </p:cNvSpPr>
            <p:nvPr/>
          </p:nvSpPr>
          <p:spPr bwMode="auto">
            <a:xfrm>
              <a:off x="3734" y="1863"/>
              <a:ext cx="443" cy="171"/>
            </a:xfrm>
            <a:custGeom>
              <a:avLst/>
              <a:gdLst>
                <a:gd name="T0" fmla="*/ 182 w 326"/>
                <a:gd name="T1" fmla="*/ 25 h 126"/>
                <a:gd name="T2" fmla="*/ 163 w 326"/>
                <a:gd name="T3" fmla="*/ 25 h 126"/>
                <a:gd name="T4" fmla="*/ 145 w 326"/>
                <a:gd name="T5" fmla="*/ 22 h 126"/>
                <a:gd name="T6" fmla="*/ 134 w 326"/>
                <a:gd name="T7" fmla="*/ 13 h 126"/>
                <a:gd name="T8" fmla="*/ 5 w 326"/>
                <a:gd name="T9" fmla="*/ 4 h 126"/>
                <a:gd name="T10" fmla="*/ 1 w 326"/>
                <a:gd name="T11" fmla="*/ 6 h 126"/>
                <a:gd name="T12" fmla="*/ 1 w 326"/>
                <a:gd name="T13" fmla="*/ 20 h 126"/>
                <a:gd name="T14" fmla="*/ 9 w 326"/>
                <a:gd name="T15" fmla="*/ 29 h 126"/>
                <a:gd name="T16" fmla="*/ 27 w 326"/>
                <a:gd name="T17" fmla="*/ 92 h 126"/>
                <a:gd name="T18" fmla="*/ 122 w 326"/>
                <a:gd name="T19" fmla="*/ 93 h 126"/>
                <a:gd name="T20" fmla="*/ 148 w 326"/>
                <a:gd name="T21" fmla="*/ 46 h 126"/>
                <a:gd name="T22" fmla="*/ 158 w 326"/>
                <a:gd name="T23" fmla="*/ 42 h 126"/>
                <a:gd name="T24" fmla="*/ 162 w 326"/>
                <a:gd name="T25" fmla="*/ 42 h 126"/>
                <a:gd name="T26" fmla="*/ 166 w 326"/>
                <a:gd name="T27" fmla="*/ 43 h 126"/>
                <a:gd name="T28" fmla="*/ 175 w 326"/>
                <a:gd name="T29" fmla="*/ 48 h 126"/>
                <a:gd name="T30" fmla="*/ 195 w 326"/>
                <a:gd name="T31" fmla="*/ 98 h 126"/>
                <a:gd name="T32" fmla="*/ 289 w 326"/>
                <a:gd name="T33" fmla="*/ 109 h 126"/>
                <a:gd name="T34" fmla="*/ 315 w 326"/>
                <a:gd name="T35" fmla="*/ 49 h 126"/>
                <a:gd name="T36" fmla="*/ 325 w 326"/>
                <a:gd name="T37" fmla="*/ 42 h 126"/>
                <a:gd name="T38" fmla="*/ 326 w 326"/>
                <a:gd name="T39" fmla="*/ 28 h 126"/>
                <a:gd name="T40" fmla="*/ 323 w 326"/>
                <a:gd name="T41" fmla="*/ 25 h 126"/>
                <a:gd name="T42" fmla="*/ 194 w 326"/>
                <a:gd name="T43" fmla="*/ 17 h 126"/>
                <a:gd name="T44" fmla="*/ 182 w 326"/>
                <a:gd name="T45" fmla="*/ 25 h 126"/>
                <a:gd name="T46" fmla="*/ 33 w 326"/>
                <a:gd name="T47" fmla="*/ 11 h 126"/>
                <a:gd name="T48" fmla="*/ 128 w 326"/>
                <a:gd name="T49" fmla="*/ 23 h 126"/>
                <a:gd name="T50" fmla="*/ 117 w 326"/>
                <a:gd name="T51" fmla="*/ 91 h 126"/>
                <a:gd name="T52" fmla="*/ 29 w 326"/>
                <a:gd name="T53" fmla="*/ 85 h 126"/>
                <a:gd name="T54" fmla="*/ 20 w 326"/>
                <a:gd name="T55" fmla="*/ 54 h 126"/>
                <a:gd name="T56" fmla="*/ 22 w 326"/>
                <a:gd name="T57" fmla="*/ 19 h 126"/>
                <a:gd name="T58" fmla="*/ 33 w 326"/>
                <a:gd name="T59" fmla="*/ 11 h 126"/>
                <a:gd name="T60" fmla="*/ 304 w 326"/>
                <a:gd name="T61" fmla="*/ 38 h 126"/>
                <a:gd name="T62" fmla="*/ 301 w 326"/>
                <a:gd name="T63" fmla="*/ 73 h 126"/>
                <a:gd name="T64" fmla="*/ 288 w 326"/>
                <a:gd name="T65" fmla="*/ 102 h 126"/>
                <a:gd name="T66" fmla="*/ 200 w 326"/>
                <a:gd name="T67" fmla="*/ 96 h 126"/>
                <a:gd name="T68" fmla="*/ 198 w 326"/>
                <a:gd name="T69" fmla="*/ 28 h 126"/>
                <a:gd name="T70" fmla="*/ 294 w 326"/>
                <a:gd name="T71" fmla="*/ 29 h 126"/>
                <a:gd name="T72" fmla="*/ 304 w 326"/>
                <a:gd name="T73" fmla="*/ 3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126">
                  <a:moveTo>
                    <a:pt x="182" y="25"/>
                  </a:moveTo>
                  <a:cubicBezTo>
                    <a:pt x="179" y="26"/>
                    <a:pt x="175" y="26"/>
                    <a:pt x="163" y="25"/>
                  </a:cubicBezTo>
                  <a:cubicBezTo>
                    <a:pt x="151" y="24"/>
                    <a:pt x="147" y="24"/>
                    <a:pt x="145" y="22"/>
                  </a:cubicBezTo>
                  <a:cubicBezTo>
                    <a:pt x="143" y="21"/>
                    <a:pt x="140" y="16"/>
                    <a:pt x="134" y="13"/>
                  </a:cubicBezTo>
                  <a:cubicBezTo>
                    <a:pt x="106" y="1"/>
                    <a:pt x="26" y="0"/>
                    <a:pt x="5" y="4"/>
                  </a:cubicBezTo>
                  <a:cubicBezTo>
                    <a:pt x="2" y="4"/>
                    <a:pt x="2" y="4"/>
                    <a:pt x="1" y="6"/>
                  </a:cubicBezTo>
                  <a:cubicBezTo>
                    <a:pt x="1" y="8"/>
                    <a:pt x="0" y="19"/>
                    <a:pt x="1" y="20"/>
                  </a:cubicBezTo>
                  <a:cubicBezTo>
                    <a:pt x="2" y="22"/>
                    <a:pt x="6" y="23"/>
                    <a:pt x="9" y="29"/>
                  </a:cubicBezTo>
                  <a:cubicBezTo>
                    <a:pt x="15" y="39"/>
                    <a:pt x="12" y="74"/>
                    <a:pt x="27" y="92"/>
                  </a:cubicBezTo>
                  <a:cubicBezTo>
                    <a:pt x="42" y="110"/>
                    <a:pt x="104" y="115"/>
                    <a:pt x="122" y="93"/>
                  </a:cubicBezTo>
                  <a:cubicBezTo>
                    <a:pt x="134" y="79"/>
                    <a:pt x="141" y="62"/>
                    <a:pt x="148" y="46"/>
                  </a:cubicBezTo>
                  <a:cubicBezTo>
                    <a:pt x="152" y="43"/>
                    <a:pt x="155" y="43"/>
                    <a:pt x="158" y="42"/>
                  </a:cubicBezTo>
                  <a:cubicBezTo>
                    <a:pt x="160" y="42"/>
                    <a:pt x="161" y="42"/>
                    <a:pt x="162" y="42"/>
                  </a:cubicBezTo>
                  <a:cubicBezTo>
                    <a:pt x="163" y="42"/>
                    <a:pt x="164" y="43"/>
                    <a:pt x="166" y="43"/>
                  </a:cubicBezTo>
                  <a:cubicBezTo>
                    <a:pt x="169" y="43"/>
                    <a:pt x="172" y="44"/>
                    <a:pt x="175" y="48"/>
                  </a:cubicBezTo>
                  <a:cubicBezTo>
                    <a:pt x="180" y="65"/>
                    <a:pt x="185" y="82"/>
                    <a:pt x="195" y="98"/>
                  </a:cubicBezTo>
                  <a:cubicBezTo>
                    <a:pt x="210" y="122"/>
                    <a:pt x="272" y="126"/>
                    <a:pt x="289" y="109"/>
                  </a:cubicBezTo>
                  <a:cubicBezTo>
                    <a:pt x="306" y="94"/>
                    <a:pt x="308" y="58"/>
                    <a:pt x="315" y="49"/>
                  </a:cubicBezTo>
                  <a:cubicBezTo>
                    <a:pt x="319" y="44"/>
                    <a:pt x="324" y="43"/>
                    <a:pt x="325" y="42"/>
                  </a:cubicBezTo>
                  <a:cubicBezTo>
                    <a:pt x="326" y="40"/>
                    <a:pt x="326" y="29"/>
                    <a:pt x="326" y="28"/>
                  </a:cubicBezTo>
                  <a:cubicBezTo>
                    <a:pt x="326" y="26"/>
                    <a:pt x="326" y="26"/>
                    <a:pt x="323" y="25"/>
                  </a:cubicBezTo>
                  <a:cubicBezTo>
                    <a:pt x="302" y="18"/>
                    <a:pt x="223" y="9"/>
                    <a:pt x="194" y="17"/>
                  </a:cubicBezTo>
                  <a:cubicBezTo>
                    <a:pt x="188" y="19"/>
                    <a:pt x="183" y="23"/>
                    <a:pt x="182" y="25"/>
                  </a:cubicBezTo>
                  <a:close/>
                  <a:moveTo>
                    <a:pt x="33" y="11"/>
                  </a:moveTo>
                  <a:cubicBezTo>
                    <a:pt x="53" y="6"/>
                    <a:pt x="109" y="12"/>
                    <a:pt x="128" y="23"/>
                  </a:cubicBezTo>
                  <a:cubicBezTo>
                    <a:pt x="150" y="37"/>
                    <a:pt x="129" y="77"/>
                    <a:pt x="117" y="91"/>
                  </a:cubicBezTo>
                  <a:cubicBezTo>
                    <a:pt x="101" y="108"/>
                    <a:pt x="45" y="107"/>
                    <a:pt x="29" y="85"/>
                  </a:cubicBezTo>
                  <a:cubicBezTo>
                    <a:pt x="24" y="77"/>
                    <a:pt x="21" y="63"/>
                    <a:pt x="20" y="54"/>
                  </a:cubicBezTo>
                  <a:cubicBezTo>
                    <a:pt x="19" y="45"/>
                    <a:pt x="19" y="27"/>
                    <a:pt x="22" y="19"/>
                  </a:cubicBezTo>
                  <a:cubicBezTo>
                    <a:pt x="26" y="11"/>
                    <a:pt x="33" y="11"/>
                    <a:pt x="33" y="11"/>
                  </a:cubicBezTo>
                  <a:close/>
                  <a:moveTo>
                    <a:pt x="304" y="38"/>
                  </a:moveTo>
                  <a:cubicBezTo>
                    <a:pt x="306" y="46"/>
                    <a:pt x="304" y="64"/>
                    <a:pt x="301" y="73"/>
                  </a:cubicBezTo>
                  <a:cubicBezTo>
                    <a:pt x="299" y="82"/>
                    <a:pt x="294" y="95"/>
                    <a:pt x="288" y="102"/>
                  </a:cubicBezTo>
                  <a:cubicBezTo>
                    <a:pt x="270" y="122"/>
                    <a:pt x="213" y="116"/>
                    <a:pt x="200" y="96"/>
                  </a:cubicBezTo>
                  <a:cubicBezTo>
                    <a:pt x="190" y="82"/>
                    <a:pt x="175" y="38"/>
                    <a:pt x="198" y="28"/>
                  </a:cubicBezTo>
                  <a:cubicBezTo>
                    <a:pt x="218" y="19"/>
                    <a:pt x="274" y="21"/>
                    <a:pt x="294" y="29"/>
                  </a:cubicBezTo>
                  <a:cubicBezTo>
                    <a:pt x="294" y="29"/>
                    <a:pt x="301" y="30"/>
                    <a:pt x="304" y="38"/>
                  </a:cubicBezTo>
                  <a:close/>
                </a:path>
              </a:pathLst>
            </a:custGeom>
            <a:solidFill>
              <a:srgbClr val="61464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86" name="Freeform 32"/>
            <p:cNvSpPr/>
            <p:nvPr/>
          </p:nvSpPr>
          <p:spPr bwMode="auto">
            <a:xfrm>
              <a:off x="3972" y="1889"/>
              <a:ext cx="178" cy="140"/>
            </a:xfrm>
            <a:custGeom>
              <a:avLst/>
              <a:gdLst>
                <a:gd name="T0" fmla="*/ 25 w 131"/>
                <a:gd name="T1" fmla="*/ 77 h 103"/>
                <a:gd name="T2" fmla="*/ 23 w 131"/>
                <a:gd name="T3" fmla="*/ 9 h 103"/>
                <a:gd name="T4" fmla="*/ 119 w 131"/>
                <a:gd name="T5" fmla="*/ 10 h 103"/>
                <a:gd name="T6" fmla="*/ 127 w 131"/>
                <a:gd name="T7" fmla="*/ 16 h 103"/>
                <a:gd name="T8" fmla="*/ 129 w 131"/>
                <a:gd name="T9" fmla="*/ 19 h 103"/>
                <a:gd name="T10" fmla="*/ 126 w 131"/>
                <a:gd name="T11" fmla="*/ 54 h 103"/>
                <a:gd name="T12" fmla="*/ 123 w 131"/>
                <a:gd name="T13" fmla="*/ 65 h 103"/>
                <a:gd name="T14" fmla="*/ 113 w 131"/>
                <a:gd name="T15" fmla="*/ 83 h 103"/>
                <a:gd name="T16" fmla="*/ 25 w 131"/>
                <a:gd name="T17" fmla="*/ 7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03">
                  <a:moveTo>
                    <a:pt x="25" y="77"/>
                  </a:moveTo>
                  <a:cubicBezTo>
                    <a:pt x="15" y="63"/>
                    <a:pt x="0" y="19"/>
                    <a:pt x="23" y="9"/>
                  </a:cubicBezTo>
                  <a:cubicBezTo>
                    <a:pt x="43" y="0"/>
                    <a:pt x="99" y="2"/>
                    <a:pt x="119" y="10"/>
                  </a:cubicBezTo>
                  <a:cubicBezTo>
                    <a:pt x="119" y="10"/>
                    <a:pt x="124" y="10"/>
                    <a:pt x="127" y="16"/>
                  </a:cubicBezTo>
                  <a:cubicBezTo>
                    <a:pt x="128" y="17"/>
                    <a:pt x="128" y="18"/>
                    <a:pt x="129" y="19"/>
                  </a:cubicBezTo>
                  <a:cubicBezTo>
                    <a:pt x="131" y="27"/>
                    <a:pt x="129" y="45"/>
                    <a:pt x="126" y="54"/>
                  </a:cubicBezTo>
                  <a:cubicBezTo>
                    <a:pt x="126" y="57"/>
                    <a:pt x="124" y="61"/>
                    <a:pt x="123" y="65"/>
                  </a:cubicBezTo>
                  <a:cubicBezTo>
                    <a:pt x="120" y="72"/>
                    <a:pt x="117" y="79"/>
                    <a:pt x="113" y="83"/>
                  </a:cubicBezTo>
                  <a:cubicBezTo>
                    <a:pt x="95" y="103"/>
                    <a:pt x="38" y="97"/>
                    <a:pt x="25" y="77"/>
                  </a:cubicBezTo>
                  <a:close/>
                </a:path>
              </a:pathLst>
            </a:custGeom>
            <a:solidFill>
              <a:srgbClr val="B7D8E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87" name="Freeform 33"/>
            <p:cNvSpPr/>
            <p:nvPr/>
          </p:nvSpPr>
          <p:spPr bwMode="auto">
            <a:xfrm>
              <a:off x="3760" y="1872"/>
              <a:ext cx="178" cy="138"/>
            </a:xfrm>
            <a:custGeom>
              <a:avLst/>
              <a:gdLst>
                <a:gd name="T0" fmla="*/ 109 w 131"/>
                <a:gd name="T1" fmla="*/ 17 h 102"/>
                <a:gd name="T2" fmla="*/ 98 w 131"/>
                <a:gd name="T3" fmla="*/ 85 h 102"/>
                <a:gd name="T4" fmla="*/ 10 w 131"/>
                <a:gd name="T5" fmla="*/ 79 h 102"/>
                <a:gd name="T6" fmla="*/ 3 w 131"/>
                <a:gd name="T7" fmla="*/ 62 h 102"/>
                <a:gd name="T8" fmla="*/ 1 w 131"/>
                <a:gd name="T9" fmla="*/ 48 h 102"/>
                <a:gd name="T10" fmla="*/ 2 w 131"/>
                <a:gd name="T11" fmla="*/ 18 h 102"/>
                <a:gd name="T12" fmla="*/ 3 w 131"/>
                <a:gd name="T13" fmla="*/ 13 h 102"/>
                <a:gd name="T14" fmla="*/ 14 w 131"/>
                <a:gd name="T15" fmla="*/ 5 h 102"/>
                <a:gd name="T16" fmla="*/ 109 w 131"/>
                <a:gd name="T17" fmla="*/ 1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02">
                  <a:moveTo>
                    <a:pt x="109" y="17"/>
                  </a:moveTo>
                  <a:cubicBezTo>
                    <a:pt x="131" y="31"/>
                    <a:pt x="110" y="71"/>
                    <a:pt x="98" y="85"/>
                  </a:cubicBezTo>
                  <a:cubicBezTo>
                    <a:pt x="82" y="102"/>
                    <a:pt x="26" y="101"/>
                    <a:pt x="10" y="79"/>
                  </a:cubicBezTo>
                  <a:cubicBezTo>
                    <a:pt x="7" y="74"/>
                    <a:pt x="5" y="68"/>
                    <a:pt x="3" y="62"/>
                  </a:cubicBezTo>
                  <a:cubicBezTo>
                    <a:pt x="2" y="57"/>
                    <a:pt x="1" y="52"/>
                    <a:pt x="1" y="48"/>
                  </a:cubicBezTo>
                  <a:cubicBezTo>
                    <a:pt x="0" y="41"/>
                    <a:pt x="0" y="27"/>
                    <a:pt x="2" y="18"/>
                  </a:cubicBezTo>
                  <a:cubicBezTo>
                    <a:pt x="2" y="16"/>
                    <a:pt x="3" y="14"/>
                    <a:pt x="3" y="13"/>
                  </a:cubicBezTo>
                  <a:cubicBezTo>
                    <a:pt x="7" y="5"/>
                    <a:pt x="14" y="5"/>
                    <a:pt x="14" y="5"/>
                  </a:cubicBezTo>
                  <a:cubicBezTo>
                    <a:pt x="34" y="0"/>
                    <a:pt x="90" y="6"/>
                    <a:pt x="109" y="17"/>
                  </a:cubicBezTo>
                  <a:close/>
                </a:path>
              </a:pathLst>
            </a:custGeom>
            <a:solidFill>
              <a:srgbClr val="B7D8E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88" name="Freeform 34"/>
            <p:cNvSpPr/>
            <p:nvPr/>
          </p:nvSpPr>
          <p:spPr bwMode="auto">
            <a:xfrm>
              <a:off x="3833" y="2314"/>
              <a:ext cx="91" cy="74"/>
            </a:xfrm>
            <a:custGeom>
              <a:avLst/>
              <a:gdLst>
                <a:gd name="T0" fmla="*/ 0 w 67"/>
                <a:gd name="T1" fmla="*/ 6 h 55"/>
                <a:gd name="T2" fmla="*/ 38 w 67"/>
                <a:gd name="T3" fmla="*/ 0 h 55"/>
                <a:gd name="T4" fmla="*/ 67 w 67"/>
                <a:gd name="T5" fmla="*/ 55 h 55"/>
                <a:gd name="T6" fmla="*/ 1 w 67"/>
                <a:gd name="T7" fmla="*/ 38 h 55"/>
                <a:gd name="T8" fmla="*/ 0 w 67"/>
                <a:gd name="T9" fmla="*/ 6 h 55"/>
              </a:gdLst>
              <a:ahLst/>
              <a:cxnLst>
                <a:cxn ang="0">
                  <a:pos x="T0" y="T1"/>
                </a:cxn>
                <a:cxn ang="0">
                  <a:pos x="T2" y="T3"/>
                </a:cxn>
                <a:cxn ang="0">
                  <a:pos x="T4" y="T5"/>
                </a:cxn>
                <a:cxn ang="0">
                  <a:pos x="T6" y="T7"/>
                </a:cxn>
                <a:cxn ang="0">
                  <a:pos x="T8" y="T9"/>
                </a:cxn>
              </a:cxnLst>
              <a:rect l="0" t="0" r="r" b="b"/>
              <a:pathLst>
                <a:path w="67" h="55">
                  <a:moveTo>
                    <a:pt x="0" y="6"/>
                  </a:moveTo>
                  <a:cubicBezTo>
                    <a:pt x="5" y="4"/>
                    <a:pt x="38" y="0"/>
                    <a:pt x="38" y="0"/>
                  </a:cubicBezTo>
                  <a:cubicBezTo>
                    <a:pt x="67" y="55"/>
                    <a:pt x="67" y="55"/>
                    <a:pt x="67" y="55"/>
                  </a:cubicBezTo>
                  <a:cubicBezTo>
                    <a:pt x="1" y="38"/>
                    <a:pt x="1" y="38"/>
                    <a:pt x="1" y="38"/>
                  </a:cubicBezTo>
                  <a:lnTo>
                    <a:pt x="0" y="6"/>
                  </a:lnTo>
                  <a:close/>
                </a:path>
              </a:pathLst>
            </a:custGeom>
            <a:solidFill>
              <a:srgbClr val="AAA9A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89" name="Freeform 35"/>
            <p:cNvSpPr/>
            <p:nvPr/>
          </p:nvSpPr>
          <p:spPr bwMode="auto">
            <a:xfrm>
              <a:off x="3930" y="2321"/>
              <a:ext cx="89" cy="69"/>
            </a:xfrm>
            <a:custGeom>
              <a:avLst/>
              <a:gdLst>
                <a:gd name="T0" fmla="*/ 61 w 66"/>
                <a:gd name="T1" fmla="*/ 18 h 51"/>
                <a:gd name="T2" fmla="*/ 24 w 66"/>
                <a:gd name="T3" fmla="*/ 0 h 51"/>
                <a:gd name="T4" fmla="*/ 0 w 66"/>
                <a:gd name="T5" fmla="*/ 51 h 51"/>
                <a:gd name="T6" fmla="*/ 66 w 66"/>
                <a:gd name="T7" fmla="*/ 36 h 51"/>
                <a:gd name="T8" fmla="*/ 61 w 66"/>
                <a:gd name="T9" fmla="*/ 18 h 51"/>
              </a:gdLst>
              <a:ahLst/>
              <a:cxnLst>
                <a:cxn ang="0">
                  <a:pos x="T0" y="T1"/>
                </a:cxn>
                <a:cxn ang="0">
                  <a:pos x="T2" y="T3"/>
                </a:cxn>
                <a:cxn ang="0">
                  <a:pos x="T4" y="T5"/>
                </a:cxn>
                <a:cxn ang="0">
                  <a:pos x="T6" y="T7"/>
                </a:cxn>
                <a:cxn ang="0">
                  <a:pos x="T8" y="T9"/>
                </a:cxn>
              </a:cxnLst>
              <a:rect l="0" t="0" r="r" b="b"/>
              <a:pathLst>
                <a:path w="66" h="51">
                  <a:moveTo>
                    <a:pt x="61" y="18"/>
                  </a:moveTo>
                  <a:cubicBezTo>
                    <a:pt x="54" y="12"/>
                    <a:pt x="24" y="0"/>
                    <a:pt x="24" y="0"/>
                  </a:cubicBezTo>
                  <a:cubicBezTo>
                    <a:pt x="0" y="51"/>
                    <a:pt x="0" y="51"/>
                    <a:pt x="0" y="51"/>
                  </a:cubicBezTo>
                  <a:cubicBezTo>
                    <a:pt x="66" y="36"/>
                    <a:pt x="66" y="36"/>
                    <a:pt x="66" y="36"/>
                  </a:cubicBezTo>
                  <a:lnTo>
                    <a:pt x="61" y="18"/>
                  </a:lnTo>
                  <a:close/>
                </a:path>
              </a:pathLst>
            </a:custGeom>
            <a:solidFill>
              <a:srgbClr val="AAA9A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90" name="Freeform 36"/>
            <p:cNvSpPr/>
            <p:nvPr/>
          </p:nvSpPr>
          <p:spPr bwMode="auto">
            <a:xfrm>
              <a:off x="3962" y="2238"/>
              <a:ext cx="128" cy="191"/>
            </a:xfrm>
            <a:custGeom>
              <a:avLst/>
              <a:gdLst>
                <a:gd name="T0" fmla="*/ 66 w 94"/>
                <a:gd name="T1" fmla="*/ 0 h 141"/>
                <a:gd name="T2" fmla="*/ 0 w 94"/>
                <a:gd name="T3" fmla="*/ 61 h 141"/>
                <a:gd name="T4" fmla="*/ 54 w 94"/>
                <a:gd name="T5" fmla="*/ 136 h 141"/>
                <a:gd name="T6" fmla="*/ 94 w 94"/>
                <a:gd name="T7" fmla="*/ 40 h 141"/>
                <a:gd name="T8" fmla="*/ 66 w 94"/>
                <a:gd name="T9" fmla="*/ 0 h 141"/>
              </a:gdLst>
              <a:ahLst/>
              <a:cxnLst>
                <a:cxn ang="0">
                  <a:pos x="T0" y="T1"/>
                </a:cxn>
                <a:cxn ang="0">
                  <a:pos x="T2" y="T3"/>
                </a:cxn>
                <a:cxn ang="0">
                  <a:pos x="T4" y="T5"/>
                </a:cxn>
                <a:cxn ang="0">
                  <a:pos x="T6" y="T7"/>
                </a:cxn>
                <a:cxn ang="0">
                  <a:pos x="T8" y="T9"/>
                </a:cxn>
              </a:cxnLst>
              <a:rect l="0" t="0" r="r" b="b"/>
              <a:pathLst>
                <a:path w="94" h="141">
                  <a:moveTo>
                    <a:pt x="66" y="0"/>
                  </a:moveTo>
                  <a:cubicBezTo>
                    <a:pt x="0" y="61"/>
                    <a:pt x="0" y="61"/>
                    <a:pt x="0" y="61"/>
                  </a:cubicBezTo>
                  <a:cubicBezTo>
                    <a:pt x="54" y="136"/>
                    <a:pt x="54" y="136"/>
                    <a:pt x="54" y="136"/>
                  </a:cubicBezTo>
                  <a:cubicBezTo>
                    <a:pt x="57" y="141"/>
                    <a:pt x="94" y="40"/>
                    <a:pt x="94" y="40"/>
                  </a:cubicBezTo>
                  <a:lnTo>
                    <a:pt x="66" y="0"/>
                  </a:lnTo>
                  <a:close/>
                </a:path>
              </a:pathLst>
            </a:custGeom>
            <a:solidFill>
              <a:srgbClr val="C4C2C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91" name="Freeform 37"/>
            <p:cNvSpPr/>
            <p:nvPr/>
          </p:nvSpPr>
          <p:spPr bwMode="auto">
            <a:xfrm>
              <a:off x="3756" y="2230"/>
              <a:ext cx="129" cy="191"/>
            </a:xfrm>
            <a:custGeom>
              <a:avLst/>
              <a:gdLst>
                <a:gd name="T0" fmla="*/ 29 w 95"/>
                <a:gd name="T1" fmla="*/ 0 h 141"/>
                <a:gd name="T2" fmla="*/ 95 w 95"/>
                <a:gd name="T3" fmla="*/ 62 h 141"/>
                <a:gd name="T4" fmla="*/ 41 w 95"/>
                <a:gd name="T5" fmla="*/ 137 h 141"/>
                <a:gd name="T6" fmla="*/ 0 w 95"/>
                <a:gd name="T7" fmla="*/ 41 h 141"/>
                <a:gd name="T8" fmla="*/ 29 w 95"/>
                <a:gd name="T9" fmla="*/ 0 h 141"/>
              </a:gdLst>
              <a:ahLst/>
              <a:cxnLst>
                <a:cxn ang="0">
                  <a:pos x="T0" y="T1"/>
                </a:cxn>
                <a:cxn ang="0">
                  <a:pos x="T2" y="T3"/>
                </a:cxn>
                <a:cxn ang="0">
                  <a:pos x="T4" y="T5"/>
                </a:cxn>
                <a:cxn ang="0">
                  <a:pos x="T6" y="T7"/>
                </a:cxn>
                <a:cxn ang="0">
                  <a:pos x="T8" y="T9"/>
                </a:cxn>
              </a:cxnLst>
              <a:rect l="0" t="0" r="r" b="b"/>
              <a:pathLst>
                <a:path w="95" h="141">
                  <a:moveTo>
                    <a:pt x="29" y="0"/>
                  </a:moveTo>
                  <a:cubicBezTo>
                    <a:pt x="95" y="62"/>
                    <a:pt x="95" y="62"/>
                    <a:pt x="95" y="62"/>
                  </a:cubicBezTo>
                  <a:cubicBezTo>
                    <a:pt x="41" y="137"/>
                    <a:pt x="41" y="137"/>
                    <a:pt x="41" y="137"/>
                  </a:cubicBezTo>
                  <a:cubicBezTo>
                    <a:pt x="38" y="141"/>
                    <a:pt x="0" y="41"/>
                    <a:pt x="0" y="41"/>
                  </a:cubicBezTo>
                  <a:lnTo>
                    <a:pt x="29" y="0"/>
                  </a:lnTo>
                  <a:close/>
                </a:path>
              </a:pathLst>
            </a:custGeom>
            <a:solidFill>
              <a:srgbClr val="C4C2C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92" name="Freeform 38"/>
            <p:cNvSpPr/>
            <p:nvPr/>
          </p:nvSpPr>
          <p:spPr bwMode="auto">
            <a:xfrm>
              <a:off x="3239" y="1924"/>
              <a:ext cx="196" cy="405"/>
            </a:xfrm>
            <a:custGeom>
              <a:avLst/>
              <a:gdLst>
                <a:gd name="T0" fmla="*/ 118 w 144"/>
                <a:gd name="T1" fmla="*/ 140 h 299"/>
                <a:gd name="T2" fmla="*/ 117 w 144"/>
                <a:gd name="T3" fmla="*/ 82 h 299"/>
                <a:gd name="T4" fmla="*/ 119 w 144"/>
                <a:gd name="T5" fmla="*/ 19 h 299"/>
                <a:gd name="T6" fmla="*/ 90 w 144"/>
                <a:gd name="T7" fmla="*/ 27 h 299"/>
                <a:gd name="T8" fmla="*/ 82 w 144"/>
                <a:gd name="T9" fmla="*/ 132 h 299"/>
                <a:gd name="T10" fmla="*/ 65 w 144"/>
                <a:gd name="T11" fmla="*/ 123 h 299"/>
                <a:gd name="T12" fmla="*/ 45 w 144"/>
                <a:gd name="T13" fmla="*/ 132 h 299"/>
                <a:gd name="T14" fmla="*/ 25 w 144"/>
                <a:gd name="T15" fmla="*/ 136 h 299"/>
                <a:gd name="T16" fmla="*/ 15 w 144"/>
                <a:gd name="T17" fmla="*/ 147 h 299"/>
                <a:gd name="T18" fmla="*/ 3 w 144"/>
                <a:gd name="T19" fmla="*/ 154 h 299"/>
                <a:gd name="T20" fmla="*/ 8 w 144"/>
                <a:gd name="T21" fmla="*/ 196 h 299"/>
                <a:gd name="T22" fmla="*/ 19 w 144"/>
                <a:gd name="T23" fmla="*/ 210 h 299"/>
                <a:gd name="T24" fmla="*/ 46 w 144"/>
                <a:gd name="T25" fmla="*/ 239 h 299"/>
                <a:gd name="T26" fmla="*/ 57 w 144"/>
                <a:gd name="T27" fmla="*/ 286 h 299"/>
                <a:gd name="T28" fmla="*/ 132 w 144"/>
                <a:gd name="T29" fmla="*/ 294 h 299"/>
                <a:gd name="T30" fmla="*/ 127 w 144"/>
                <a:gd name="T31" fmla="*/ 227 h 299"/>
                <a:gd name="T32" fmla="*/ 144 w 144"/>
                <a:gd name="T33" fmla="*/ 186 h 299"/>
                <a:gd name="T34" fmla="*/ 137 w 144"/>
                <a:gd name="T35" fmla="*/ 146 h 299"/>
                <a:gd name="T36" fmla="*/ 118 w 144"/>
                <a:gd name="T37" fmla="*/ 14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 h="299">
                  <a:moveTo>
                    <a:pt x="118" y="140"/>
                  </a:moveTo>
                  <a:cubicBezTo>
                    <a:pt x="118" y="139"/>
                    <a:pt x="116" y="112"/>
                    <a:pt x="117" y="82"/>
                  </a:cubicBezTo>
                  <a:cubicBezTo>
                    <a:pt x="118" y="59"/>
                    <a:pt x="123" y="33"/>
                    <a:pt x="119" y="19"/>
                  </a:cubicBezTo>
                  <a:cubicBezTo>
                    <a:pt x="115" y="3"/>
                    <a:pt x="97" y="0"/>
                    <a:pt x="90" y="27"/>
                  </a:cubicBezTo>
                  <a:cubicBezTo>
                    <a:pt x="85" y="49"/>
                    <a:pt x="82" y="132"/>
                    <a:pt x="82" y="132"/>
                  </a:cubicBezTo>
                  <a:cubicBezTo>
                    <a:pt x="82" y="132"/>
                    <a:pt x="72" y="125"/>
                    <a:pt x="65" y="123"/>
                  </a:cubicBezTo>
                  <a:cubicBezTo>
                    <a:pt x="57" y="121"/>
                    <a:pt x="45" y="132"/>
                    <a:pt x="45" y="132"/>
                  </a:cubicBezTo>
                  <a:cubicBezTo>
                    <a:pt x="45" y="132"/>
                    <a:pt x="31" y="132"/>
                    <a:pt x="25" y="136"/>
                  </a:cubicBezTo>
                  <a:cubicBezTo>
                    <a:pt x="19" y="140"/>
                    <a:pt x="15" y="147"/>
                    <a:pt x="15" y="147"/>
                  </a:cubicBezTo>
                  <a:cubicBezTo>
                    <a:pt x="15" y="147"/>
                    <a:pt x="5" y="147"/>
                    <a:pt x="3" y="154"/>
                  </a:cubicBezTo>
                  <a:cubicBezTo>
                    <a:pt x="0" y="161"/>
                    <a:pt x="4" y="190"/>
                    <a:pt x="8" y="196"/>
                  </a:cubicBezTo>
                  <a:cubicBezTo>
                    <a:pt x="12" y="201"/>
                    <a:pt x="19" y="210"/>
                    <a:pt x="19" y="210"/>
                  </a:cubicBezTo>
                  <a:cubicBezTo>
                    <a:pt x="20" y="227"/>
                    <a:pt x="46" y="239"/>
                    <a:pt x="46" y="239"/>
                  </a:cubicBezTo>
                  <a:cubicBezTo>
                    <a:pt x="57" y="286"/>
                    <a:pt x="57" y="286"/>
                    <a:pt x="57" y="286"/>
                  </a:cubicBezTo>
                  <a:cubicBezTo>
                    <a:pt x="57" y="286"/>
                    <a:pt x="135" y="299"/>
                    <a:pt x="132" y="294"/>
                  </a:cubicBezTo>
                  <a:cubicBezTo>
                    <a:pt x="129" y="288"/>
                    <a:pt x="123" y="235"/>
                    <a:pt x="127" y="227"/>
                  </a:cubicBezTo>
                  <a:cubicBezTo>
                    <a:pt x="131" y="220"/>
                    <a:pt x="144" y="196"/>
                    <a:pt x="144" y="186"/>
                  </a:cubicBezTo>
                  <a:cubicBezTo>
                    <a:pt x="144" y="177"/>
                    <a:pt x="142" y="147"/>
                    <a:pt x="137" y="146"/>
                  </a:cubicBezTo>
                  <a:cubicBezTo>
                    <a:pt x="132" y="145"/>
                    <a:pt x="118" y="140"/>
                    <a:pt x="118" y="140"/>
                  </a:cubicBezTo>
                  <a:close/>
                </a:path>
              </a:pathLst>
            </a:custGeom>
            <a:solidFill>
              <a:srgbClr val="EDC2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93" name="Freeform 39"/>
            <p:cNvSpPr/>
            <p:nvPr/>
          </p:nvSpPr>
          <p:spPr bwMode="auto">
            <a:xfrm>
              <a:off x="3264" y="1928"/>
              <a:ext cx="136" cy="394"/>
            </a:xfrm>
            <a:custGeom>
              <a:avLst/>
              <a:gdLst>
                <a:gd name="T0" fmla="*/ 90 w 100"/>
                <a:gd name="T1" fmla="*/ 7 h 291"/>
                <a:gd name="T2" fmla="*/ 72 w 100"/>
                <a:gd name="T3" fmla="*/ 24 h 291"/>
                <a:gd name="T4" fmla="*/ 64 w 100"/>
                <a:gd name="T5" fmla="*/ 129 h 291"/>
                <a:gd name="T6" fmla="*/ 63 w 100"/>
                <a:gd name="T7" fmla="*/ 128 h 291"/>
                <a:gd name="T8" fmla="*/ 69 w 100"/>
                <a:gd name="T9" fmla="*/ 139 h 291"/>
                <a:gd name="T10" fmla="*/ 59 w 100"/>
                <a:gd name="T11" fmla="*/ 169 h 291"/>
                <a:gd name="T12" fmla="*/ 64 w 100"/>
                <a:gd name="T13" fmla="*/ 190 h 291"/>
                <a:gd name="T14" fmla="*/ 45 w 100"/>
                <a:gd name="T15" fmla="*/ 195 h 291"/>
                <a:gd name="T16" fmla="*/ 34 w 100"/>
                <a:gd name="T17" fmla="*/ 168 h 291"/>
                <a:gd name="T18" fmla="*/ 29 w 100"/>
                <a:gd name="T19" fmla="*/ 139 h 291"/>
                <a:gd name="T20" fmla="*/ 30 w 100"/>
                <a:gd name="T21" fmla="*/ 162 h 291"/>
                <a:gd name="T22" fmla="*/ 38 w 100"/>
                <a:gd name="T23" fmla="*/ 185 h 291"/>
                <a:gd name="T24" fmla="*/ 41 w 100"/>
                <a:gd name="T25" fmla="*/ 196 h 291"/>
                <a:gd name="T26" fmla="*/ 29 w 100"/>
                <a:gd name="T27" fmla="*/ 203 h 291"/>
                <a:gd name="T28" fmla="*/ 17 w 100"/>
                <a:gd name="T29" fmla="*/ 192 h 291"/>
                <a:gd name="T30" fmla="*/ 0 w 100"/>
                <a:gd name="T31" fmla="*/ 152 h 291"/>
                <a:gd name="T32" fmla="*/ 2 w 100"/>
                <a:gd name="T33" fmla="*/ 159 h 291"/>
                <a:gd name="T34" fmla="*/ 14 w 100"/>
                <a:gd name="T35" fmla="*/ 194 h 291"/>
                <a:gd name="T36" fmla="*/ 20 w 100"/>
                <a:gd name="T37" fmla="*/ 205 h 291"/>
                <a:gd name="T38" fmla="*/ 14 w 100"/>
                <a:gd name="T39" fmla="*/ 215 h 291"/>
                <a:gd name="T40" fmla="*/ 1 w 100"/>
                <a:gd name="T41" fmla="*/ 207 h 291"/>
                <a:gd name="T42" fmla="*/ 21 w 100"/>
                <a:gd name="T43" fmla="*/ 234 h 291"/>
                <a:gd name="T44" fmla="*/ 34 w 100"/>
                <a:gd name="T45" fmla="*/ 281 h 291"/>
                <a:gd name="T46" fmla="*/ 50 w 100"/>
                <a:gd name="T47" fmla="*/ 291 h 291"/>
                <a:gd name="T48" fmla="*/ 57 w 100"/>
                <a:gd name="T49" fmla="*/ 283 h 291"/>
                <a:gd name="T50" fmla="*/ 52 w 100"/>
                <a:gd name="T51" fmla="*/ 254 h 291"/>
                <a:gd name="T52" fmla="*/ 97 w 100"/>
                <a:gd name="T53" fmla="*/ 245 h 291"/>
                <a:gd name="T54" fmla="*/ 65 w 100"/>
                <a:gd name="T55" fmla="*/ 213 h 291"/>
                <a:gd name="T56" fmla="*/ 79 w 100"/>
                <a:gd name="T57" fmla="*/ 198 h 291"/>
                <a:gd name="T58" fmla="*/ 92 w 100"/>
                <a:gd name="T59" fmla="*/ 191 h 291"/>
                <a:gd name="T60" fmla="*/ 98 w 100"/>
                <a:gd name="T61" fmla="*/ 167 h 291"/>
                <a:gd name="T62" fmla="*/ 89 w 100"/>
                <a:gd name="T63" fmla="*/ 182 h 291"/>
                <a:gd name="T64" fmla="*/ 80 w 100"/>
                <a:gd name="T65" fmla="*/ 194 h 291"/>
                <a:gd name="T66" fmla="*/ 70 w 100"/>
                <a:gd name="T67" fmla="*/ 192 h 291"/>
                <a:gd name="T68" fmla="*/ 62 w 100"/>
                <a:gd name="T69" fmla="*/ 175 h 291"/>
                <a:gd name="T70" fmla="*/ 75 w 100"/>
                <a:gd name="T71" fmla="*/ 139 h 291"/>
                <a:gd name="T72" fmla="*/ 100 w 100"/>
                <a:gd name="T73" fmla="*/ 137 h 291"/>
                <a:gd name="T74" fmla="*/ 74 w 100"/>
                <a:gd name="T75" fmla="*/ 130 h 291"/>
                <a:gd name="T76" fmla="*/ 73 w 100"/>
                <a:gd name="T77" fmla="*/ 52 h 291"/>
                <a:gd name="T78" fmla="*/ 90 w 100"/>
                <a:gd name="T79" fmla="*/ 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291">
                  <a:moveTo>
                    <a:pt x="90" y="7"/>
                  </a:moveTo>
                  <a:cubicBezTo>
                    <a:pt x="85" y="0"/>
                    <a:pt x="78" y="4"/>
                    <a:pt x="72" y="24"/>
                  </a:cubicBezTo>
                  <a:cubicBezTo>
                    <a:pt x="67" y="46"/>
                    <a:pt x="64" y="129"/>
                    <a:pt x="64" y="129"/>
                  </a:cubicBezTo>
                  <a:cubicBezTo>
                    <a:pt x="64" y="129"/>
                    <a:pt x="64" y="128"/>
                    <a:pt x="63" y="128"/>
                  </a:cubicBezTo>
                  <a:cubicBezTo>
                    <a:pt x="63" y="128"/>
                    <a:pt x="67" y="135"/>
                    <a:pt x="69" y="139"/>
                  </a:cubicBezTo>
                  <a:cubicBezTo>
                    <a:pt x="71" y="144"/>
                    <a:pt x="60" y="167"/>
                    <a:pt x="59" y="169"/>
                  </a:cubicBezTo>
                  <a:cubicBezTo>
                    <a:pt x="58" y="172"/>
                    <a:pt x="62" y="186"/>
                    <a:pt x="64" y="190"/>
                  </a:cubicBezTo>
                  <a:cubicBezTo>
                    <a:pt x="66" y="193"/>
                    <a:pt x="54" y="205"/>
                    <a:pt x="45" y="195"/>
                  </a:cubicBezTo>
                  <a:cubicBezTo>
                    <a:pt x="41" y="191"/>
                    <a:pt x="36" y="178"/>
                    <a:pt x="34" y="168"/>
                  </a:cubicBezTo>
                  <a:cubicBezTo>
                    <a:pt x="29" y="153"/>
                    <a:pt x="29" y="139"/>
                    <a:pt x="29" y="139"/>
                  </a:cubicBezTo>
                  <a:cubicBezTo>
                    <a:pt x="29" y="139"/>
                    <a:pt x="28" y="152"/>
                    <a:pt x="30" y="162"/>
                  </a:cubicBezTo>
                  <a:cubicBezTo>
                    <a:pt x="31" y="167"/>
                    <a:pt x="34" y="179"/>
                    <a:pt x="38" y="185"/>
                  </a:cubicBezTo>
                  <a:cubicBezTo>
                    <a:pt x="42" y="193"/>
                    <a:pt x="42" y="195"/>
                    <a:pt x="41" y="196"/>
                  </a:cubicBezTo>
                  <a:cubicBezTo>
                    <a:pt x="41" y="199"/>
                    <a:pt x="35" y="202"/>
                    <a:pt x="29" y="203"/>
                  </a:cubicBezTo>
                  <a:cubicBezTo>
                    <a:pt x="23" y="203"/>
                    <a:pt x="21" y="196"/>
                    <a:pt x="17" y="192"/>
                  </a:cubicBezTo>
                  <a:cubicBezTo>
                    <a:pt x="13" y="187"/>
                    <a:pt x="1" y="154"/>
                    <a:pt x="0" y="152"/>
                  </a:cubicBezTo>
                  <a:cubicBezTo>
                    <a:pt x="0" y="150"/>
                    <a:pt x="1" y="153"/>
                    <a:pt x="2" y="159"/>
                  </a:cubicBezTo>
                  <a:cubicBezTo>
                    <a:pt x="3" y="164"/>
                    <a:pt x="13" y="191"/>
                    <a:pt x="14" y="194"/>
                  </a:cubicBezTo>
                  <a:cubicBezTo>
                    <a:pt x="15" y="195"/>
                    <a:pt x="20" y="201"/>
                    <a:pt x="20" y="205"/>
                  </a:cubicBezTo>
                  <a:cubicBezTo>
                    <a:pt x="21" y="210"/>
                    <a:pt x="15" y="214"/>
                    <a:pt x="14" y="215"/>
                  </a:cubicBezTo>
                  <a:cubicBezTo>
                    <a:pt x="10" y="217"/>
                    <a:pt x="1" y="207"/>
                    <a:pt x="1" y="207"/>
                  </a:cubicBezTo>
                  <a:cubicBezTo>
                    <a:pt x="2" y="224"/>
                    <a:pt x="21" y="234"/>
                    <a:pt x="21" y="234"/>
                  </a:cubicBezTo>
                  <a:cubicBezTo>
                    <a:pt x="34" y="281"/>
                    <a:pt x="34" y="281"/>
                    <a:pt x="34" y="281"/>
                  </a:cubicBezTo>
                  <a:cubicBezTo>
                    <a:pt x="34" y="281"/>
                    <a:pt x="42" y="291"/>
                    <a:pt x="50" y="291"/>
                  </a:cubicBezTo>
                  <a:cubicBezTo>
                    <a:pt x="57" y="283"/>
                    <a:pt x="57" y="283"/>
                    <a:pt x="57" y="283"/>
                  </a:cubicBezTo>
                  <a:cubicBezTo>
                    <a:pt x="58" y="282"/>
                    <a:pt x="52" y="254"/>
                    <a:pt x="52" y="254"/>
                  </a:cubicBezTo>
                  <a:cubicBezTo>
                    <a:pt x="57" y="245"/>
                    <a:pt x="80" y="254"/>
                    <a:pt x="97" y="245"/>
                  </a:cubicBezTo>
                  <a:cubicBezTo>
                    <a:pt x="98" y="244"/>
                    <a:pt x="57" y="250"/>
                    <a:pt x="65" y="213"/>
                  </a:cubicBezTo>
                  <a:cubicBezTo>
                    <a:pt x="66" y="206"/>
                    <a:pt x="77" y="199"/>
                    <a:pt x="79" y="198"/>
                  </a:cubicBezTo>
                  <a:cubicBezTo>
                    <a:pt x="81" y="198"/>
                    <a:pt x="90" y="194"/>
                    <a:pt x="92" y="191"/>
                  </a:cubicBezTo>
                  <a:cubicBezTo>
                    <a:pt x="95" y="188"/>
                    <a:pt x="98" y="167"/>
                    <a:pt x="98" y="167"/>
                  </a:cubicBezTo>
                  <a:cubicBezTo>
                    <a:pt x="98" y="167"/>
                    <a:pt x="89" y="180"/>
                    <a:pt x="89" y="182"/>
                  </a:cubicBezTo>
                  <a:cubicBezTo>
                    <a:pt x="88" y="184"/>
                    <a:pt x="81" y="194"/>
                    <a:pt x="80" y="194"/>
                  </a:cubicBezTo>
                  <a:cubicBezTo>
                    <a:pt x="79" y="195"/>
                    <a:pt x="72" y="193"/>
                    <a:pt x="70" y="192"/>
                  </a:cubicBezTo>
                  <a:cubicBezTo>
                    <a:pt x="68" y="191"/>
                    <a:pt x="62" y="175"/>
                    <a:pt x="62" y="175"/>
                  </a:cubicBezTo>
                  <a:cubicBezTo>
                    <a:pt x="62" y="175"/>
                    <a:pt x="71" y="141"/>
                    <a:pt x="75" y="139"/>
                  </a:cubicBezTo>
                  <a:cubicBezTo>
                    <a:pt x="79" y="138"/>
                    <a:pt x="100" y="137"/>
                    <a:pt x="100" y="137"/>
                  </a:cubicBezTo>
                  <a:cubicBezTo>
                    <a:pt x="100" y="137"/>
                    <a:pt x="77" y="134"/>
                    <a:pt x="74" y="130"/>
                  </a:cubicBezTo>
                  <a:cubicBezTo>
                    <a:pt x="72" y="126"/>
                    <a:pt x="71" y="72"/>
                    <a:pt x="73" y="52"/>
                  </a:cubicBezTo>
                  <a:cubicBezTo>
                    <a:pt x="75" y="33"/>
                    <a:pt x="75" y="5"/>
                    <a:pt x="90" y="7"/>
                  </a:cubicBezTo>
                  <a:close/>
                </a:path>
              </a:pathLst>
            </a:custGeom>
            <a:solidFill>
              <a:srgbClr val="DCB1A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94" name="Freeform 40"/>
            <p:cNvSpPr/>
            <p:nvPr/>
          </p:nvSpPr>
          <p:spPr bwMode="auto">
            <a:xfrm>
              <a:off x="3265" y="2210"/>
              <a:ext cx="131" cy="112"/>
            </a:xfrm>
            <a:custGeom>
              <a:avLst/>
              <a:gdLst>
                <a:gd name="T0" fmla="*/ 92 w 96"/>
                <a:gd name="T1" fmla="*/ 39 h 83"/>
                <a:gd name="T2" fmla="*/ 35 w 96"/>
                <a:gd name="T3" fmla="*/ 31 h 83"/>
                <a:gd name="T4" fmla="*/ 0 w 96"/>
                <a:gd name="T5" fmla="*/ 0 h 83"/>
                <a:gd name="T6" fmla="*/ 23 w 96"/>
                <a:gd name="T7" fmla="*/ 35 h 83"/>
                <a:gd name="T8" fmla="*/ 31 w 96"/>
                <a:gd name="T9" fmla="*/ 78 h 83"/>
                <a:gd name="T10" fmla="*/ 96 w 96"/>
                <a:gd name="T11" fmla="*/ 63 h 83"/>
                <a:gd name="T12" fmla="*/ 92 w 96"/>
                <a:gd name="T13" fmla="*/ 39 h 83"/>
              </a:gdLst>
              <a:ahLst/>
              <a:cxnLst>
                <a:cxn ang="0">
                  <a:pos x="T0" y="T1"/>
                </a:cxn>
                <a:cxn ang="0">
                  <a:pos x="T2" y="T3"/>
                </a:cxn>
                <a:cxn ang="0">
                  <a:pos x="T4" y="T5"/>
                </a:cxn>
                <a:cxn ang="0">
                  <a:pos x="T6" y="T7"/>
                </a:cxn>
                <a:cxn ang="0">
                  <a:pos x="T8" y="T9"/>
                </a:cxn>
                <a:cxn ang="0">
                  <a:pos x="T10" y="T11"/>
                </a:cxn>
                <a:cxn ang="0">
                  <a:pos x="T12" y="T13"/>
                </a:cxn>
              </a:cxnLst>
              <a:rect l="0" t="0" r="r" b="b"/>
              <a:pathLst>
                <a:path w="96" h="83">
                  <a:moveTo>
                    <a:pt x="92" y="39"/>
                  </a:moveTo>
                  <a:cubicBezTo>
                    <a:pt x="88" y="40"/>
                    <a:pt x="52" y="44"/>
                    <a:pt x="35" y="31"/>
                  </a:cubicBezTo>
                  <a:cubicBezTo>
                    <a:pt x="18" y="18"/>
                    <a:pt x="7" y="9"/>
                    <a:pt x="0" y="0"/>
                  </a:cubicBezTo>
                  <a:cubicBezTo>
                    <a:pt x="0" y="5"/>
                    <a:pt x="8" y="27"/>
                    <a:pt x="23" y="35"/>
                  </a:cubicBezTo>
                  <a:cubicBezTo>
                    <a:pt x="27" y="56"/>
                    <a:pt x="32" y="75"/>
                    <a:pt x="31" y="78"/>
                  </a:cubicBezTo>
                  <a:cubicBezTo>
                    <a:pt x="28" y="83"/>
                    <a:pt x="96" y="68"/>
                    <a:pt x="96" y="63"/>
                  </a:cubicBezTo>
                  <a:cubicBezTo>
                    <a:pt x="96" y="58"/>
                    <a:pt x="92" y="39"/>
                    <a:pt x="92" y="39"/>
                  </a:cubicBezTo>
                  <a:close/>
                </a:path>
              </a:pathLst>
            </a:custGeom>
            <a:solidFill>
              <a:srgbClr val="EDC2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95" name="Freeform 41"/>
            <p:cNvSpPr/>
            <p:nvPr/>
          </p:nvSpPr>
          <p:spPr bwMode="auto">
            <a:xfrm>
              <a:off x="3286" y="2290"/>
              <a:ext cx="425" cy="467"/>
            </a:xfrm>
            <a:custGeom>
              <a:avLst/>
              <a:gdLst>
                <a:gd name="T0" fmla="*/ 313 w 313"/>
                <a:gd name="T1" fmla="*/ 160 h 345"/>
                <a:gd name="T2" fmla="*/ 141 w 313"/>
                <a:gd name="T3" fmla="*/ 278 h 345"/>
                <a:gd name="T4" fmla="*/ 0 w 313"/>
                <a:gd name="T5" fmla="*/ 20 h 345"/>
                <a:gd name="T6" fmla="*/ 112 w 313"/>
                <a:gd name="T7" fmla="*/ 0 h 345"/>
                <a:gd name="T8" fmla="*/ 124 w 313"/>
                <a:gd name="T9" fmla="*/ 184 h 345"/>
                <a:gd name="T10" fmla="*/ 249 w 313"/>
                <a:gd name="T11" fmla="*/ 30 h 345"/>
                <a:gd name="T12" fmla="*/ 313 w 313"/>
                <a:gd name="T13" fmla="*/ 160 h 345"/>
              </a:gdLst>
              <a:ahLst/>
              <a:cxnLst>
                <a:cxn ang="0">
                  <a:pos x="T0" y="T1"/>
                </a:cxn>
                <a:cxn ang="0">
                  <a:pos x="T2" y="T3"/>
                </a:cxn>
                <a:cxn ang="0">
                  <a:pos x="T4" y="T5"/>
                </a:cxn>
                <a:cxn ang="0">
                  <a:pos x="T6" y="T7"/>
                </a:cxn>
                <a:cxn ang="0">
                  <a:pos x="T8" y="T9"/>
                </a:cxn>
                <a:cxn ang="0">
                  <a:pos x="T10" y="T11"/>
                </a:cxn>
                <a:cxn ang="0">
                  <a:pos x="T12" y="T13"/>
                </a:cxn>
              </a:cxnLst>
              <a:rect l="0" t="0" r="r" b="b"/>
              <a:pathLst>
                <a:path w="313" h="345">
                  <a:moveTo>
                    <a:pt x="313" y="160"/>
                  </a:moveTo>
                  <a:cubicBezTo>
                    <a:pt x="256" y="199"/>
                    <a:pt x="199" y="239"/>
                    <a:pt x="141" y="278"/>
                  </a:cubicBezTo>
                  <a:cubicBezTo>
                    <a:pt x="39" y="345"/>
                    <a:pt x="5" y="20"/>
                    <a:pt x="0" y="20"/>
                  </a:cubicBezTo>
                  <a:cubicBezTo>
                    <a:pt x="112" y="0"/>
                    <a:pt x="112" y="0"/>
                    <a:pt x="112" y="0"/>
                  </a:cubicBezTo>
                  <a:cubicBezTo>
                    <a:pt x="124" y="184"/>
                    <a:pt x="124" y="184"/>
                    <a:pt x="124" y="184"/>
                  </a:cubicBezTo>
                  <a:cubicBezTo>
                    <a:pt x="249" y="30"/>
                    <a:pt x="249" y="30"/>
                    <a:pt x="249" y="30"/>
                  </a:cubicBezTo>
                  <a:lnTo>
                    <a:pt x="313" y="160"/>
                  </a:lnTo>
                  <a:close/>
                </a:path>
              </a:pathLst>
            </a:custGeom>
            <a:solidFill>
              <a:srgbClr val="DAD8D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96" name="Freeform 42"/>
            <p:cNvSpPr/>
            <p:nvPr/>
          </p:nvSpPr>
          <p:spPr bwMode="auto">
            <a:xfrm>
              <a:off x="3816" y="2355"/>
              <a:ext cx="146" cy="617"/>
            </a:xfrm>
            <a:custGeom>
              <a:avLst/>
              <a:gdLst>
                <a:gd name="T0" fmla="*/ 130 w 146"/>
                <a:gd name="T1" fmla="*/ 0 h 617"/>
                <a:gd name="T2" fmla="*/ 135 w 146"/>
                <a:gd name="T3" fmla="*/ 39 h 617"/>
                <a:gd name="T4" fmla="*/ 146 w 146"/>
                <a:gd name="T5" fmla="*/ 533 h 617"/>
                <a:gd name="T6" fmla="*/ 69 w 146"/>
                <a:gd name="T7" fmla="*/ 617 h 617"/>
                <a:gd name="T8" fmla="*/ 0 w 146"/>
                <a:gd name="T9" fmla="*/ 519 h 617"/>
                <a:gd name="T10" fmla="*/ 78 w 146"/>
                <a:gd name="T11" fmla="*/ 38 h 617"/>
                <a:gd name="T12" fmla="*/ 130 w 146"/>
                <a:gd name="T13" fmla="*/ 0 h 617"/>
              </a:gdLst>
              <a:ahLst/>
              <a:cxnLst>
                <a:cxn ang="0">
                  <a:pos x="T0" y="T1"/>
                </a:cxn>
                <a:cxn ang="0">
                  <a:pos x="T2" y="T3"/>
                </a:cxn>
                <a:cxn ang="0">
                  <a:pos x="T4" y="T5"/>
                </a:cxn>
                <a:cxn ang="0">
                  <a:pos x="T6" y="T7"/>
                </a:cxn>
                <a:cxn ang="0">
                  <a:pos x="T8" y="T9"/>
                </a:cxn>
                <a:cxn ang="0">
                  <a:pos x="T10" y="T11"/>
                </a:cxn>
                <a:cxn ang="0">
                  <a:pos x="T12" y="T13"/>
                </a:cxn>
              </a:cxnLst>
              <a:rect l="0" t="0" r="r" b="b"/>
              <a:pathLst>
                <a:path w="146" h="617">
                  <a:moveTo>
                    <a:pt x="130" y="0"/>
                  </a:moveTo>
                  <a:lnTo>
                    <a:pt x="135" y="39"/>
                  </a:lnTo>
                  <a:lnTo>
                    <a:pt x="146" y="533"/>
                  </a:lnTo>
                  <a:lnTo>
                    <a:pt x="69" y="617"/>
                  </a:lnTo>
                  <a:lnTo>
                    <a:pt x="0" y="519"/>
                  </a:lnTo>
                  <a:lnTo>
                    <a:pt x="78" y="38"/>
                  </a:lnTo>
                  <a:lnTo>
                    <a:pt x="130" y="0"/>
                  </a:lnTo>
                  <a:close/>
                </a:path>
              </a:pathLst>
            </a:custGeom>
            <a:solidFill>
              <a:srgbClr val="362F3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97" name="Freeform 43"/>
            <p:cNvSpPr/>
            <p:nvPr/>
          </p:nvSpPr>
          <p:spPr bwMode="auto">
            <a:xfrm>
              <a:off x="3878" y="2321"/>
              <a:ext cx="98" cy="74"/>
            </a:xfrm>
            <a:custGeom>
              <a:avLst/>
              <a:gdLst>
                <a:gd name="T0" fmla="*/ 5 w 72"/>
                <a:gd name="T1" fmla="*/ 1 h 55"/>
                <a:gd name="T2" fmla="*/ 66 w 72"/>
                <a:gd name="T3" fmla="*/ 5 h 55"/>
                <a:gd name="T4" fmla="*/ 69 w 72"/>
                <a:gd name="T5" fmla="*/ 35 h 55"/>
                <a:gd name="T6" fmla="*/ 54 w 72"/>
                <a:gd name="T7" fmla="*/ 54 h 55"/>
                <a:gd name="T8" fmla="*/ 12 w 72"/>
                <a:gd name="T9" fmla="*/ 53 h 55"/>
                <a:gd name="T10" fmla="*/ 0 w 72"/>
                <a:gd name="T11" fmla="*/ 31 h 55"/>
                <a:gd name="T12" fmla="*/ 5 w 72"/>
                <a:gd name="T13" fmla="*/ 1 h 55"/>
              </a:gdLst>
              <a:ahLst/>
              <a:cxnLst>
                <a:cxn ang="0">
                  <a:pos x="T0" y="T1"/>
                </a:cxn>
                <a:cxn ang="0">
                  <a:pos x="T2" y="T3"/>
                </a:cxn>
                <a:cxn ang="0">
                  <a:pos x="T4" y="T5"/>
                </a:cxn>
                <a:cxn ang="0">
                  <a:pos x="T6" y="T7"/>
                </a:cxn>
                <a:cxn ang="0">
                  <a:pos x="T8" y="T9"/>
                </a:cxn>
                <a:cxn ang="0">
                  <a:pos x="T10" y="T11"/>
                </a:cxn>
                <a:cxn ang="0">
                  <a:pos x="T12" y="T13"/>
                </a:cxn>
              </a:cxnLst>
              <a:rect l="0" t="0" r="r" b="b"/>
              <a:pathLst>
                <a:path w="72" h="55">
                  <a:moveTo>
                    <a:pt x="5" y="1"/>
                  </a:moveTo>
                  <a:cubicBezTo>
                    <a:pt x="11" y="1"/>
                    <a:pt x="65" y="0"/>
                    <a:pt x="66" y="5"/>
                  </a:cubicBezTo>
                  <a:cubicBezTo>
                    <a:pt x="66" y="9"/>
                    <a:pt x="72" y="33"/>
                    <a:pt x="69" y="35"/>
                  </a:cubicBezTo>
                  <a:cubicBezTo>
                    <a:pt x="67" y="36"/>
                    <a:pt x="59" y="54"/>
                    <a:pt x="54" y="54"/>
                  </a:cubicBezTo>
                  <a:cubicBezTo>
                    <a:pt x="49" y="55"/>
                    <a:pt x="16" y="54"/>
                    <a:pt x="12" y="53"/>
                  </a:cubicBezTo>
                  <a:cubicBezTo>
                    <a:pt x="8" y="52"/>
                    <a:pt x="0" y="34"/>
                    <a:pt x="0" y="31"/>
                  </a:cubicBezTo>
                  <a:cubicBezTo>
                    <a:pt x="0" y="29"/>
                    <a:pt x="5" y="1"/>
                    <a:pt x="5" y="1"/>
                  </a:cubicBezTo>
                  <a:close/>
                </a:path>
              </a:pathLst>
            </a:custGeom>
            <a:solidFill>
              <a:srgbClr val="362F3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98" name="Freeform 44"/>
            <p:cNvSpPr/>
            <p:nvPr/>
          </p:nvSpPr>
          <p:spPr bwMode="auto">
            <a:xfrm>
              <a:off x="3877" y="1932"/>
              <a:ext cx="62" cy="114"/>
            </a:xfrm>
            <a:custGeom>
              <a:avLst/>
              <a:gdLst>
                <a:gd name="T0" fmla="*/ 46 w 46"/>
                <a:gd name="T1" fmla="*/ 0 h 84"/>
                <a:gd name="T2" fmla="*/ 30 w 46"/>
                <a:gd name="T3" fmla="*/ 68 h 84"/>
                <a:gd name="T4" fmla="*/ 0 w 46"/>
                <a:gd name="T5" fmla="*/ 84 h 84"/>
                <a:gd name="T6" fmla="*/ 25 w 46"/>
                <a:gd name="T7" fmla="*/ 60 h 84"/>
                <a:gd name="T8" fmla="*/ 46 w 46"/>
                <a:gd name="T9" fmla="*/ 0 h 84"/>
              </a:gdLst>
              <a:ahLst/>
              <a:cxnLst>
                <a:cxn ang="0">
                  <a:pos x="T0" y="T1"/>
                </a:cxn>
                <a:cxn ang="0">
                  <a:pos x="T2" y="T3"/>
                </a:cxn>
                <a:cxn ang="0">
                  <a:pos x="T4" y="T5"/>
                </a:cxn>
                <a:cxn ang="0">
                  <a:pos x="T6" y="T7"/>
                </a:cxn>
                <a:cxn ang="0">
                  <a:pos x="T8" y="T9"/>
                </a:cxn>
              </a:cxnLst>
              <a:rect l="0" t="0" r="r" b="b"/>
              <a:pathLst>
                <a:path w="46" h="84">
                  <a:moveTo>
                    <a:pt x="46" y="0"/>
                  </a:moveTo>
                  <a:cubicBezTo>
                    <a:pt x="46" y="4"/>
                    <a:pt x="30" y="68"/>
                    <a:pt x="30" y="68"/>
                  </a:cubicBezTo>
                  <a:cubicBezTo>
                    <a:pt x="13" y="78"/>
                    <a:pt x="13" y="73"/>
                    <a:pt x="0" y="84"/>
                  </a:cubicBezTo>
                  <a:cubicBezTo>
                    <a:pt x="3" y="73"/>
                    <a:pt x="25" y="60"/>
                    <a:pt x="25" y="60"/>
                  </a:cubicBezTo>
                  <a:lnTo>
                    <a:pt x="46" y="0"/>
                  </a:lnTo>
                  <a:close/>
                </a:path>
              </a:pathLst>
            </a:custGeom>
            <a:solidFill>
              <a:srgbClr val="DCAB9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99" name="Freeform 45"/>
            <p:cNvSpPr/>
            <p:nvPr/>
          </p:nvSpPr>
          <p:spPr bwMode="auto">
            <a:xfrm>
              <a:off x="3878" y="2060"/>
              <a:ext cx="101" cy="21"/>
            </a:xfrm>
            <a:custGeom>
              <a:avLst/>
              <a:gdLst>
                <a:gd name="T0" fmla="*/ 70 w 74"/>
                <a:gd name="T1" fmla="*/ 6 h 16"/>
                <a:gd name="T2" fmla="*/ 42 w 74"/>
                <a:gd name="T3" fmla="*/ 14 h 16"/>
                <a:gd name="T4" fmla="*/ 22 w 74"/>
                <a:gd name="T5" fmla="*/ 12 h 16"/>
                <a:gd name="T6" fmla="*/ 2 w 74"/>
                <a:gd name="T7" fmla="*/ 0 h 16"/>
                <a:gd name="T8" fmla="*/ 33 w 74"/>
                <a:gd name="T9" fmla="*/ 1 h 16"/>
                <a:gd name="T10" fmla="*/ 70 w 74"/>
                <a:gd name="T11" fmla="*/ 6 h 16"/>
              </a:gdLst>
              <a:ahLst/>
              <a:cxnLst>
                <a:cxn ang="0">
                  <a:pos x="T0" y="T1"/>
                </a:cxn>
                <a:cxn ang="0">
                  <a:pos x="T2" y="T3"/>
                </a:cxn>
                <a:cxn ang="0">
                  <a:pos x="T4" y="T5"/>
                </a:cxn>
                <a:cxn ang="0">
                  <a:pos x="T6" y="T7"/>
                </a:cxn>
                <a:cxn ang="0">
                  <a:pos x="T8" y="T9"/>
                </a:cxn>
                <a:cxn ang="0">
                  <a:pos x="T10" y="T11"/>
                </a:cxn>
              </a:cxnLst>
              <a:rect l="0" t="0" r="r" b="b"/>
              <a:pathLst>
                <a:path w="74" h="16">
                  <a:moveTo>
                    <a:pt x="70" y="6"/>
                  </a:moveTo>
                  <a:cubicBezTo>
                    <a:pt x="68" y="7"/>
                    <a:pt x="52" y="12"/>
                    <a:pt x="42" y="14"/>
                  </a:cubicBezTo>
                  <a:cubicBezTo>
                    <a:pt x="33" y="16"/>
                    <a:pt x="25" y="13"/>
                    <a:pt x="22" y="12"/>
                  </a:cubicBezTo>
                  <a:cubicBezTo>
                    <a:pt x="19" y="12"/>
                    <a:pt x="0" y="0"/>
                    <a:pt x="2" y="0"/>
                  </a:cubicBezTo>
                  <a:cubicBezTo>
                    <a:pt x="5" y="0"/>
                    <a:pt x="33" y="1"/>
                    <a:pt x="33" y="1"/>
                  </a:cubicBezTo>
                  <a:cubicBezTo>
                    <a:pt x="22" y="1"/>
                    <a:pt x="74" y="4"/>
                    <a:pt x="70" y="6"/>
                  </a:cubicBezTo>
                  <a:close/>
                </a:path>
              </a:pathLst>
            </a:custGeom>
            <a:solidFill>
              <a:srgbClr val="DCAB9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00" name="Freeform 46"/>
            <p:cNvSpPr/>
            <p:nvPr/>
          </p:nvSpPr>
          <p:spPr bwMode="auto">
            <a:xfrm>
              <a:off x="3839" y="2096"/>
              <a:ext cx="189" cy="30"/>
            </a:xfrm>
            <a:custGeom>
              <a:avLst/>
              <a:gdLst>
                <a:gd name="T0" fmla="*/ 72 w 139"/>
                <a:gd name="T1" fmla="*/ 22 h 22"/>
                <a:gd name="T2" fmla="*/ 81 w 139"/>
                <a:gd name="T3" fmla="*/ 22 h 22"/>
                <a:gd name="T4" fmla="*/ 137 w 139"/>
                <a:gd name="T5" fmla="*/ 4 h 22"/>
                <a:gd name="T6" fmla="*/ 136 w 139"/>
                <a:gd name="T7" fmla="*/ 2 h 22"/>
                <a:gd name="T8" fmla="*/ 81 w 139"/>
                <a:gd name="T9" fmla="*/ 20 h 22"/>
                <a:gd name="T10" fmla="*/ 3 w 139"/>
                <a:gd name="T11" fmla="*/ 3 h 22"/>
                <a:gd name="T12" fmla="*/ 2 w 139"/>
                <a:gd name="T13" fmla="*/ 5 h 22"/>
                <a:gd name="T14" fmla="*/ 72 w 139"/>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22">
                  <a:moveTo>
                    <a:pt x="72" y="22"/>
                  </a:moveTo>
                  <a:cubicBezTo>
                    <a:pt x="75" y="22"/>
                    <a:pt x="78" y="22"/>
                    <a:pt x="81" y="22"/>
                  </a:cubicBezTo>
                  <a:cubicBezTo>
                    <a:pt x="106" y="19"/>
                    <a:pt x="137" y="4"/>
                    <a:pt x="137" y="4"/>
                  </a:cubicBezTo>
                  <a:cubicBezTo>
                    <a:pt x="139" y="4"/>
                    <a:pt x="137" y="0"/>
                    <a:pt x="136" y="2"/>
                  </a:cubicBezTo>
                  <a:cubicBezTo>
                    <a:pt x="136" y="2"/>
                    <a:pt x="105" y="18"/>
                    <a:pt x="81" y="20"/>
                  </a:cubicBezTo>
                  <a:cubicBezTo>
                    <a:pt x="58" y="22"/>
                    <a:pt x="25" y="15"/>
                    <a:pt x="3" y="3"/>
                  </a:cubicBezTo>
                  <a:cubicBezTo>
                    <a:pt x="2" y="1"/>
                    <a:pt x="0" y="5"/>
                    <a:pt x="2" y="5"/>
                  </a:cubicBezTo>
                  <a:cubicBezTo>
                    <a:pt x="22" y="16"/>
                    <a:pt x="50" y="22"/>
                    <a:pt x="72" y="22"/>
                  </a:cubicBezTo>
                  <a:close/>
                </a:path>
              </a:pathLst>
            </a:custGeom>
            <a:solidFill>
              <a:srgbClr val="7F5E5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01" name="Freeform 47"/>
            <p:cNvSpPr/>
            <p:nvPr/>
          </p:nvSpPr>
          <p:spPr bwMode="auto">
            <a:xfrm>
              <a:off x="3816" y="2322"/>
              <a:ext cx="127" cy="650"/>
            </a:xfrm>
            <a:custGeom>
              <a:avLst/>
              <a:gdLst>
                <a:gd name="T0" fmla="*/ 0 w 94"/>
                <a:gd name="T1" fmla="*/ 408 h 480"/>
                <a:gd name="T2" fmla="*/ 58 w 94"/>
                <a:gd name="T3" fmla="*/ 52 h 480"/>
                <a:gd name="T4" fmla="*/ 50 w 94"/>
                <a:gd name="T5" fmla="*/ 42 h 480"/>
                <a:gd name="T6" fmla="*/ 46 w 94"/>
                <a:gd name="T7" fmla="*/ 32 h 480"/>
                <a:gd name="T8" fmla="*/ 46 w 94"/>
                <a:gd name="T9" fmla="*/ 30 h 480"/>
                <a:gd name="T10" fmla="*/ 51 w 94"/>
                <a:gd name="T11" fmla="*/ 0 h 480"/>
                <a:gd name="T12" fmla="*/ 54 w 94"/>
                <a:gd name="T13" fmla="*/ 0 h 480"/>
                <a:gd name="T14" fmla="*/ 57 w 94"/>
                <a:gd name="T15" fmla="*/ 0 h 480"/>
                <a:gd name="T16" fmla="*/ 56 w 94"/>
                <a:gd name="T17" fmla="*/ 4 h 480"/>
                <a:gd name="T18" fmla="*/ 52 w 94"/>
                <a:gd name="T19" fmla="*/ 24 h 480"/>
                <a:gd name="T20" fmla="*/ 59 w 94"/>
                <a:gd name="T21" fmla="*/ 40 h 480"/>
                <a:gd name="T22" fmla="*/ 64 w 94"/>
                <a:gd name="T23" fmla="*/ 45 h 480"/>
                <a:gd name="T24" fmla="*/ 65 w 94"/>
                <a:gd name="T25" fmla="*/ 45 h 480"/>
                <a:gd name="T26" fmla="*/ 67 w 94"/>
                <a:gd name="T27" fmla="*/ 46 h 480"/>
                <a:gd name="T28" fmla="*/ 73 w 94"/>
                <a:gd name="T29" fmla="*/ 47 h 480"/>
                <a:gd name="T30" fmla="*/ 79 w 94"/>
                <a:gd name="T31" fmla="*/ 48 h 480"/>
                <a:gd name="T32" fmla="*/ 84 w 94"/>
                <a:gd name="T33" fmla="*/ 49 h 480"/>
                <a:gd name="T34" fmla="*/ 85 w 94"/>
                <a:gd name="T35" fmla="*/ 49 h 480"/>
                <a:gd name="T36" fmla="*/ 86 w 94"/>
                <a:gd name="T37" fmla="*/ 49 h 480"/>
                <a:gd name="T38" fmla="*/ 94 w 94"/>
                <a:gd name="T39" fmla="*/ 51 h 480"/>
                <a:gd name="T40" fmla="*/ 80 w 94"/>
                <a:gd name="T41" fmla="*/ 53 h 480"/>
                <a:gd name="T42" fmla="*/ 65 w 94"/>
                <a:gd name="T43" fmla="*/ 58 h 480"/>
                <a:gd name="T44" fmla="*/ 11 w 94"/>
                <a:gd name="T45" fmla="*/ 406 h 480"/>
                <a:gd name="T46" fmla="*/ 16 w 94"/>
                <a:gd name="T47" fmla="*/ 416 h 480"/>
                <a:gd name="T48" fmla="*/ 21 w 94"/>
                <a:gd name="T49" fmla="*/ 425 h 480"/>
                <a:gd name="T50" fmla="*/ 30 w 94"/>
                <a:gd name="T51" fmla="*/ 441 h 480"/>
                <a:gd name="T52" fmla="*/ 38 w 94"/>
                <a:gd name="T53" fmla="*/ 456 h 480"/>
                <a:gd name="T54" fmla="*/ 50 w 94"/>
                <a:gd name="T55" fmla="*/ 478 h 480"/>
                <a:gd name="T56" fmla="*/ 51 w 94"/>
                <a:gd name="T57" fmla="*/ 480 h 480"/>
                <a:gd name="T58" fmla="*/ 50 w 94"/>
                <a:gd name="T59" fmla="*/ 478 h 480"/>
                <a:gd name="T60" fmla="*/ 38 w 94"/>
                <a:gd name="T61" fmla="*/ 461 h 480"/>
                <a:gd name="T62" fmla="*/ 29 w 94"/>
                <a:gd name="T63" fmla="*/ 448 h 480"/>
                <a:gd name="T64" fmla="*/ 11 w 94"/>
                <a:gd name="T65" fmla="*/ 423 h 480"/>
                <a:gd name="T66" fmla="*/ 2 w 94"/>
                <a:gd name="T67" fmla="*/ 411 h 480"/>
                <a:gd name="T68" fmla="*/ 0 w 94"/>
                <a:gd name="T69" fmla="*/ 40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480">
                  <a:moveTo>
                    <a:pt x="0" y="408"/>
                  </a:moveTo>
                  <a:cubicBezTo>
                    <a:pt x="58" y="52"/>
                    <a:pt x="58" y="52"/>
                    <a:pt x="58" y="52"/>
                  </a:cubicBezTo>
                  <a:cubicBezTo>
                    <a:pt x="56" y="52"/>
                    <a:pt x="53" y="47"/>
                    <a:pt x="50" y="42"/>
                  </a:cubicBezTo>
                  <a:cubicBezTo>
                    <a:pt x="48" y="38"/>
                    <a:pt x="47" y="34"/>
                    <a:pt x="46" y="32"/>
                  </a:cubicBezTo>
                  <a:cubicBezTo>
                    <a:pt x="46" y="31"/>
                    <a:pt x="46" y="31"/>
                    <a:pt x="46" y="30"/>
                  </a:cubicBezTo>
                  <a:cubicBezTo>
                    <a:pt x="46" y="28"/>
                    <a:pt x="51" y="0"/>
                    <a:pt x="51" y="0"/>
                  </a:cubicBezTo>
                  <a:cubicBezTo>
                    <a:pt x="51" y="0"/>
                    <a:pt x="52" y="0"/>
                    <a:pt x="54" y="0"/>
                  </a:cubicBezTo>
                  <a:cubicBezTo>
                    <a:pt x="55" y="0"/>
                    <a:pt x="56" y="0"/>
                    <a:pt x="57" y="0"/>
                  </a:cubicBezTo>
                  <a:cubicBezTo>
                    <a:pt x="57" y="1"/>
                    <a:pt x="56" y="3"/>
                    <a:pt x="56" y="4"/>
                  </a:cubicBezTo>
                  <a:cubicBezTo>
                    <a:pt x="53" y="11"/>
                    <a:pt x="51" y="20"/>
                    <a:pt x="52" y="24"/>
                  </a:cubicBezTo>
                  <a:cubicBezTo>
                    <a:pt x="53" y="29"/>
                    <a:pt x="56" y="35"/>
                    <a:pt x="59" y="40"/>
                  </a:cubicBezTo>
                  <a:cubicBezTo>
                    <a:pt x="61" y="43"/>
                    <a:pt x="63" y="45"/>
                    <a:pt x="64" y="45"/>
                  </a:cubicBezTo>
                  <a:cubicBezTo>
                    <a:pt x="65" y="45"/>
                    <a:pt x="65" y="45"/>
                    <a:pt x="65" y="45"/>
                  </a:cubicBezTo>
                  <a:cubicBezTo>
                    <a:pt x="65" y="46"/>
                    <a:pt x="66" y="46"/>
                    <a:pt x="67" y="46"/>
                  </a:cubicBezTo>
                  <a:cubicBezTo>
                    <a:pt x="68" y="46"/>
                    <a:pt x="71" y="47"/>
                    <a:pt x="73" y="47"/>
                  </a:cubicBezTo>
                  <a:cubicBezTo>
                    <a:pt x="75" y="48"/>
                    <a:pt x="77" y="48"/>
                    <a:pt x="79" y="48"/>
                  </a:cubicBezTo>
                  <a:cubicBezTo>
                    <a:pt x="81" y="49"/>
                    <a:pt x="83" y="49"/>
                    <a:pt x="84" y="49"/>
                  </a:cubicBezTo>
                  <a:cubicBezTo>
                    <a:pt x="85" y="49"/>
                    <a:pt x="85" y="49"/>
                    <a:pt x="85" y="49"/>
                  </a:cubicBezTo>
                  <a:cubicBezTo>
                    <a:pt x="85" y="49"/>
                    <a:pt x="86" y="49"/>
                    <a:pt x="86" y="49"/>
                  </a:cubicBezTo>
                  <a:cubicBezTo>
                    <a:pt x="90" y="50"/>
                    <a:pt x="94" y="51"/>
                    <a:pt x="94" y="51"/>
                  </a:cubicBezTo>
                  <a:cubicBezTo>
                    <a:pt x="94" y="51"/>
                    <a:pt x="87" y="52"/>
                    <a:pt x="80" y="53"/>
                  </a:cubicBezTo>
                  <a:cubicBezTo>
                    <a:pt x="73" y="55"/>
                    <a:pt x="66" y="57"/>
                    <a:pt x="65" y="58"/>
                  </a:cubicBezTo>
                  <a:cubicBezTo>
                    <a:pt x="64" y="61"/>
                    <a:pt x="7" y="396"/>
                    <a:pt x="11" y="406"/>
                  </a:cubicBezTo>
                  <a:cubicBezTo>
                    <a:pt x="12" y="407"/>
                    <a:pt x="13" y="411"/>
                    <a:pt x="16" y="416"/>
                  </a:cubicBezTo>
                  <a:cubicBezTo>
                    <a:pt x="17" y="419"/>
                    <a:pt x="19" y="422"/>
                    <a:pt x="21" y="425"/>
                  </a:cubicBezTo>
                  <a:cubicBezTo>
                    <a:pt x="24" y="430"/>
                    <a:pt x="27" y="436"/>
                    <a:pt x="30" y="441"/>
                  </a:cubicBezTo>
                  <a:cubicBezTo>
                    <a:pt x="32" y="446"/>
                    <a:pt x="35" y="452"/>
                    <a:pt x="38" y="456"/>
                  </a:cubicBezTo>
                  <a:cubicBezTo>
                    <a:pt x="44" y="466"/>
                    <a:pt x="48" y="475"/>
                    <a:pt x="50" y="478"/>
                  </a:cubicBezTo>
                  <a:cubicBezTo>
                    <a:pt x="51" y="479"/>
                    <a:pt x="51" y="480"/>
                    <a:pt x="51" y="480"/>
                  </a:cubicBezTo>
                  <a:cubicBezTo>
                    <a:pt x="50" y="478"/>
                    <a:pt x="50" y="478"/>
                    <a:pt x="50" y="478"/>
                  </a:cubicBezTo>
                  <a:cubicBezTo>
                    <a:pt x="38" y="461"/>
                    <a:pt x="38" y="461"/>
                    <a:pt x="38" y="461"/>
                  </a:cubicBezTo>
                  <a:cubicBezTo>
                    <a:pt x="29" y="448"/>
                    <a:pt x="29" y="448"/>
                    <a:pt x="29" y="448"/>
                  </a:cubicBezTo>
                  <a:cubicBezTo>
                    <a:pt x="11" y="423"/>
                    <a:pt x="11" y="423"/>
                    <a:pt x="11" y="423"/>
                  </a:cubicBezTo>
                  <a:cubicBezTo>
                    <a:pt x="2" y="411"/>
                    <a:pt x="2" y="411"/>
                    <a:pt x="2" y="411"/>
                  </a:cubicBezTo>
                  <a:lnTo>
                    <a:pt x="0" y="408"/>
                  </a:lnTo>
                  <a:close/>
                </a:path>
              </a:pathLst>
            </a:custGeom>
            <a:solidFill>
              <a:srgbClr val="2C272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02" name="Freeform 48"/>
            <p:cNvSpPr/>
            <p:nvPr/>
          </p:nvSpPr>
          <p:spPr bwMode="auto">
            <a:xfrm>
              <a:off x="3098" y="3531"/>
              <a:ext cx="652" cy="456"/>
            </a:xfrm>
            <a:custGeom>
              <a:avLst/>
              <a:gdLst>
                <a:gd name="T0" fmla="*/ 453 w 480"/>
                <a:gd name="T1" fmla="*/ 1 h 337"/>
                <a:gd name="T2" fmla="*/ 26 w 480"/>
                <a:gd name="T3" fmla="*/ 0 h 337"/>
                <a:gd name="T4" fmla="*/ 15 w 480"/>
                <a:gd name="T5" fmla="*/ 12 h 337"/>
                <a:gd name="T6" fmla="*/ 0 w 480"/>
                <a:gd name="T7" fmla="*/ 326 h 337"/>
                <a:gd name="T8" fmla="*/ 11 w 480"/>
                <a:gd name="T9" fmla="*/ 337 h 337"/>
                <a:gd name="T10" fmla="*/ 469 w 480"/>
                <a:gd name="T11" fmla="*/ 337 h 337"/>
                <a:gd name="T12" fmla="*/ 480 w 480"/>
                <a:gd name="T13" fmla="*/ 326 h 337"/>
                <a:gd name="T14" fmla="*/ 464 w 480"/>
                <a:gd name="T15" fmla="*/ 13 h 337"/>
                <a:gd name="T16" fmla="*/ 453 w 480"/>
                <a:gd name="T17" fmla="*/ 1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0" h="337">
                  <a:moveTo>
                    <a:pt x="453" y="1"/>
                  </a:moveTo>
                  <a:cubicBezTo>
                    <a:pt x="26" y="0"/>
                    <a:pt x="26" y="0"/>
                    <a:pt x="26" y="0"/>
                  </a:cubicBezTo>
                  <a:cubicBezTo>
                    <a:pt x="20" y="0"/>
                    <a:pt x="15" y="6"/>
                    <a:pt x="15" y="12"/>
                  </a:cubicBezTo>
                  <a:cubicBezTo>
                    <a:pt x="0" y="326"/>
                    <a:pt x="0" y="326"/>
                    <a:pt x="0" y="326"/>
                  </a:cubicBezTo>
                  <a:cubicBezTo>
                    <a:pt x="0" y="332"/>
                    <a:pt x="5" y="337"/>
                    <a:pt x="11" y="337"/>
                  </a:cubicBezTo>
                  <a:cubicBezTo>
                    <a:pt x="469" y="337"/>
                    <a:pt x="469" y="337"/>
                    <a:pt x="469" y="337"/>
                  </a:cubicBezTo>
                  <a:cubicBezTo>
                    <a:pt x="475" y="337"/>
                    <a:pt x="480" y="332"/>
                    <a:pt x="480" y="326"/>
                  </a:cubicBezTo>
                  <a:cubicBezTo>
                    <a:pt x="464" y="13"/>
                    <a:pt x="464" y="13"/>
                    <a:pt x="464" y="13"/>
                  </a:cubicBezTo>
                  <a:cubicBezTo>
                    <a:pt x="464" y="6"/>
                    <a:pt x="459" y="1"/>
                    <a:pt x="453" y="1"/>
                  </a:cubicBezTo>
                  <a:close/>
                </a:path>
              </a:pathLst>
            </a:custGeom>
            <a:solidFill>
              <a:srgbClr val="86423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03" name="Freeform 49"/>
            <p:cNvSpPr/>
            <p:nvPr/>
          </p:nvSpPr>
          <p:spPr bwMode="auto">
            <a:xfrm>
              <a:off x="3114" y="3548"/>
              <a:ext cx="620" cy="422"/>
            </a:xfrm>
            <a:custGeom>
              <a:avLst/>
              <a:gdLst>
                <a:gd name="T0" fmla="*/ 598 w 620"/>
                <a:gd name="T1" fmla="*/ 0 h 422"/>
                <a:gd name="T2" fmla="*/ 620 w 620"/>
                <a:gd name="T3" fmla="*/ 422 h 422"/>
                <a:gd name="T4" fmla="*/ 0 w 620"/>
                <a:gd name="T5" fmla="*/ 422 h 422"/>
                <a:gd name="T6" fmla="*/ 21 w 620"/>
                <a:gd name="T7" fmla="*/ 0 h 422"/>
                <a:gd name="T8" fmla="*/ 598 w 620"/>
                <a:gd name="T9" fmla="*/ 0 h 422"/>
              </a:gdLst>
              <a:ahLst/>
              <a:cxnLst>
                <a:cxn ang="0">
                  <a:pos x="T0" y="T1"/>
                </a:cxn>
                <a:cxn ang="0">
                  <a:pos x="T2" y="T3"/>
                </a:cxn>
                <a:cxn ang="0">
                  <a:pos x="T4" y="T5"/>
                </a:cxn>
                <a:cxn ang="0">
                  <a:pos x="T6" y="T7"/>
                </a:cxn>
                <a:cxn ang="0">
                  <a:pos x="T8" y="T9"/>
                </a:cxn>
              </a:cxnLst>
              <a:rect l="0" t="0" r="r" b="b"/>
              <a:pathLst>
                <a:path w="620" h="422">
                  <a:moveTo>
                    <a:pt x="598" y="0"/>
                  </a:moveTo>
                  <a:lnTo>
                    <a:pt x="620" y="422"/>
                  </a:lnTo>
                  <a:lnTo>
                    <a:pt x="0" y="422"/>
                  </a:lnTo>
                  <a:lnTo>
                    <a:pt x="21" y="0"/>
                  </a:lnTo>
                  <a:lnTo>
                    <a:pt x="598" y="0"/>
                  </a:lnTo>
                  <a:close/>
                </a:path>
              </a:pathLst>
            </a:custGeom>
            <a:solidFill>
              <a:srgbClr val="96453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04" name="Freeform 50"/>
            <p:cNvSpPr>
              <a:spLocks noEditPoints="1"/>
            </p:cNvSpPr>
            <p:nvPr/>
          </p:nvSpPr>
          <p:spPr bwMode="auto">
            <a:xfrm>
              <a:off x="3326" y="3468"/>
              <a:ext cx="196" cy="86"/>
            </a:xfrm>
            <a:custGeom>
              <a:avLst/>
              <a:gdLst>
                <a:gd name="T0" fmla="*/ 131 w 144"/>
                <a:gd name="T1" fmla="*/ 0 h 63"/>
                <a:gd name="T2" fmla="*/ 144 w 144"/>
                <a:gd name="T3" fmla="*/ 13 h 63"/>
                <a:gd name="T4" fmla="*/ 144 w 144"/>
                <a:gd name="T5" fmla="*/ 49 h 63"/>
                <a:gd name="T6" fmla="*/ 131 w 144"/>
                <a:gd name="T7" fmla="*/ 63 h 63"/>
                <a:gd name="T8" fmla="*/ 14 w 144"/>
                <a:gd name="T9" fmla="*/ 63 h 63"/>
                <a:gd name="T10" fmla="*/ 0 w 144"/>
                <a:gd name="T11" fmla="*/ 49 h 63"/>
                <a:gd name="T12" fmla="*/ 0 w 144"/>
                <a:gd name="T13" fmla="*/ 13 h 63"/>
                <a:gd name="T14" fmla="*/ 14 w 144"/>
                <a:gd name="T15" fmla="*/ 0 h 63"/>
                <a:gd name="T16" fmla="*/ 131 w 144"/>
                <a:gd name="T17" fmla="*/ 0 h 63"/>
                <a:gd name="T18" fmla="*/ 14 w 144"/>
                <a:gd name="T19" fmla="*/ 21 h 63"/>
                <a:gd name="T20" fmla="*/ 12 w 144"/>
                <a:gd name="T21" fmla="*/ 22 h 63"/>
                <a:gd name="T22" fmla="*/ 12 w 144"/>
                <a:gd name="T23" fmla="*/ 49 h 63"/>
                <a:gd name="T24" fmla="*/ 14 w 144"/>
                <a:gd name="T25" fmla="*/ 50 h 63"/>
                <a:gd name="T26" fmla="*/ 131 w 144"/>
                <a:gd name="T27" fmla="*/ 50 h 63"/>
                <a:gd name="T28" fmla="*/ 132 w 144"/>
                <a:gd name="T29" fmla="*/ 49 h 63"/>
                <a:gd name="T30" fmla="*/ 132 w 144"/>
                <a:gd name="T31" fmla="*/ 22 h 63"/>
                <a:gd name="T32" fmla="*/ 131 w 144"/>
                <a:gd name="T33" fmla="*/ 21 h 63"/>
                <a:gd name="T34" fmla="*/ 14 w 144"/>
                <a:gd name="T35" fmla="*/ 2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63">
                  <a:moveTo>
                    <a:pt x="131" y="0"/>
                  </a:moveTo>
                  <a:cubicBezTo>
                    <a:pt x="138" y="0"/>
                    <a:pt x="144" y="6"/>
                    <a:pt x="144" y="13"/>
                  </a:cubicBezTo>
                  <a:cubicBezTo>
                    <a:pt x="144" y="49"/>
                    <a:pt x="144" y="49"/>
                    <a:pt x="144" y="49"/>
                  </a:cubicBezTo>
                  <a:cubicBezTo>
                    <a:pt x="144" y="57"/>
                    <a:pt x="138" y="63"/>
                    <a:pt x="131" y="63"/>
                  </a:cubicBezTo>
                  <a:cubicBezTo>
                    <a:pt x="14" y="63"/>
                    <a:pt x="14" y="63"/>
                    <a:pt x="14" y="63"/>
                  </a:cubicBezTo>
                  <a:cubicBezTo>
                    <a:pt x="6" y="63"/>
                    <a:pt x="0" y="57"/>
                    <a:pt x="0" y="49"/>
                  </a:cubicBezTo>
                  <a:cubicBezTo>
                    <a:pt x="0" y="13"/>
                    <a:pt x="0" y="13"/>
                    <a:pt x="0" y="13"/>
                  </a:cubicBezTo>
                  <a:cubicBezTo>
                    <a:pt x="0" y="6"/>
                    <a:pt x="6" y="0"/>
                    <a:pt x="14" y="0"/>
                  </a:cubicBezTo>
                  <a:cubicBezTo>
                    <a:pt x="131" y="0"/>
                    <a:pt x="131" y="0"/>
                    <a:pt x="131" y="0"/>
                  </a:cubicBezTo>
                  <a:close/>
                  <a:moveTo>
                    <a:pt x="14" y="21"/>
                  </a:moveTo>
                  <a:cubicBezTo>
                    <a:pt x="13" y="21"/>
                    <a:pt x="12" y="21"/>
                    <a:pt x="12" y="22"/>
                  </a:cubicBezTo>
                  <a:cubicBezTo>
                    <a:pt x="12" y="49"/>
                    <a:pt x="12" y="49"/>
                    <a:pt x="12" y="49"/>
                  </a:cubicBezTo>
                  <a:cubicBezTo>
                    <a:pt x="12" y="50"/>
                    <a:pt x="13" y="50"/>
                    <a:pt x="14" y="50"/>
                  </a:cubicBezTo>
                  <a:cubicBezTo>
                    <a:pt x="131" y="50"/>
                    <a:pt x="131" y="50"/>
                    <a:pt x="131" y="50"/>
                  </a:cubicBezTo>
                  <a:cubicBezTo>
                    <a:pt x="131" y="50"/>
                    <a:pt x="132" y="50"/>
                    <a:pt x="132" y="49"/>
                  </a:cubicBezTo>
                  <a:cubicBezTo>
                    <a:pt x="132" y="22"/>
                    <a:pt x="132" y="22"/>
                    <a:pt x="132" y="22"/>
                  </a:cubicBezTo>
                  <a:cubicBezTo>
                    <a:pt x="132" y="21"/>
                    <a:pt x="131" y="21"/>
                    <a:pt x="131" y="21"/>
                  </a:cubicBezTo>
                  <a:lnTo>
                    <a:pt x="14" y="21"/>
                  </a:lnTo>
                  <a:close/>
                </a:path>
              </a:pathLst>
            </a:custGeom>
            <a:solidFill>
              <a:srgbClr val="362F3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05" name="Freeform 51"/>
            <p:cNvSpPr/>
            <p:nvPr/>
          </p:nvSpPr>
          <p:spPr bwMode="auto">
            <a:xfrm>
              <a:off x="3091" y="3527"/>
              <a:ext cx="666" cy="292"/>
            </a:xfrm>
            <a:custGeom>
              <a:avLst/>
              <a:gdLst>
                <a:gd name="T0" fmla="*/ 479 w 490"/>
                <a:gd name="T1" fmla="*/ 0 h 216"/>
                <a:gd name="T2" fmla="*/ 11 w 490"/>
                <a:gd name="T3" fmla="*/ 0 h 216"/>
                <a:gd name="T4" fmla="*/ 0 w 490"/>
                <a:gd name="T5" fmla="*/ 12 h 216"/>
                <a:gd name="T6" fmla="*/ 0 w 490"/>
                <a:gd name="T7" fmla="*/ 155 h 216"/>
                <a:gd name="T8" fmla="*/ 245 w 490"/>
                <a:gd name="T9" fmla="*/ 216 h 216"/>
                <a:gd name="T10" fmla="*/ 490 w 490"/>
                <a:gd name="T11" fmla="*/ 155 h 216"/>
                <a:gd name="T12" fmla="*/ 490 w 490"/>
                <a:gd name="T13" fmla="*/ 12 h 216"/>
                <a:gd name="T14" fmla="*/ 479 w 490"/>
                <a:gd name="T15" fmla="*/ 0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216">
                  <a:moveTo>
                    <a:pt x="479" y="0"/>
                  </a:moveTo>
                  <a:cubicBezTo>
                    <a:pt x="11" y="0"/>
                    <a:pt x="11" y="0"/>
                    <a:pt x="11" y="0"/>
                  </a:cubicBezTo>
                  <a:cubicBezTo>
                    <a:pt x="5" y="0"/>
                    <a:pt x="0" y="6"/>
                    <a:pt x="0" y="12"/>
                  </a:cubicBezTo>
                  <a:cubicBezTo>
                    <a:pt x="0" y="155"/>
                    <a:pt x="0" y="155"/>
                    <a:pt x="0" y="155"/>
                  </a:cubicBezTo>
                  <a:cubicBezTo>
                    <a:pt x="56" y="192"/>
                    <a:pt x="145" y="216"/>
                    <a:pt x="245" y="216"/>
                  </a:cubicBezTo>
                  <a:cubicBezTo>
                    <a:pt x="345" y="216"/>
                    <a:pt x="434" y="192"/>
                    <a:pt x="490" y="155"/>
                  </a:cubicBezTo>
                  <a:cubicBezTo>
                    <a:pt x="490" y="12"/>
                    <a:pt x="490" y="12"/>
                    <a:pt x="490" y="12"/>
                  </a:cubicBezTo>
                  <a:cubicBezTo>
                    <a:pt x="490" y="6"/>
                    <a:pt x="485" y="0"/>
                    <a:pt x="479" y="0"/>
                  </a:cubicBezTo>
                  <a:close/>
                </a:path>
              </a:pathLst>
            </a:custGeom>
            <a:solidFill>
              <a:srgbClr val="6F2B2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06" name="Freeform 54"/>
            <p:cNvSpPr>
              <a:spLocks noEditPoints="1"/>
            </p:cNvSpPr>
            <p:nvPr/>
          </p:nvSpPr>
          <p:spPr bwMode="auto">
            <a:xfrm>
              <a:off x="3100" y="3514"/>
              <a:ext cx="649" cy="297"/>
            </a:xfrm>
            <a:custGeom>
              <a:avLst/>
              <a:gdLst>
                <a:gd name="T0" fmla="*/ 1 w 478"/>
                <a:gd name="T1" fmla="*/ 157 h 219"/>
                <a:gd name="T2" fmla="*/ 0 w 478"/>
                <a:gd name="T3" fmla="*/ 156 h 219"/>
                <a:gd name="T4" fmla="*/ 0 w 478"/>
                <a:gd name="T5" fmla="*/ 6 h 219"/>
                <a:gd name="T6" fmla="*/ 5 w 478"/>
                <a:gd name="T7" fmla="*/ 0 h 219"/>
                <a:gd name="T8" fmla="*/ 473 w 478"/>
                <a:gd name="T9" fmla="*/ 0 h 219"/>
                <a:gd name="T10" fmla="*/ 478 w 478"/>
                <a:gd name="T11" fmla="*/ 6 h 219"/>
                <a:gd name="T12" fmla="*/ 478 w 478"/>
                <a:gd name="T13" fmla="*/ 156 h 219"/>
                <a:gd name="T14" fmla="*/ 477 w 478"/>
                <a:gd name="T15" fmla="*/ 157 h 219"/>
                <a:gd name="T16" fmla="*/ 239 w 478"/>
                <a:gd name="T17" fmla="*/ 219 h 219"/>
                <a:gd name="T18" fmla="*/ 1 w 478"/>
                <a:gd name="T19" fmla="*/ 157 h 219"/>
                <a:gd name="T20" fmla="*/ 474 w 478"/>
                <a:gd name="T21" fmla="*/ 6 h 219"/>
                <a:gd name="T22" fmla="*/ 473 w 478"/>
                <a:gd name="T23" fmla="*/ 4 h 219"/>
                <a:gd name="T24" fmla="*/ 5 w 478"/>
                <a:gd name="T25" fmla="*/ 4 h 219"/>
                <a:gd name="T26" fmla="*/ 4 w 478"/>
                <a:gd name="T27" fmla="*/ 6 h 219"/>
                <a:gd name="T28" fmla="*/ 4 w 478"/>
                <a:gd name="T29" fmla="*/ 154 h 219"/>
                <a:gd name="T30" fmla="*/ 239 w 478"/>
                <a:gd name="T31" fmla="*/ 215 h 219"/>
                <a:gd name="T32" fmla="*/ 474 w 478"/>
                <a:gd name="T33" fmla="*/ 154 h 219"/>
                <a:gd name="T34" fmla="*/ 474 w 478"/>
                <a:gd name="T35" fmla="*/ 6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8" h="219">
                  <a:moveTo>
                    <a:pt x="1" y="157"/>
                  </a:moveTo>
                  <a:cubicBezTo>
                    <a:pt x="0" y="156"/>
                    <a:pt x="0" y="156"/>
                    <a:pt x="0" y="156"/>
                  </a:cubicBezTo>
                  <a:cubicBezTo>
                    <a:pt x="0" y="6"/>
                    <a:pt x="0" y="6"/>
                    <a:pt x="0" y="6"/>
                  </a:cubicBezTo>
                  <a:cubicBezTo>
                    <a:pt x="0" y="3"/>
                    <a:pt x="2" y="0"/>
                    <a:pt x="5" y="0"/>
                  </a:cubicBezTo>
                  <a:cubicBezTo>
                    <a:pt x="473" y="0"/>
                    <a:pt x="473" y="0"/>
                    <a:pt x="473" y="0"/>
                  </a:cubicBezTo>
                  <a:cubicBezTo>
                    <a:pt x="476" y="0"/>
                    <a:pt x="478" y="3"/>
                    <a:pt x="478" y="6"/>
                  </a:cubicBezTo>
                  <a:cubicBezTo>
                    <a:pt x="478" y="156"/>
                    <a:pt x="478" y="156"/>
                    <a:pt x="478" y="156"/>
                  </a:cubicBezTo>
                  <a:cubicBezTo>
                    <a:pt x="477" y="157"/>
                    <a:pt x="477" y="157"/>
                    <a:pt x="477" y="157"/>
                  </a:cubicBezTo>
                  <a:cubicBezTo>
                    <a:pt x="419" y="197"/>
                    <a:pt x="333" y="219"/>
                    <a:pt x="239" y="219"/>
                  </a:cubicBezTo>
                  <a:cubicBezTo>
                    <a:pt x="146" y="219"/>
                    <a:pt x="59" y="197"/>
                    <a:pt x="1" y="157"/>
                  </a:cubicBezTo>
                  <a:close/>
                  <a:moveTo>
                    <a:pt x="474" y="6"/>
                  </a:moveTo>
                  <a:cubicBezTo>
                    <a:pt x="474" y="5"/>
                    <a:pt x="474" y="4"/>
                    <a:pt x="473" y="4"/>
                  </a:cubicBezTo>
                  <a:cubicBezTo>
                    <a:pt x="5" y="4"/>
                    <a:pt x="5" y="4"/>
                    <a:pt x="5" y="4"/>
                  </a:cubicBezTo>
                  <a:cubicBezTo>
                    <a:pt x="5" y="4"/>
                    <a:pt x="4" y="5"/>
                    <a:pt x="4" y="6"/>
                  </a:cubicBezTo>
                  <a:cubicBezTo>
                    <a:pt x="4" y="154"/>
                    <a:pt x="4" y="154"/>
                    <a:pt x="4" y="154"/>
                  </a:cubicBezTo>
                  <a:cubicBezTo>
                    <a:pt x="61" y="193"/>
                    <a:pt x="147" y="215"/>
                    <a:pt x="239" y="215"/>
                  </a:cubicBezTo>
                  <a:cubicBezTo>
                    <a:pt x="331" y="215"/>
                    <a:pt x="417" y="193"/>
                    <a:pt x="474" y="154"/>
                  </a:cubicBezTo>
                  <a:lnTo>
                    <a:pt x="474" y="6"/>
                  </a:lnTo>
                  <a:close/>
                </a:path>
              </a:pathLst>
            </a:custGeom>
            <a:solidFill>
              <a:srgbClr val="68281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07" name="Freeform 55"/>
            <p:cNvSpPr/>
            <p:nvPr/>
          </p:nvSpPr>
          <p:spPr bwMode="auto">
            <a:xfrm>
              <a:off x="3397" y="3784"/>
              <a:ext cx="71" cy="74"/>
            </a:xfrm>
            <a:custGeom>
              <a:avLst/>
              <a:gdLst>
                <a:gd name="T0" fmla="*/ 47 w 52"/>
                <a:gd name="T1" fmla="*/ 0 h 55"/>
                <a:gd name="T2" fmla="*/ 5 w 52"/>
                <a:gd name="T3" fmla="*/ 0 h 55"/>
                <a:gd name="T4" fmla="*/ 0 w 52"/>
                <a:gd name="T5" fmla="*/ 5 h 55"/>
                <a:gd name="T6" fmla="*/ 0 w 52"/>
                <a:gd name="T7" fmla="*/ 50 h 55"/>
                <a:gd name="T8" fmla="*/ 5 w 52"/>
                <a:gd name="T9" fmla="*/ 55 h 55"/>
                <a:gd name="T10" fmla="*/ 47 w 52"/>
                <a:gd name="T11" fmla="*/ 55 h 55"/>
                <a:gd name="T12" fmla="*/ 52 w 52"/>
                <a:gd name="T13" fmla="*/ 50 h 55"/>
                <a:gd name="T14" fmla="*/ 52 w 52"/>
                <a:gd name="T15" fmla="*/ 5 h 55"/>
                <a:gd name="T16" fmla="*/ 47 w 52"/>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5">
                  <a:moveTo>
                    <a:pt x="47" y="0"/>
                  </a:moveTo>
                  <a:cubicBezTo>
                    <a:pt x="5" y="0"/>
                    <a:pt x="5" y="0"/>
                    <a:pt x="5" y="0"/>
                  </a:cubicBezTo>
                  <a:cubicBezTo>
                    <a:pt x="2" y="0"/>
                    <a:pt x="0" y="3"/>
                    <a:pt x="0" y="5"/>
                  </a:cubicBezTo>
                  <a:cubicBezTo>
                    <a:pt x="0" y="50"/>
                    <a:pt x="0" y="50"/>
                    <a:pt x="0" y="50"/>
                  </a:cubicBezTo>
                  <a:cubicBezTo>
                    <a:pt x="0" y="53"/>
                    <a:pt x="2" y="55"/>
                    <a:pt x="5" y="55"/>
                  </a:cubicBezTo>
                  <a:cubicBezTo>
                    <a:pt x="47" y="55"/>
                    <a:pt x="47" y="55"/>
                    <a:pt x="47" y="55"/>
                  </a:cubicBezTo>
                  <a:cubicBezTo>
                    <a:pt x="50" y="55"/>
                    <a:pt x="52" y="53"/>
                    <a:pt x="52" y="50"/>
                  </a:cubicBezTo>
                  <a:cubicBezTo>
                    <a:pt x="52" y="5"/>
                    <a:pt x="52" y="5"/>
                    <a:pt x="52" y="5"/>
                  </a:cubicBezTo>
                  <a:cubicBezTo>
                    <a:pt x="52" y="3"/>
                    <a:pt x="50" y="0"/>
                    <a:pt x="47" y="0"/>
                  </a:cubicBezTo>
                  <a:close/>
                </a:path>
              </a:pathLst>
            </a:custGeom>
            <a:solidFill>
              <a:srgbClr val="E4E3E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08" name="Freeform 56"/>
            <p:cNvSpPr/>
            <p:nvPr/>
          </p:nvSpPr>
          <p:spPr bwMode="auto">
            <a:xfrm>
              <a:off x="3407" y="3797"/>
              <a:ext cx="51" cy="49"/>
            </a:xfrm>
            <a:custGeom>
              <a:avLst/>
              <a:gdLst>
                <a:gd name="T0" fmla="*/ 35 w 38"/>
                <a:gd name="T1" fmla="*/ 0 h 36"/>
                <a:gd name="T2" fmla="*/ 3 w 38"/>
                <a:gd name="T3" fmla="*/ 0 h 36"/>
                <a:gd name="T4" fmla="*/ 0 w 38"/>
                <a:gd name="T5" fmla="*/ 3 h 36"/>
                <a:gd name="T6" fmla="*/ 0 w 38"/>
                <a:gd name="T7" fmla="*/ 33 h 36"/>
                <a:gd name="T8" fmla="*/ 3 w 38"/>
                <a:gd name="T9" fmla="*/ 36 h 36"/>
                <a:gd name="T10" fmla="*/ 35 w 38"/>
                <a:gd name="T11" fmla="*/ 36 h 36"/>
                <a:gd name="T12" fmla="*/ 38 w 38"/>
                <a:gd name="T13" fmla="*/ 33 h 36"/>
                <a:gd name="T14" fmla="*/ 38 w 38"/>
                <a:gd name="T15" fmla="*/ 3 h 36"/>
                <a:gd name="T16" fmla="*/ 35 w 38"/>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6">
                  <a:moveTo>
                    <a:pt x="35" y="0"/>
                  </a:moveTo>
                  <a:cubicBezTo>
                    <a:pt x="3" y="0"/>
                    <a:pt x="3" y="0"/>
                    <a:pt x="3" y="0"/>
                  </a:cubicBezTo>
                  <a:cubicBezTo>
                    <a:pt x="1" y="0"/>
                    <a:pt x="0" y="1"/>
                    <a:pt x="0" y="3"/>
                  </a:cubicBezTo>
                  <a:cubicBezTo>
                    <a:pt x="0" y="33"/>
                    <a:pt x="0" y="33"/>
                    <a:pt x="0" y="33"/>
                  </a:cubicBezTo>
                  <a:cubicBezTo>
                    <a:pt x="0" y="35"/>
                    <a:pt x="1" y="36"/>
                    <a:pt x="3" y="36"/>
                  </a:cubicBezTo>
                  <a:cubicBezTo>
                    <a:pt x="35" y="36"/>
                    <a:pt x="35" y="36"/>
                    <a:pt x="35" y="36"/>
                  </a:cubicBezTo>
                  <a:cubicBezTo>
                    <a:pt x="37" y="36"/>
                    <a:pt x="38" y="35"/>
                    <a:pt x="38" y="33"/>
                  </a:cubicBezTo>
                  <a:cubicBezTo>
                    <a:pt x="38" y="3"/>
                    <a:pt x="38" y="3"/>
                    <a:pt x="38" y="3"/>
                  </a:cubicBezTo>
                  <a:cubicBezTo>
                    <a:pt x="38" y="1"/>
                    <a:pt x="37" y="0"/>
                    <a:pt x="35" y="0"/>
                  </a:cubicBezTo>
                  <a:close/>
                </a:path>
              </a:pathLst>
            </a:custGeom>
            <a:solidFill>
              <a:srgbClr val="89858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09" name="Rectangle 57"/>
            <p:cNvSpPr>
              <a:spLocks noChangeArrowheads="1"/>
            </p:cNvSpPr>
            <p:nvPr/>
          </p:nvSpPr>
          <p:spPr bwMode="auto">
            <a:xfrm>
              <a:off x="3885" y="2972"/>
              <a:ext cx="1" cy="1"/>
            </a:xfrm>
            <a:prstGeom prst="rect">
              <a:avLst/>
            </a:prstGeom>
            <a:solidFill>
              <a:srgbClr val="CECCC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10" name="Freeform 58"/>
            <p:cNvSpPr/>
            <p:nvPr/>
          </p:nvSpPr>
          <p:spPr bwMode="auto">
            <a:xfrm>
              <a:off x="3286" y="2314"/>
              <a:ext cx="498" cy="650"/>
            </a:xfrm>
            <a:custGeom>
              <a:avLst/>
              <a:gdLst>
                <a:gd name="T0" fmla="*/ 11 w 367"/>
                <a:gd name="T1" fmla="*/ 0 h 480"/>
                <a:gd name="T2" fmla="*/ 22 w 367"/>
                <a:gd name="T3" fmla="*/ 33 h 480"/>
                <a:gd name="T4" fmla="*/ 93 w 367"/>
                <a:gd name="T5" fmla="*/ 238 h 480"/>
                <a:gd name="T6" fmla="*/ 174 w 367"/>
                <a:gd name="T7" fmla="*/ 212 h 480"/>
                <a:gd name="T8" fmla="*/ 293 w 367"/>
                <a:gd name="T9" fmla="*/ 102 h 480"/>
                <a:gd name="T10" fmla="*/ 326 w 367"/>
                <a:gd name="T11" fmla="*/ 192 h 480"/>
                <a:gd name="T12" fmla="*/ 313 w 367"/>
                <a:gd name="T13" fmla="*/ 379 h 480"/>
                <a:gd name="T14" fmla="*/ 332 w 367"/>
                <a:gd name="T15" fmla="*/ 412 h 480"/>
                <a:gd name="T16" fmla="*/ 367 w 367"/>
                <a:gd name="T17" fmla="*/ 464 h 480"/>
                <a:gd name="T18" fmla="*/ 367 w 367"/>
                <a:gd name="T19" fmla="*/ 480 h 480"/>
                <a:gd name="T20" fmla="*/ 280 w 367"/>
                <a:gd name="T21" fmla="*/ 439 h 480"/>
                <a:gd name="T22" fmla="*/ 312 w 367"/>
                <a:gd name="T23" fmla="*/ 254 h 480"/>
                <a:gd name="T24" fmla="*/ 299 w 367"/>
                <a:gd name="T25" fmla="*/ 152 h 480"/>
                <a:gd name="T26" fmla="*/ 141 w 367"/>
                <a:gd name="T27" fmla="*/ 260 h 480"/>
                <a:gd name="T28" fmla="*/ 0 w 367"/>
                <a:gd name="T29" fmla="*/ 2 h 480"/>
                <a:gd name="T30" fmla="*/ 11 w 367"/>
                <a:gd name="T31"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7" h="480">
                  <a:moveTo>
                    <a:pt x="11" y="0"/>
                  </a:moveTo>
                  <a:cubicBezTo>
                    <a:pt x="16" y="7"/>
                    <a:pt x="20" y="17"/>
                    <a:pt x="22" y="33"/>
                  </a:cubicBezTo>
                  <a:cubicBezTo>
                    <a:pt x="25" y="70"/>
                    <a:pt x="65" y="209"/>
                    <a:pt x="93" y="238"/>
                  </a:cubicBezTo>
                  <a:cubicBezTo>
                    <a:pt x="121" y="267"/>
                    <a:pt x="137" y="242"/>
                    <a:pt x="174" y="212"/>
                  </a:cubicBezTo>
                  <a:cubicBezTo>
                    <a:pt x="205" y="185"/>
                    <a:pt x="296" y="146"/>
                    <a:pt x="293" y="102"/>
                  </a:cubicBezTo>
                  <a:cubicBezTo>
                    <a:pt x="292" y="86"/>
                    <a:pt x="320" y="147"/>
                    <a:pt x="326" y="192"/>
                  </a:cubicBezTo>
                  <a:cubicBezTo>
                    <a:pt x="331" y="237"/>
                    <a:pt x="318" y="355"/>
                    <a:pt x="313" y="379"/>
                  </a:cubicBezTo>
                  <a:cubicBezTo>
                    <a:pt x="309" y="403"/>
                    <a:pt x="313" y="415"/>
                    <a:pt x="332" y="412"/>
                  </a:cubicBezTo>
                  <a:cubicBezTo>
                    <a:pt x="350" y="408"/>
                    <a:pt x="344" y="443"/>
                    <a:pt x="367" y="464"/>
                  </a:cubicBezTo>
                  <a:cubicBezTo>
                    <a:pt x="367" y="480"/>
                    <a:pt x="367" y="480"/>
                    <a:pt x="367" y="480"/>
                  </a:cubicBezTo>
                  <a:cubicBezTo>
                    <a:pt x="299" y="464"/>
                    <a:pt x="280" y="439"/>
                    <a:pt x="280" y="439"/>
                  </a:cubicBezTo>
                  <a:cubicBezTo>
                    <a:pt x="296" y="379"/>
                    <a:pt x="309" y="316"/>
                    <a:pt x="312" y="254"/>
                  </a:cubicBezTo>
                  <a:cubicBezTo>
                    <a:pt x="313" y="219"/>
                    <a:pt x="308" y="185"/>
                    <a:pt x="299" y="152"/>
                  </a:cubicBezTo>
                  <a:cubicBezTo>
                    <a:pt x="246" y="188"/>
                    <a:pt x="194" y="225"/>
                    <a:pt x="141" y="260"/>
                  </a:cubicBezTo>
                  <a:cubicBezTo>
                    <a:pt x="39" y="327"/>
                    <a:pt x="5" y="2"/>
                    <a:pt x="0" y="2"/>
                  </a:cubicBezTo>
                  <a:cubicBezTo>
                    <a:pt x="0" y="2"/>
                    <a:pt x="5" y="1"/>
                    <a:pt x="11" y="0"/>
                  </a:cubicBezTo>
                  <a:close/>
                </a:path>
              </a:pathLst>
            </a:custGeom>
            <a:solidFill>
              <a:srgbClr val="CECC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11" name="Freeform 59"/>
            <p:cNvSpPr/>
            <p:nvPr/>
          </p:nvSpPr>
          <p:spPr bwMode="auto">
            <a:xfrm>
              <a:off x="4030" y="2439"/>
              <a:ext cx="252" cy="488"/>
            </a:xfrm>
            <a:custGeom>
              <a:avLst/>
              <a:gdLst>
                <a:gd name="T0" fmla="*/ 0 w 185"/>
                <a:gd name="T1" fmla="*/ 342 h 361"/>
                <a:gd name="T2" fmla="*/ 149 w 185"/>
                <a:gd name="T3" fmla="*/ 186 h 361"/>
                <a:gd name="T4" fmla="*/ 70 w 185"/>
                <a:gd name="T5" fmla="*/ 0 h 361"/>
                <a:gd name="T6" fmla="*/ 92 w 185"/>
                <a:gd name="T7" fmla="*/ 15 h 361"/>
                <a:gd name="T8" fmla="*/ 159 w 185"/>
                <a:gd name="T9" fmla="*/ 166 h 361"/>
                <a:gd name="T10" fmla="*/ 185 w 185"/>
                <a:gd name="T11" fmla="*/ 186 h 361"/>
                <a:gd name="T12" fmla="*/ 153 w 185"/>
                <a:gd name="T13" fmla="*/ 204 h 361"/>
                <a:gd name="T14" fmla="*/ 19 w 185"/>
                <a:gd name="T15" fmla="*/ 361 h 361"/>
                <a:gd name="T16" fmla="*/ 0 w 185"/>
                <a:gd name="T17" fmla="*/ 342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361">
                  <a:moveTo>
                    <a:pt x="0" y="342"/>
                  </a:moveTo>
                  <a:cubicBezTo>
                    <a:pt x="149" y="186"/>
                    <a:pt x="149" y="186"/>
                    <a:pt x="149" y="186"/>
                  </a:cubicBezTo>
                  <a:cubicBezTo>
                    <a:pt x="70" y="0"/>
                    <a:pt x="70" y="0"/>
                    <a:pt x="70" y="0"/>
                  </a:cubicBezTo>
                  <a:cubicBezTo>
                    <a:pt x="75" y="0"/>
                    <a:pt x="92" y="15"/>
                    <a:pt x="92" y="15"/>
                  </a:cubicBezTo>
                  <a:cubicBezTo>
                    <a:pt x="99" y="27"/>
                    <a:pt x="146" y="149"/>
                    <a:pt x="159" y="166"/>
                  </a:cubicBezTo>
                  <a:cubicBezTo>
                    <a:pt x="172" y="184"/>
                    <a:pt x="185" y="186"/>
                    <a:pt x="185" y="186"/>
                  </a:cubicBezTo>
                  <a:cubicBezTo>
                    <a:pt x="185" y="186"/>
                    <a:pt x="170" y="187"/>
                    <a:pt x="153" y="204"/>
                  </a:cubicBezTo>
                  <a:cubicBezTo>
                    <a:pt x="138" y="219"/>
                    <a:pt x="49" y="330"/>
                    <a:pt x="19" y="361"/>
                  </a:cubicBezTo>
                  <a:lnTo>
                    <a:pt x="0" y="342"/>
                  </a:lnTo>
                  <a:close/>
                </a:path>
              </a:pathLst>
            </a:custGeom>
            <a:solidFill>
              <a:srgbClr val="CECC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12" name="Freeform 60"/>
            <p:cNvSpPr/>
            <p:nvPr/>
          </p:nvSpPr>
          <p:spPr bwMode="auto">
            <a:xfrm>
              <a:off x="4006" y="2439"/>
              <a:ext cx="162" cy="484"/>
            </a:xfrm>
            <a:custGeom>
              <a:avLst/>
              <a:gdLst>
                <a:gd name="T0" fmla="*/ 41 w 119"/>
                <a:gd name="T1" fmla="*/ 271 h 358"/>
                <a:gd name="T2" fmla="*/ 53 w 119"/>
                <a:gd name="T3" fmla="*/ 172 h 358"/>
                <a:gd name="T4" fmla="*/ 88 w 119"/>
                <a:gd name="T5" fmla="*/ 0 h 358"/>
                <a:gd name="T6" fmla="*/ 110 w 119"/>
                <a:gd name="T7" fmla="*/ 15 h 358"/>
                <a:gd name="T8" fmla="*/ 119 w 119"/>
                <a:gd name="T9" fmla="*/ 34 h 358"/>
                <a:gd name="T10" fmla="*/ 113 w 119"/>
                <a:gd name="T11" fmla="*/ 47 h 358"/>
                <a:gd name="T12" fmla="*/ 68 w 119"/>
                <a:gd name="T13" fmla="*/ 304 h 358"/>
                <a:gd name="T14" fmla="*/ 71 w 119"/>
                <a:gd name="T15" fmla="*/ 322 h 358"/>
                <a:gd name="T16" fmla="*/ 51 w 119"/>
                <a:gd name="T17" fmla="*/ 346 h 358"/>
                <a:gd name="T18" fmla="*/ 17 w 119"/>
                <a:gd name="T19" fmla="*/ 358 h 358"/>
                <a:gd name="T20" fmla="*/ 0 w 119"/>
                <a:gd name="T21" fmla="*/ 340 h 358"/>
                <a:gd name="T22" fmla="*/ 41 w 119"/>
                <a:gd name="T23" fmla="*/ 271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358">
                  <a:moveTo>
                    <a:pt x="41" y="271"/>
                  </a:moveTo>
                  <a:cubicBezTo>
                    <a:pt x="44" y="233"/>
                    <a:pt x="49" y="240"/>
                    <a:pt x="53" y="172"/>
                  </a:cubicBezTo>
                  <a:cubicBezTo>
                    <a:pt x="58" y="101"/>
                    <a:pt x="82" y="0"/>
                    <a:pt x="88" y="0"/>
                  </a:cubicBezTo>
                  <a:cubicBezTo>
                    <a:pt x="93" y="0"/>
                    <a:pt x="110" y="15"/>
                    <a:pt x="110" y="15"/>
                  </a:cubicBezTo>
                  <a:cubicBezTo>
                    <a:pt x="112" y="18"/>
                    <a:pt x="115" y="24"/>
                    <a:pt x="119" y="34"/>
                  </a:cubicBezTo>
                  <a:cubicBezTo>
                    <a:pt x="116" y="41"/>
                    <a:pt x="114" y="45"/>
                    <a:pt x="113" y="47"/>
                  </a:cubicBezTo>
                  <a:cubicBezTo>
                    <a:pt x="75" y="129"/>
                    <a:pt x="56" y="213"/>
                    <a:pt x="68" y="304"/>
                  </a:cubicBezTo>
                  <a:cubicBezTo>
                    <a:pt x="69" y="310"/>
                    <a:pt x="70" y="316"/>
                    <a:pt x="71" y="322"/>
                  </a:cubicBezTo>
                  <a:cubicBezTo>
                    <a:pt x="64" y="331"/>
                    <a:pt x="57" y="339"/>
                    <a:pt x="51" y="346"/>
                  </a:cubicBezTo>
                  <a:cubicBezTo>
                    <a:pt x="17" y="358"/>
                    <a:pt x="17" y="358"/>
                    <a:pt x="17" y="358"/>
                  </a:cubicBezTo>
                  <a:cubicBezTo>
                    <a:pt x="9" y="350"/>
                    <a:pt x="0" y="342"/>
                    <a:pt x="0" y="340"/>
                  </a:cubicBezTo>
                  <a:cubicBezTo>
                    <a:pt x="1" y="337"/>
                    <a:pt x="38" y="310"/>
                    <a:pt x="41" y="271"/>
                  </a:cubicBezTo>
                  <a:close/>
                </a:path>
              </a:pathLst>
            </a:custGeom>
            <a:solidFill>
              <a:srgbClr val="CECC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sp>
        <p:nvSpPr>
          <p:cNvPr id="113" name="对话气泡: 圆角矩形 112"/>
          <p:cNvSpPr/>
          <p:nvPr/>
        </p:nvSpPr>
        <p:spPr>
          <a:xfrm>
            <a:off x="3389927" y="4294704"/>
            <a:ext cx="1362498" cy="1227994"/>
          </a:xfrm>
          <a:prstGeom prst="wedgeRoundRectCallout">
            <a:avLst>
              <a:gd name="adj1" fmla="val 66247"/>
              <a:gd name="adj2" fmla="val -3605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b="1">
                <a:solidFill>
                  <a:srgbClr val="FFFFFF"/>
                </a:solidFill>
                <a:latin typeface="Arial" panose="020B0604020202020204"/>
                <a:ea typeface="微软雅黑" panose="020B0503020204020204" pitchFamily="34" charset="-122"/>
              </a:rPr>
              <a:t>坚持围绕中心、服务大局</a:t>
            </a:r>
            <a:endParaRPr kumimoji="0" lang="zh-CN" altLang="en-US" b="1"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endParaRPr>
          </a:p>
        </p:txBody>
      </p:sp>
      <p:sp>
        <p:nvSpPr>
          <p:cNvPr id="114" name="对话气泡: 圆角矩形 113"/>
          <p:cNvSpPr/>
          <p:nvPr/>
        </p:nvSpPr>
        <p:spPr>
          <a:xfrm flipH="1">
            <a:off x="7306099" y="4294704"/>
            <a:ext cx="1381232" cy="1227994"/>
          </a:xfrm>
          <a:prstGeom prst="wedgeRoundRectCallout">
            <a:avLst>
              <a:gd name="adj1" fmla="val 67189"/>
              <a:gd name="adj2" fmla="val -31335"/>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b="1">
                <a:solidFill>
                  <a:srgbClr val="FFFFFF"/>
                </a:solidFill>
                <a:latin typeface="Arial" panose="020B0604020202020204"/>
                <a:ea typeface="微软雅黑" panose="020B0503020204020204" pitchFamily="34" charset="-122"/>
              </a:rPr>
              <a:t>坚持从实际出发</a:t>
            </a:r>
            <a:endParaRPr kumimoji="0" lang="zh-CN" altLang="en-US" b="1"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endParaRPr>
          </a:p>
        </p:txBody>
      </p:sp>
      <p:sp>
        <p:nvSpPr>
          <p:cNvPr id="115" name="文本框 114"/>
          <p:cNvSpPr txBox="1"/>
          <p:nvPr/>
        </p:nvSpPr>
        <p:spPr>
          <a:xfrm>
            <a:off x="5516444" y="1136258"/>
            <a:ext cx="1210589" cy="338554"/>
          </a:xfrm>
          <a:prstGeom prst="rect">
            <a:avLst/>
          </a:prstGeom>
          <a:noFill/>
        </p:spPr>
        <p:txBody>
          <a:bodyPr wrap="none" rtlCol="0">
            <a:spAutoFit/>
          </a:bodyPr>
          <a:lstStyle/>
          <a:p>
            <a:pPr algn="ct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第四条</a:t>
            </a:r>
            <a:r>
              <a:rPr lang="en-US" altLang="zh-CN"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spTree>
  </p:cSld>
  <p:clrMapOvr>
    <a:masterClrMapping/>
  </p:clrMapOvr>
  <p:transition advTm="38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211130" y="-7563"/>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第二章：学习贯彻习近平新时代中国特色社会主义思想</a:t>
            </a:r>
          </a:p>
        </p:txBody>
      </p:sp>
      <p:grpSp>
        <p:nvGrpSpPr>
          <p:cNvPr id="6" name="组合 5"/>
          <p:cNvGrpSpPr/>
          <p:nvPr/>
        </p:nvGrpSpPr>
        <p:grpSpPr>
          <a:xfrm>
            <a:off x="4509770" y="2547620"/>
            <a:ext cx="2330450" cy="1966595"/>
            <a:chOff x="4071091" y="1291514"/>
            <a:chExt cx="3436984" cy="3436982"/>
          </a:xfrm>
        </p:grpSpPr>
        <p:sp>
          <p:nvSpPr>
            <p:cNvPr id="3" name="椭圆 2"/>
            <p:cNvSpPr/>
            <p:nvPr/>
          </p:nvSpPr>
          <p:spPr bwMode="auto">
            <a:xfrm>
              <a:off x="4071091" y="1291514"/>
              <a:ext cx="3436984" cy="3436982"/>
            </a:xfrm>
            <a:prstGeom prst="ellipse">
              <a:avLst/>
            </a:prstGeom>
            <a:solidFill>
              <a:schemeClr val="accent4">
                <a:lumMod val="90000"/>
              </a:schemeClr>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nvGrpSpPr>
            <p:cNvPr id="115" name="0123469b-43ae-483f-b56c-5d3f4997073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2"/>
              </p:custDataLst>
            </p:nvPr>
          </p:nvGrpSpPr>
          <p:grpSpPr>
            <a:xfrm>
              <a:off x="4621690" y="1587525"/>
              <a:ext cx="2376488" cy="2531792"/>
              <a:chOff x="3894138" y="1044575"/>
              <a:chExt cx="4421188" cy="4710113"/>
            </a:xfrm>
          </p:grpSpPr>
          <p:sp>
            <p:nvSpPr>
              <p:cNvPr id="116" name="ïṩḻíḋe"/>
              <p:cNvSpPr/>
              <p:nvPr/>
            </p:nvSpPr>
            <p:spPr bwMode="auto">
              <a:xfrm>
                <a:off x="5022851" y="3671888"/>
                <a:ext cx="2143125" cy="2082800"/>
              </a:xfrm>
              <a:custGeom>
                <a:avLst/>
                <a:gdLst>
                  <a:gd name="T0" fmla="*/ 103 w 110"/>
                  <a:gd name="T1" fmla="*/ 45 h 107"/>
                  <a:gd name="T2" fmla="*/ 85 w 110"/>
                  <a:gd name="T3" fmla="*/ 15 h 107"/>
                  <a:gd name="T4" fmla="*/ 85 w 110"/>
                  <a:gd name="T5" fmla="*/ 0 h 107"/>
                  <a:gd name="T6" fmla="*/ 25 w 110"/>
                  <a:gd name="T7" fmla="*/ 1 h 107"/>
                  <a:gd name="T8" fmla="*/ 25 w 110"/>
                  <a:gd name="T9" fmla="*/ 15 h 107"/>
                  <a:gd name="T10" fmla="*/ 7 w 110"/>
                  <a:gd name="T11" fmla="*/ 45 h 107"/>
                  <a:gd name="T12" fmla="*/ 29 w 110"/>
                  <a:gd name="T13" fmla="*/ 74 h 107"/>
                  <a:gd name="T14" fmla="*/ 34 w 110"/>
                  <a:gd name="T15" fmla="*/ 86 h 107"/>
                  <a:gd name="T16" fmla="*/ 55 w 110"/>
                  <a:gd name="T17" fmla="*/ 107 h 107"/>
                  <a:gd name="T18" fmla="*/ 71 w 110"/>
                  <a:gd name="T19" fmla="*/ 86 h 107"/>
                  <a:gd name="T20" fmla="*/ 76 w 110"/>
                  <a:gd name="T21" fmla="*/ 78 h 107"/>
                  <a:gd name="T22" fmla="*/ 103 w 110"/>
                  <a:gd name="T23" fmla="*/ 4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0" h="107">
                    <a:moveTo>
                      <a:pt x="103" y="45"/>
                    </a:moveTo>
                    <a:cubicBezTo>
                      <a:pt x="90" y="38"/>
                      <a:pt x="85" y="16"/>
                      <a:pt x="85" y="15"/>
                    </a:cubicBezTo>
                    <a:cubicBezTo>
                      <a:pt x="85" y="0"/>
                      <a:pt x="85" y="0"/>
                      <a:pt x="85" y="0"/>
                    </a:cubicBezTo>
                    <a:cubicBezTo>
                      <a:pt x="25" y="1"/>
                      <a:pt x="25" y="1"/>
                      <a:pt x="25" y="1"/>
                    </a:cubicBezTo>
                    <a:cubicBezTo>
                      <a:pt x="25" y="15"/>
                      <a:pt x="25" y="15"/>
                      <a:pt x="25" y="15"/>
                    </a:cubicBezTo>
                    <a:cubicBezTo>
                      <a:pt x="25" y="15"/>
                      <a:pt x="20" y="37"/>
                      <a:pt x="7" y="45"/>
                    </a:cubicBezTo>
                    <a:cubicBezTo>
                      <a:pt x="0" y="49"/>
                      <a:pt x="14" y="62"/>
                      <a:pt x="29" y="74"/>
                    </a:cubicBezTo>
                    <a:cubicBezTo>
                      <a:pt x="34" y="86"/>
                      <a:pt x="34" y="86"/>
                      <a:pt x="34" y="86"/>
                    </a:cubicBezTo>
                    <a:cubicBezTo>
                      <a:pt x="55" y="107"/>
                      <a:pt x="55" y="107"/>
                      <a:pt x="55" y="107"/>
                    </a:cubicBezTo>
                    <a:cubicBezTo>
                      <a:pt x="71" y="86"/>
                      <a:pt x="71" y="86"/>
                      <a:pt x="71" y="86"/>
                    </a:cubicBezTo>
                    <a:cubicBezTo>
                      <a:pt x="76" y="78"/>
                      <a:pt x="76" y="78"/>
                      <a:pt x="76" y="78"/>
                    </a:cubicBezTo>
                    <a:cubicBezTo>
                      <a:pt x="92" y="65"/>
                      <a:pt x="110" y="49"/>
                      <a:pt x="103" y="45"/>
                    </a:cubicBezTo>
                  </a:path>
                </a:pathLst>
              </a:custGeom>
              <a:solidFill>
                <a:srgbClr val="FFD7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7" name="íšḷidé"/>
              <p:cNvSpPr/>
              <p:nvPr/>
            </p:nvSpPr>
            <p:spPr bwMode="auto">
              <a:xfrm>
                <a:off x="4945063" y="2290763"/>
                <a:ext cx="292100" cy="1030288"/>
              </a:xfrm>
              <a:custGeom>
                <a:avLst/>
                <a:gdLst>
                  <a:gd name="T0" fmla="*/ 15 w 15"/>
                  <a:gd name="T1" fmla="*/ 46 h 53"/>
                  <a:gd name="T2" fmla="*/ 4 w 15"/>
                  <a:gd name="T3" fmla="*/ 35 h 53"/>
                  <a:gd name="T4" fmla="*/ 7 w 15"/>
                  <a:gd name="T5" fmla="*/ 2 h 53"/>
                  <a:gd name="T6" fmla="*/ 13 w 15"/>
                  <a:gd name="T7" fmla="*/ 4 h 53"/>
                  <a:gd name="T8" fmla="*/ 15 w 15"/>
                  <a:gd name="T9" fmla="*/ 46 h 53"/>
                </a:gdLst>
                <a:ahLst/>
                <a:cxnLst>
                  <a:cxn ang="0">
                    <a:pos x="T0" y="T1"/>
                  </a:cxn>
                  <a:cxn ang="0">
                    <a:pos x="T2" y="T3"/>
                  </a:cxn>
                  <a:cxn ang="0">
                    <a:pos x="T4" y="T5"/>
                  </a:cxn>
                  <a:cxn ang="0">
                    <a:pos x="T6" y="T7"/>
                  </a:cxn>
                  <a:cxn ang="0">
                    <a:pos x="T8" y="T9"/>
                  </a:cxn>
                </a:cxnLst>
                <a:rect l="0" t="0" r="r" b="b"/>
                <a:pathLst>
                  <a:path w="15" h="53">
                    <a:moveTo>
                      <a:pt x="15" y="46"/>
                    </a:moveTo>
                    <a:cubicBezTo>
                      <a:pt x="15" y="46"/>
                      <a:pt x="8" y="53"/>
                      <a:pt x="4" y="35"/>
                    </a:cubicBezTo>
                    <a:cubicBezTo>
                      <a:pt x="0" y="15"/>
                      <a:pt x="1" y="4"/>
                      <a:pt x="7" y="2"/>
                    </a:cubicBezTo>
                    <a:cubicBezTo>
                      <a:pt x="12" y="0"/>
                      <a:pt x="13" y="4"/>
                      <a:pt x="13" y="4"/>
                    </a:cubicBezTo>
                    <a:lnTo>
                      <a:pt x="15" y="46"/>
                    </a:lnTo>
                    <a:close/>
                  </a:path>
                </a:pathLst>
              </a:custGeom>
              <a:solidFill>
                <a:srgbClr val="FFD7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8" name="íşļíďé"/>
              <p:cNvSpPr/>
              <p:nvPr/>
            </p:nvSpPr>
            <p:spPr bwMode="auto">
              <a:xfrm>
                <a:off x="5530851" y="3690938"/>
                <a:ext cx="1149350" cy="857250"/>
              </a:xfrm>
              <a:custGeom>
                <a:avLst/>
                <a:gdLst>
                  <a:gd name="T0" fmla="*/ 0 w 59"/>
                  <a:gd name="T1" fmla="*/ 2 h 44"/>
                  <a:gd name="T2" fmla="*/ 0 w 59"/>
                  <a:gd name="T3" fmla="*/ 16 h 44"/>
                  <a:gd name="T4" fmla="*/ 6 w 59"/>
                  <a:gd name="T5" fmla="*/ 29 h 44"/>
                  <a:gd name="T6" fmla="*/ 19 w 59"/>
                  <a:gd name="T7" fmla="*/ 39 h 44"/>
                  <a:gd name="T8" fmla="*/ 40 w 59"/>
                  <a:gd name="T9" fmla="*/ 39 h 44"/>
                  <a:gd name="T10" fmla="*/ 53 w 59"/>
                  <a:gd name="T11" fmla="*/ 29 h 44"/>
                  <a:gd name="T12" fmla="*/ 59 w 59"/>
                  <a:gd name="T13" fmla="*/ 16 h 44"/>
                  <a:gd name="T14" fmla="*/ 59 w 59"/>
                  <a:gd name="T15" fmla="*/ 0 h 44"/>
                  <a:gd name="T16" fmla="*/ 0 w 59"/>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4">
                    <a:moveTo>
                      <a:pt x="0" y="2"/>
                    </a:moveTo>
                    <a:cubicBezTo>
                      <a:pt x="0" y="16"/>
                      <a:pt x="0" y="16"/>
                      <a:pt x="0" y="16"/>
                    </a:cubicBezTo>
                    <a:cubicBezTo>
                      <a:pt x="0" y="21"/>
                      <a:pt x="2" y="26"/>
                      <a:pt x="6" y="29"/>
                    </a:cubicBezTo>
                    <a:cubicBezTo>
                      <a:pt x="19" y="39"/>
                      <a:pt x="19" y="39"/>
                      <a:pt x="19" y="39"/>
                    </a:cubicBezTo>
                    <a:cubicBezTo>
                      <a:pt x="25" y="44"/>
                      <a:pt x="34" y="44"/>
                      <a:pt x="40" y="39"/>
                    </a:cubicBezTo>
                    <a:cubicBezTo>
                      <a:pt x="53" y="29"/>
                      <a:pt x="53" y="29"/>
                      <a:pt x="53" y="29"/>
                    </a:cubicBezTo>
                    <a:cubicBezTo>
                      <a:pt x="57" y="26"/>
                      <a:pt x="59" y="21"/>
                      <a:pt x="59" y="16"/>
                    </a:cubicBezTo>
                    <a:cubicBezTo>
                      <a:pt x="59" y="0"/>
                      <a:pt x="59" y="0"/>
                      <a:pt x="59" y="0"/>
                    </a:cubicBezTo>
                    <a:cubicBezTo>
                      <a:pt x="0" y="2"/>
                      <a:pt x="0" y="2"/>
                      <a:pt x="0" y="2"/>
                    </a:cubicBezTo>
                  </a:path>
                </a:pathLst>
              </a:custGeom>
              <a:solidFill>
                <a:srgbClr val="FFD7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9" name="iṡḷiďè"/>
              <p:cNvSpPr/>
              <p:nvPr/>
            </p:nvSpPr>
            <p:spPr bwMode="auto">
              <a:xfrm>
                <a:off x="5530851" y="3690938"/>
                <a:ext cx="1149350" cy="506413"/>
              </a:xfrm>
              <a:custGeom>
                <a:avLst/>
                <a:gdLst>
                  <a:gd name="T0" fmla="*/ 0 w 59"/>
                  <a:gd name="T1" fmla="*/ 12 h 26"/>
                  <a:gd name="T2" fmla="*/ 29 w 59"/>
                  <a:gd name="T3" fmla="*/ 26 h 26"/>
                  <a:gd name="T4" fmla="*/ 59 w 59"/>
                  <a:gd name="T5" fmla="*/ 11 h 26"/>
                  <a:gd name="T6" fmla="*/ 59 w 59"/>
                  <a:gd name="T7" fmla="*/ 0 h 26"/>
                  <a:gd name="T8" fmla="*/ 0 w 59"/>
                  <a:gd name="T9" fmla="*/ 2 h 26"/>
                  <a:gd name="T10" fmla="*/ 0 w 59"/>
                  <a:gd name="T11" fmla="*/ 12 h 26"/>
                </a:gdLst>
                <a:ahLst/>
                <a:cxnLst>
                  <a:cxn ang="0">
                    <a:pos x="T0" y="T1"/>
                  </a:cxn>
                  <a:cxn ang="0">
                    <a:pos x="T2" y="T3"/>
                  </a:cxn>
                  <a:cxn ang="0">
                    <a:pos x="T4" y="T5"/>
                  </a:cxn>
                  <a:cxn ang="0">
                    <a:pos x="T6" y="T7"/>
                  </a:cxn>
                  <a:cxn ang="0">
                    <a:pos x="T8" y="T9"/>
                  </a:cxn>
                  <a:cxn ang="0">
                    <a:pos x="T10" y="T11"/>
                  </a:cxn>
                </a:cxnLst>
                <a:rect l="0" t="0" r="r" b="b"/>
                <a:pathLst>
                  <a:path w="59" h="26">
                    <a:moveTo>
                      <a:pt x="0" y="12"/>
                    </a:moveTo>
                    <a:cubicBezTo>
                      <a:pt x="8" y="21"/>
                      <a:pt x="18" y="26"/>
                      <a:pt x="29" y="26"/>
                    </a:cubicBezTo>
                    <a:cubicBezTo>
                      <a:pt x="41" y="26"/>
                      <a:pt x="51" y="20"/>
                      <a:pt x="59" y="11"/>
                    </a:cubicBezTo>
                    <a:cubicBezTo>
                      <a:pt x="59" y="0"/>
                      <a:pt x="59" y="0"/>
                      <a:pt x="59" y="0"/>
                    </a:cubicBezTo>
                    <a:cubicBezTo>
                      <a:pt x="0" y="2"/>
                      <a:pt x="0" y="2"/>
                      <a:pt x="0" y="2"/>
                    </a:cubicBezTo>
                    <a:cubicBezTo>
                      <a:pt x="0" y="12"/>
                      <a:pt x="0" y="12"/>
                      <a:pt x="0" y="12"/>
                    </a:cubicBezTo>
                  </a:path>
                </a:pathLst>
              </a:custGeom>
              <a:solidFill>
                <a:srgbClr val="F5CDA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0" name="îṩlîďè"/>
              <p:cNvSpPr/>
              <p:nvPr/>
            </p:nvSpPr>
            <p:spPr bwMode="auto">
              <a:xfrm>
                <a:off x="5159376" y="1200150"/>
                <a:ext cx="1851025" cy="2860675"/>
              </a:xfrm>
              <a:custGeom>
                <a:avLst/>
                <a:gdLst>
                  <a:gd name="T0" fmla="*/ 48 w 95"/>
                  <a:gd name="T1" fmla="*/ 147 h 147"/>
                  <a:gd name="T2" fmla="*/ 95 w 95"/>
                  <a:gd name="T3" fmla="*/ 72 h 147"/>
                  <a:gd name="T4" fmla="*/ 48 w 95"/>
                  <a:gd name="T5" fmla="*/ 0 h 147"/>
                  <a:gd name="T6" fmla="*/ 0 w 95"/>
                  <a:gd name="T7" fmla="*/ 72 h 147"/>
                  <a:gd name="T8" fmla="*/ 48 w 95"/>
                  <a:gd name="T9" fmla="*/ 147 h 147"/>
                </a:gdLst>
                <a:ahLst/>
                <a:cxnLst>
                  <a:cxn ang="0">
                    <a:pos x="T0" y="T1"/>
                  </a:cxn>
                  <a:cxn ang="0">
                    <a:pos x="T2" y="T3"/>
                  </a:cxn>
                  <a:cxn ang="0">
                    <a:pos x="T4" y="T5"/>
                  </a:cxn>
                  <a:cxn ang="0">
                    <a:pos x="T6" y="T7"/>
                  </a:cxn>
                  <a:cxn ang="0">
                    <a:pos x="T8" y="T9"/>
                  </a:cxn>
                </a:cxnLst>
                <a:rect l="0" t="0" r="r" b="b"/>
                <a:pathLst>
                  <a:path w="95" h="147">
                    <a:moveTo>
                      <a:pt x="48" y="147"/>
                    </a:moveTo>
                    <a:cubicBezTo>
                      <a:pt x="75" y="147"/>
                      <a:pt x="95" y="118"/>
                      <a:pt x="95" y="72"/>
                    </a:cubicBezTo>
                    <a:cubicBezTo>
                      <a:pt x="95" y="14"/>
                      <a:pt x="78" y="0"/>
                      <a:pt x="48" y="0"/>
                    </a:cubicBezTo>
                    <a:cubicBezTo>
                      <a:pt x="18" y="0"/>
                      <a:pt x="0" y="14"/>
                      <a:pt x="0" y="72"/>
                    </a:cubicBezTo>
                    <a:cubicBezTo>
                      <a:pt x="0" y="118"/>
                      <a:pt x="21" y="147"/>
                      <a:pt x="48" y="147"/>
                    </a:cubicBezTo>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1" name="ïšlíḑe"/>
              <p:cNvSpPr/>
              <p:nvPr/>
            </p:nvSpPr>
            <p:spPr bwMode="auto">
              <a:xfrm>
                <a:off x="6951663" y="2290763"/>
                <a:ext cx="292100" cy="1030288"/>
              </a:xfrm>
              <a:custGeom>
                <a:avLst/>
                <a:gdLst>
                  <a:gd name="T0" fmla="*/ 0 w 15"/>
                  <a:gd name="T1" fmla="*/ 46 h 53"/>
                  <a:gd name="T2" fmla="*/ 11 w 15"/>
                  <a:gd name="T3" fmla="*/ 35 h 53"/>
                  <a:gd name="T4" fmla="*/ 8 w 15"/>
                  <a:gd name="T5" fmla="*/ 2 h 53"/>
                  <a:gd name="T6" fmla="*/ 3 w 15"/>
                  <a:gd name="T7" fmla="*/ 4 h 53"/>
                  <a:gd name="T8" fmla="*/ 0 w 15"/>
                  <a:gd name="T9" fmla="*/ 46 h 53"/>
                </a:gdLst>
                <a:ahLst/>
                <a:cxnLst>
                  <a:cxn ang="0">
                    <a:pos x="T0" y="T1"/>
                  </a:cxn>
                  <a:cxn ang="0">
                    <a:pos x="T2" y="T3"/>
                  </a:cxn>
                  <a:cxn ang="0">
                    <a:pos x="T4" y="T5"/>
                  </a:cxn>
                  <a:cxn ang="0">
                    <a:pos x="T6" y="T7"/>
                  </a:cxn>
                  <a:cxn ang="0">
                    <a:pos x="T8" y="T9"/>
                  </a:cxn>
                </a:cxnLst>
                <a:rect l="0" t="0" r="r" b="b"/>
                <a:pathLst>
                  <a:path w="15" h="53">
                    <a:moveTo>
                      <a:pt x="0" y="46"/>
                    </a:moveTo>
                    <a:cubicBezTo>
                      <a:pt x="0" y="46"/>
                      <a:pt x="8" y="53"/>
                      <a:pt x="11" y="35"/>
                    </a:cubicBezTo>
                    <a:cubicBezTo>
                      <a:pt x="15" y="15"/>
                      <a:pt x="15" y="4"/>
                      <a:pt x="8" y="2"/>
                    </a:cubicBezTo>
                    <a:cubicBezTo>
                      <a:pt x="4" y="0"/>
                      <a:pt x="3" y="4"/>
                      <a:pt x="3" y="4"/>
                    </a:cubicBezTo>
                    <a:lnTo>
                      <a:pt x="0" y="46"/>
                    </a:lnTo>
                    <a:close/>
                  </a:path>
                </a:pathLst>
              </a:custGeom>
              <a:solidFill>
                <a:srgbClr val="FFD7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2" name="îṧ1iďè"/>
              <p:cNvSpPr/>
              <p:nvPr/>
            </p:nvSpPr>
            <p:spPr bwMode="auto">
              <a:xfrm>
                <a:off x="6115051" y="1200150"/>
                <a:ext cx="895350" cy="2841625"/>
              </a:xfrm>
              <a:custGeom>
                <a:avLst/>
                <a:gdLst>
                  <a:gd name="T0" fmla="*/ 0 w 46"/>
                  <a:gd name="T1" fmla="*/ 0 h 146"/>
                  <a:gd name="T2" fmla="*/ 0 w 46"/>
                  <a:gd name="T3" fmla="*/ 146 h 146"/>
                  <a:gd name="T4" fmla="*/ 46 w 46"/>
                  <a:gd name="T5" fmla="*/ 72 h 146"/>
                  <a:gd name="T6" fmla="*/ 0 w 46"/>
                  <a:gd name="T7" fmla="*/ 0 h 146"/>
                </a:gdLst>
                <a:ahLst/>
                <a:cxnLst>
                  <a:cxn ang="0">
                    <a:pos x="T0" y="T1"/>
                  </a:cxn>
                  <a:cxn ang="0">
                    <a:pos x="T2" y="T3"/>
                  </a:cxn>
                  <a:cxn ang="0">
                    <a:pos x="T4" y="T5"/>
                  </a:cxn>
                  <a:cxn ang="0">
                    <a:pos x="T6" y="T7"/>
                  </a:cxn>
                </a:cxnLst>
                <a:rect l="0" t="0" r="r" b="b"/>
                <a:pathLst>
                  <a:path w="46" h="146">
                    <a:moveTo>
                      <a:pt x="0" y="0"/>
                    </a:moveTo>
                    <a:cubicBezTo>
                      <a:pt x="0" y="146"/>
                      <a:pt x="0" y="146"/>
                      <a:pt x="0" y="146"/>
                    </a:cubicBezTo>
                    <a:cubicBezTo>
                      <a:pt x="26" y="146"/>
                      <a:pt x="46" y="118"/>
                      <a:pt x="46" y="72"/>
                    </a:cubicBezTo>
                    <a:cubicBezTo>
                      <a:pt x="46" y="14"/>
                      <a:pt x="30" y="0"/>
                      <a:pt x="0" y="0"/>
                    </a:cubicBezTo>
                  </a:path>
                </a:pathLst>
              </a:custGeom>
              <a:solidFill>
                <a:srgbClr val="FFE1B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3" name="îşļíďé"/>
              <p:cNvSpPr/>
              <p:nvPr/>
            </p:nvSpPr>
            <p:spPr bwMode="auto">
              <a:xfrm>
                <a:off x="5043488" y="1044575"/>
                <a:ext cx="2122488" cy="1868488"/>
              </a:xfrm>
              <a:custGeom>
                <a:avLst/>
                <a:gdLst>
                  <a:gd name="T0" fmla="*/ 95 w 109"/>
                  <a:gd name="T1" fmla="*/ 16 h 96"/>
                  <a:gd name="T2" fmla="*/ 107 w 109"/>
                  <a:gd name="T3" fmla="*/ 37 h 96"/>
                  <a:gd name="T4" fmla="*/ 108 w 109"/>
                  <a:gd name="T5" fmla="*/ 56 h 96"/>
                  <a:gd name="T6" fmla="*/ 100 w 109"/>
                  <a:gd name="T7" fmla="*/ 96 h 96"/>
                  <a:gd name="T8" fmla="*/ 98 w 109"/>
                  <a:gd name="T9" fmla="*/ 69 h 96"/>
                  <a:gd name="T10" fmla="*/ 74 w 109"/>
                  <a:gd name="T11" fmla="*/ 32 h 96"/>
                  <a:gd name="T12" fmla="*/ 55 w 109"/>
                  <a:gd name="T13" fmla="*/ 36 h 96"/>
                  <a:gd name="T14" fmla="*/ 54 w 109"/>
                  <a:gd name="T15" fmla="*/ 36 h 96"/>
                  <a:gd name="T16" fmla="*/ 35 w 109"/>
                  <a:gd name="T17" fmla="*/ 32 h 96"/>
                  <a:gd name="T18" fmla="*/ 11 w 109"/>
                  <a:gd name="T19" fmla="*/ 69 h 96"/>
                  <a:gd name="T20" fmla="*/ 9 w 109"/>
                  <a:gd name="T21" fmla="*/ 96 h 96"/>
                  <a:gd name="T22" fmla="*/ 1 w 109"/>
                  <a:gd name="T23" fmla="*/ 56 h 96"/>
                  <a:gd name="T24" fmla="*/ 2 w 109"/>
                  <a:gd name="T25" fmla="*/ 37 h 96"/>
                  <a:gd name="T26" fmla="*/ 14 w 109"/>
                  <a:gd name="T27" fmla="*/ 16 h 96"/>
                  <a:gd name="T28" fmla="*/ 95 w 109"/>
                  <a:gd name="T29"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96">
                    <a:moveTo>
                      <a:pt x="95" y="16"/>
                    </a:moveTo>
                    <a:cubicBezTo>
                      <a:pt x="100" y="19"/>
                      <a:pt x="105" y="29"/>
                      <a:pt x="107" y="37"/>
                    </a:cubicBezTo>
                    <a:cubicBezTo>
                      <a:pt x="109" y="43"/>
                      <a:pt x="109" y="50"/>
                      <a:pt x="108" y="56"/>
                    </a:cubicBezTo>
                    <a:cubicBezTo>
                      <a:pt x="100" y="96"/>
                      <a:pt x="100" y="96"/>
                      <a:pt x="100" y="96"/>
                    </a:cubicBezTo>
                    <a:cubicBezTo>
                      <a:pt x="100" y="96"/>
                      <a:pt x="98" y="81"/>
                      <a:pt x="98" y="69"/>
                    </a:cubicBezTo>
                    <a:cubicBezTo>
                      <a:pt x="96" y="35"/>
                      <a:pt x="85" y="32"/>
                      <a:pt x="74" y="32"/>
                    </a:cubicBezTo>
                    <a:cubicBezTo>
                      <a:pt x="69" y="32"/>
                      <a:pt x="55" y="36"/>
                      <a:pt x="55" y="36"/>
                    </a:cubicBezTo>
                    <a:cubicBezTo>
                      <a:pt x="54" y="36"/>
                      <a:pt x="54" y="36"/>
                      <a:pt x="54" y="36"/>
                    </a:cubicBezTo>
                    <a:cubicBezTo>
                      <a:pt x="54" y="36"/>
                      <a:pt x="40" y="32"/>
                      <a:pt x="35" y="32"/>
                    </a:cubicBezTo>
                    <a:cubicBezTo>
                      <a:pt x="24" y="32"/>
                      <a:pt x="13" y="35"/>
                      <a:pt x="11" y="69"/>
                    </a:cubicBezTo>
                    <a:cubicBezTo>
                      <a:pt x="11" y="81"/>
                      <a:pt x="9" y="96"/>
                      <a:pt x="9" y="96"/>
                    </a:cubicBezTo>
                    <a:cubicBezTo>
                      <a:pt x="1" y="56"/>
                      <a:pt x="1" y="56"/>
                      <a:pt x="1" y="56"/>
                    </a:cubicBezTo>
                    <a:cubicBezTo>
                      <a:pt x="0" y="50"/>
                      <a:pt x="0" y="43"/>
                      <a:pt x="2" y="37"/>
                    </a:cubicBezTo>
                    <a:cubicBezTo>
                      <a:pt x="5" y="29"/>
                      <a:pt x="9" y="19"/>
                      <a:pt x="14" y="16"/>
                    </a:cubicBezTo>
                    <a:cubicBezTo>
                      <a:pt x="41" y="2"/>
                      <a:pt x="66" y="0"/>
                      <a:pt x="95" y="16"/>
                    </a:cubicBezTo>
                    <a:close/>
                  </a:path>
                </a:pathLst>
              </a:custGeom>
              <a:solidFill>
                <a:srgbClr val="584A4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4" name="ïšlíde"/>
              <p:cNvSpPr/>
              <p:nvPr/>
            </p:nvSpPr>
            <p:spPr bwMode="auto">
              <a:xfrm>
                <a:off x="4224338" y="4119563"/>
                <a:ext cx="3740150" cy="1635125"/>
              </a:xfrm>
              <a:custGeom>
                <a:avLst/>
                <a:gdLst>
                  <a:gd name="T0" fmla="*/ 192 w 192"/>
                  <a:gd name="T1" fmla="*/ 84 h 84"/>
                  <a:gd name="T2" fmla="*/ 180 w 192"/>
                  <a:gd name="T3" fmla="*/ 37 h 84"/>
                  <a:gd name="T4" fmla="*/ 172 w 192"/>
                  <a:gd name="T5" fmla="*/ 26 h 84"/>
                  <a:gd name="T6" fmla="*/ 129 w 192"/>
                  <a:gd name="T7" fmla="*/ 0 h 84"/>
                  <a:gd name="T8" fmla="*/ 96 w 192"/>
                  <a:gd name="T9" fmla="*/ 37 h 84"/>
                  <a:gd name="T10" fmla="*/ 63 w 192"/>
                  <a:gd name="T11" fmla="*/ 0 h 84"/>
                  <a:gd name="T12" fmla="*/ 20 w 192"/>
                  <a:gd name="T13" fmla="*/ 26 h 84"/>
                  <a:gd name="T14" fmla="*/ 12 w 192"/>
                  <a:gd name="T15" fmla="*/ 37 h 84"/>
                  <a:gd name="T16" fmla="*/ 0 w 192"/>
                  <a:gd name="T17" fmla="*/ 84 h 84"/>
                  <a:gd name="T18" fmla="*/ 96 w 192"/>
                  <a:gd name="T19" fmla="*/ 84 h 84"/>
                  <a:gd name="T20" fmla="*/ 96 w 192"/>
                  <a:gd name="T21" fmla="*/ 84 h 84"/>
                  <a:gd name="T22" fmla="*/ 192 w 192"/>
                  <a:gd name="T2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84">
                    <a:moveTo>
                      <a:pt x="192" y="84"/>
                    </a:moveTo>
                    <a:cubicBezTo>
                      <a:pt x="180" y="37"/>
                      <a:pt x="180" y="37"/>
                      <a:pt x="180" y="37"/>
                    </a:cubicBezTo>
                    <a:cubicBezTo>
                      <a:pt x="179" y="32"/>
                      <a:pt x="176" y="29"/>
                      <a:pt x="172" y="26"/>
                    </a:cubicBezTo>
                    <a:cubicBezTo>
                      <a:pt x="129" y="0"/>
                      <a:pt x="129" y="0"/>
                      <a:pt x="129" y="0"/>
                    </a:cubicBezTo>
                    <a:cubicBezTo>
                      <a:pt x="96" y="37"/>
                      <a:pt x="96" y="37"/>
                      <a:pt x="96" y="37"/>
                    </a:cubicBezTo>
                    <a:cubicBezTo>
                      <a:pt x="63" y="0"/>
                      <a:pt x="63" y="0"/>
                      <a:pt x="63" y="0"/>
                    </a:cubicBezTo>
                    <a:cubicBezTo>
                      <a:pt x="20" y="26"/>
                      <a:pt x="20" y="26"/>
                      <a:pt x="20" y="26"/>
                    </a:cubicBezTo>
                    <a:cubicBezTo>
                      <a:pt x="16" y="29"/>
                      <a:pt x="13" y="32"/>
                      <a:pt x="12" y="37"/>
                    </a:cubicBezTo>
                    <a:cubicBezTo>
                      <a:pt x="0" y="84"/>
                      <a:pt x="0" y="84"/>
                      <a:pt x="0" y="84"/>
                    </a:cubicBezTo>
                    <a:cubicBezTo>
                      <a:pt x="96" y="84"/>
                      <a:pt x="96" y="84"/>
                      <a:pt x="96" y="84"/>
                    </a:cubicBezTo>
                    <a:cubicBezTo>
                      <a:pt x="96" y="84"/>
                      <a:pt x="96" y="84"/>
                      <a:pt x="96" y="84"/>
                    </a:cubicBezTo>
                    <a:cubicBezTo>
                      <a:pt x="192" y="84"/>
                      <a:pt x="192" y="84"/>
                      <a:pt x="192" y="84"/>
                    </a:cubicBezTo>
                  </a:path>
                </a:pathLst>
              </a:custGeom>
              <a:solidFill>
                <a:srgbClr val="00647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5" name="iŝļíďê"/>
              <p:cNvSpPr/>
              <p:nvPr/>
            </p:nvSpPr>
            <p:spPr bwMode="auto">
              <a:xfrm>
                <a:off x="5276851" y="4197350"/>
                <a:ext cx="1636713" cy="933450"/>
              </a:xfrm>
              <a:custGeom>
                <a:avLst/>
                <a:gdLst>
                  <a:gd name="T0" fmla="*/ 515 w 1031"/>
                  <a:gd name="T1" fmla="*/ 588 h 588"/>
                  <a:gd name="T2" fmla="*/ 0 w 1031"/>
                  <a:gd name="T3" fmla="*/ 25 h 588"/>
                  <a:gd name="T4" fmla="*/ 37 w 1031"/>
                  <a:gd name="T5" fmla="*/ 0 h 588"/>
                  <a:gd name="T6" fmla="*/ 515 w 1031"/>
                  <a:gd name="T7" fmla="*/ 539 h 588"/>
                  <a:gd name="T8" fmla="*/ 1006 w 1031"/>
                  <a:gd name="T9" fmla="*/ 0 h 588"/>
                  <a:gd name="T10" fmla="*/ 1031 w 1031"/>
                  <a:gd name="T11" fmla="*/ 25 h 588"/>
                  <a:gd name="T12" fmla="*/ 515 w 1031"/>
                  <a:gd name="T13" fmla="*/ 588 h 588"/>
                </a:gdLst>
                <a:ahLst/>
                <a:cxnLst>
                  <a:cxn ang="0">
                    <a:pos x="T0" y="T1"/>
                  </a:cxn>
                  <a:cxn ang="0">
                    <a:pos x="T2" y="T3"/>
                  </a:cxn>
                  <a:cxn ang="0">
                    <a:pos x="T4" y="T5"/>
                  </a:cxn>
                  <a:cxn ang="0">
                    <a:pos x="T6" y="T7"/>
                  </a:cxn>
                  <a:cxn ang="0">
                    <a:pos x="T8" y="T9"/>
                  </a:cxn>
                  <a:cxn ang="0">
                    <a:pos x="T10" y="T11"/>
                  </a:cxn>
                  <a:cxn ang="0">
                    <a:pos x="T12" y="T13"/>
                  </a:cxn>
                </a:cxnLst>
                <a:rect l="0" t="0" r="r" b="b"/>
                <a:pathLst>
                  <a:path w="1031" h="588">
                    <a:moveTo>
                      <a:pt x="515" y="588"/>
                    </a:moveTo>
                    <a:lnTo>
                      <a:pt x="0" y="25"/>
                    </a:lnTo>
                    <a:lnTo>
                      <a:pt x="37" y="0"/>
                    </a:lnTo>
                    <a:lnTo>
                      <a:pt x="515" y="539"/>
                    </a:lnTo>
                    <a:lnTo>
                      <a:pt x="1006" y="0"/>
                    </a:lnTo>
                    <a:lnTo>
                      <a:pt x="1031" y="25"/>
                    </a:lnTo>
                    <a:lnTo>
                      <a:pt x="515" y="588"/>
                    </a:lnTo>
                    <a:close/>
                  </a:path>
                </a:pathLst>
              </a:custGeom>
              <a:solidFill>
                <a:srgbClr val="4B5F3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6" name="ïšḻíḍè"/>
              <p:cNvSpPr/>
              <p:nvPr/>
            </p:nvSpPr>
            <p:spPr bwMode="auto">
              <a:xfrm>
                <a:off x="5276851" y="4197350"/>
                <a:ext cx="1636713" cy="933450"/>
              </a:xfrm>
              <a:custGeom>
                <a:avLst/>
                <a:gdLst>
                  <a:gd name="T0" fmla="*/ 515 w 1031"/>
                  <a:gd name="T1" fmla="*/ 588 h 588"/>
                  <a:gd name="T2" fmla="*/ 0 w 1031"/>
                  <a:gd name="T3" fmla="*/ 25 h 588"/>
                  <a:gd name="T4" fmla="*/ 37 w 1031"/>
                  <a:gd name="T5" fmla="*/ 0 h 588"/>
                  <a:gd name="T6" fmla="*/ 515 w 1031"/>
                  <a:gd name="T7" fmla="*/ 539 h 588"/>
                  <a:gd name="T8" fmla="*/ 1006 w 1031"/>
                  <a:gd name="T9" fmla="*/ 0 h 588"/>
                  <a:gd name="T10" fmla="*/ 1031 w 1031"/>
                  <a:gd name="T11" fmla="*/ 25 h 588"/>
                  <a:gd name="T12" fmla="*/ 515 w 1031"/>
                  <a:gd name="T13" fmla="*/ 588 h 588"/>
                </a:gdLst>
                <a:ahLst/>
                <a:cxnLst>
                  <a:cxn ang="0">
                    <a:pos x="T0" y="T1"/>
                  </a:cxn>
                  <a:cxn ang="0">
                    <a:pos x="T2" y="T3"/>
                  </a:cxn>
                  <a:cxn ang="0">
                    <a:pos x="T4" y="T5"/>
                  </a:cxn>
                  <a:cxn ang="0">
                    <a:pos x="T6" y="T7"/>
                  </a:cxn>
                  <a:cxn ang="0">
                    <a:pos x="T8" y="T9"/>
                  </a:cxn>
                  <a:cxn ang="0">
                    <a:pos x="T10" y="T11"/>
                  </a:cxn>
                  <a:cxn ang="0">
                    <a:pos x="T12" y="T13"/>
                  </a:cxn>
                </a:cxnLst>
                <a:rect l="0" t="0" r="r" b="b"/>
                <a:pathLst>
                  <a:path w="1031" h="588">
                    <a:moveTo>
                      <a:pt x="515" y="588"/>
                    </a:moveTo>
                    <a:lnTo>
                      <a:pt x="0" y="25"/>
                    </a:lnTo>
                    <a:lnTo>
                      <a:pt x="37" y="0"/>
                    </a:lnTo>
                    <a:lnTo>
                      <a:pt x="515" y="539"/>
                    </a:lnTo>
                    <a:lnTo>
                      <a:pt x="1006" y="0"/>
                    </a:lnTo>
                    <a:lnTo>
                      <a:pt x="1031" y="25"/>
                    </a:lnTo>
                    <a:lnTo>
                      <a:pt x="515" y="588"/>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7" name="íşľîḓe"/>
              <p:cNvSpPr/>
              <p:nvPr/>
            </p:nvSpPr>
            <p:spPr bwMode="auto">
              <a:xfrm>
                <a:off x="6094413" y="2154238"/>
                <a:ext cx="1949450" cy="603250"/>
              </a:xfrm>
              <a:custGeom>
                <a:avLst/>
                <a:gdLst>
                  <a:gd name="T0" fmla="*/ 0 w 100"/>
                  <a:gd name="T1" fmla="*/ 28 h 31"/>
                  <a:gd name="T2" fmla="*/ 96 w 100"/>
                  <a:gd name="T3" fmla="*/ 13 h 31"/>
                  <a:gd name="T4" fmla="*/ 100 w 100"/>
                  <a:gd name="T5" fmla="*/ 19 h 31"/>
                  <a:gd name="T6" fmla="*/ 0 w 100"/>
                  <a:gd name="T7" fmla="*/ 31 h 31"/>
                  <a:gd name="T8" fmla="*/ 0 w 100"/>
                  <a:gd name="T9" fmla="*/ 28 h 31"/>
                </a:gdLst>
                <a:ahLst/>
                <a:cxnLst>
                  <a:cxn ang="0">
                    <a:pos x="T0" y="T1"/>
                  </a:cxn>
                  <a:cxn ang="0">
                    <a:pos x="T2" y="T3"/>
                  </a:cxn>
                  <a:cxn ang="0">
                    <a:pos x="T4" y="T5"/>
                  </a:cxn>
                  <a:cxn ang="0">
                    <a:pos x="T6" y="T7"/>
                  </a:cxn>
                  <a:cxn ang="0">
                    <a:pos x="T8" y="T9"/>
                  </a:cxn>
                </a:cxnLst>
                <a:rect l="0" t="0" r="r" b="b"/>
                <a:pathLst>
                  <a:path w="100" h="31">
                    <a:moveTo>
                      <a:pt x="0" y="28"/>
                    </a:moveTo>
                    <a:cubicBezTo>
                      <a:pt x="20" y="0"/>
                      <a:pt x="54" y="2"/>
                      <a:pt x="96" y="13"/>
                    </a:cubicBezTo>
                    <a:cubicBezTo>
                      <a:pt x="98" y="17"/>
                      <a:pt x="100" y="19"/>
                      <a:pt x="100" y="19"/>
                    </a:cubicBezTo>
                    <a:cubicBezTo>
                      <a:pt x="0" y="31"/>
                      <a:pt x="0" y="31"/>
                      <a:pt x="0" y="31"/>
                    </a:cubicBezTo>
                    <a:cubicBezTo>
                      <a:pt x="0" y="28"/>
                      <a:pt x="0" y="28"/>
                      <a:pt x="0" y="28"/>
                    </a:cubicBezTo>
                  </a:path>
                </a:pathLst>
              </a:custGeom>
              <a:solidFill>
                <a:srgbClr val="FFF0B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8" name="îSľiḍê"/>
              <p:cNvSpPr/>
              <p:nvPr/>
            </p:nvSpPr>
            <p:spPr bwMode="auto">
              <a:xfrm>
                <a:off x="6270626" y="2524125"/>
                <a:ext cx="1851025" cy="2627313"/>
              </a:xfrm>
              <a:custGeom>
                <a:avLst/>
                <a:gdLst>
                  <a:gd name="T0" fmla="*/ 1166 w 1166"/>
                  <a:gd name="T1" fmla="*/ 1569 h 1655"/>
                  <a:gd name="T2" fmla="*/ 0 w 1166"/>
                  <a:gd name="T3" fmla="*/ 1655 h 1655"/>
                  <a:gd name="T4" fmla="*/ 0 w 1166"/>
                  <a:gd name="T5" fmla="*/ 86 h 1655"/>
                  <a:gd name="T6" fmla="*/ 1166 w 1166"/>
                  <a:gd name="T7" fmla="*/ 0 h 1655"/>
                  <a:gd name="T8" fmla="*/ 1166 w 1166"/>
                  <a:gd name="T9" fmla="*/ 1569 h 1655"/>
                </a:gdLst>
                <a:ahLst/>
                <a:cxnLst>
                  <a:cxn ang="0">
                    <a:pos x="T0" y="T1"/>
                  </a:cxn>
                  <a:cxn ang="0">
                    <a:pos x="T2" y="T3"/>
                  </a:cxn>
                  <a:cxn ang="0">
                    <a:pos x="T4" y="T5"/>
                  </a:cxn>
                  <a:cxn ang="0">
                    <a:pos x="T6" y="T7"/>
                  </a:cxn>
                  <a:cxn ang="0">
                    <a:pos x="T8" y="T9"/>
                  </a:cxn>
                </a:cxnLst>
                <a:rect l="0" t="0" r="r" b="b"/>
                <a:pathLst>
                  <a:path w="1166" h="1655">
                    <a:moveTo>
                      <a:pt x="1166" y="1569"/>
                    </a:moveTo>
                    <a:lnTo>
                      <a:pt x="0" y="1655"/>
                    </a:lnTo>
                    <a:lnTo>
                      <a:pt x="0" y="86"/>
                    </a:lnTo>
                    <a:lnTo>
                      <a:pt x="1166" y="0"/>
                    </a:lnTo>
                    <a:lnTo>
                      <a:pt x="1166" y="1569"/>
                    </a:lnTo>
                    <a:close/>
                  </a:path>
                </a:pathLst>
              </a:custGeom>
              <a:solidFill>
                <a:srgbClr val="00A09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9" name="ï$ļîḑe"/>
              <p:cNvSpPr/>
              <p:nvPr/>
            </p:nvSpPr>
            <p:spPr bwMode="auto">
              <a:xfrm>
                <a:off x="6115051" y="2309813"/>
                <a:ext cx="1870075" cy="388938"/>
              </a:xfrm>
              <a:custGeom>
                <a:avLst/>
                <a:gdLst>
                  <a:gd name="T0" fmla="*/ 96 w 96"/>
                  <a:gd name="T1" fmla="*/ 7 h 20"/>
                  <a:gd name="T2" fmla="*/ 92 w 96"/>
                  <a:gd name="T3" fmla="*/ 6 h 20"/>
                  <a:gd name="T4" fmla="*/ 80 w 96"/>
                  <a:gd name="T5" fmla="*/ 4 h 20"/>
                  <a:gd name="T6" fmla="*/ 64 w 96"/>
                  <a:gd name="T7" fmla="*/ 3 h 20"/>
                  <a:gd name="T8" fmla="*/ 46 w 96"/>
                  <a:gd name="T9" fmla="*/ 2 h 20"/>
                  <a:gd name="T10" fmla="*/ 28 w 96"/>
                  <a:gd name="T11" fmla="*/ 5 h 20"/>
                  <a:gd name="T12" fmla="*/ 20 w 96"/>
                  <a:gd name="T13" fmla="*/ 7 h 20"/>
                  <a:gd name="T14" fmla="*/ 13 w 96"/>
                  <a:gd name="T15" fmla="*/ 10 h 20"/>
                  <a:gd name="T16" fmla="*/ 7 w 96"/>
                  <a:gd name="T17" fmla="*/ 14 h 20"/>
                  <a:gd name="T18" fmla="*/ 4 w 96"/>
                  <a:gd name="T19" fmla="*/ 17 h 20"/>
                  <a:gd name="T20" fmla="*/ 0 w 96"/>
                  <a:gd name="T21" fmla="*/ 20 h 20"/>
                  <a:gd name="T22" fmla="*/ 1 w 96"/>
                  <a:gd name="T23" fmla="*/ 19 h 20"/>
                  <a:gd name="T24" fmla="*/ 3 w 96"/>
                  <a:gd name="T25" fmla="*/ 16 h 20"/>
                  <a:gd name="T26" fmla="*/ 7 w 96"/>
                  <a:gd name="T27" fmla="*/ 13 h 20"/>
                  <a:gd name="T28" fmla="*/ 12 w 96"/>
                  <a:gd name="T29" fmla="*/ 9 h 20"/>
                  <a:gd name="T30" fmla="*/ 19 w 96"/>
                  <a:gd name="T31" fmla="*/ 6 h 20"/>
                  <a:gd name="T32" fmla="*/ 27 w 96"/>
                  <a:gd name="T33" fmla="*/ 3 h 20"/>
                  <a:gd name="T34" fmla="*/ 46 w 96"/>
                  <a:gd name="T35" fmla="*/ 0 h 20"/>
                  <a:gd name="T36" fmla="*/ 64 w 96"/>
                  <a:gd name="T37" fmla="*/ 1 h 20"/>
                  <a:gd name="T38" fmla="*/ 80 w 96"/>
                  <a:gd name="T39" fmla="*/ 3 h 20"/>
                  <a:gd name="T40" fmla="*/ 92 w 96"/>
                  <a:gd name="T41" fmla="*/ 6 h 20"/>
                  <a:gd name="T42" fmla="*/ 96 w 96"/>
                  <a:gd name="T4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20">
                    <a:moveTo>
                      <a:pt x="96" y="7"/>
                    </a:moveTo>
                    <a:cubicBezTo>
                      <a:pt x="96" y="7"/>
                      <a:pt x="94" y="7"/>
                      <a:pt x="92" y="6"/>
                    </a:cubicBezTo>
                    <a:cubicBezTo>
                      <a:pt x="89" y="6"/>
                      <a:pt x="85" y="5"/>
                      <a:pt x="80" y="4"/>
                    </a:cubicBezTo>
                    <a:cubicBezTo>
                      <a:pt x="76" y="4"/>
                      <a:pt x="70" y="3"/>
                      <a:pt x="64" y="3"/>
                    </a:cubicBezTo>
                    <a:cubicBezTo>
                      <a:pt x="58" y="2"/>
                      <a:pt x="52" y="2"/>
                      <a:pt x="46" y="2"/>
                    </a:cubicBezTo>
                    <a:cubicBezTo>
                      <a:pt x="40" y="3"/>
                      <a:pt x="33" y="3"/>
                      <a:pt x="28" y="5"/>
                    </a:cubicBezTo>
                    <a:cubicBezTo>
                      <a:pt x="25" y="5"/>
                      <a:pt x="22" y="6"/>
                      <a:pt x="20" y="7"/>
                    </a:cubicBezTo>
                    <a:cubicBezTo>
                      <a:pt x="17" y="8"/>
                      <a:pt x="15" y="9"/>
                      <a:pt x="13" y="10"/>
                    </a:cubicBezTo>
                    <a:cubicBezTo>
                      <a:pt x="11" y="12"/>
                      <a:pt x="9" y="13"/>
                      <a:pt x="7" y="14"/>
                    </a:cubicBezTo>
                    <a:cubicBezTo>
                      <a:pt x="6" y="15"/>
                      <a:pt x="5" y="16"/>
                      <a:pt x="4" y="17"/>
                    </a:cubicBezTo>
                    <a:cubicBezTo>
                      <a:pt x="1" y="19"/>
                      <a:pt x="0" y="20"/>
                      <a:pt x="0" y="20"/>
                    </a:cubicBezTo>
                    <a:cubicBezTo>
                      <a:pt x="0" y="20"/>
                      <a:pt x="1" y="19"/>
                      <a:pt x="1" y="19"/>
                    </a:cubicBezTo>
                    <a:cubicBezTo>
                      <a:pt x="2" y="18"/>
                      <a:pt x="2" y="17"/>
                      <a:pt x="3" y="16"/>
                    </a:cubicBezTo>
                    <a:cubicBezTo>
                      <a:pt x="4" y="15"/>
                      <a:pt x="5" y="14"/>
                      <a:pt x="7" y="13"/>
                    </a:cubicBezTo>
                    <a:cubicBezTo>
                      <a:pt x="8" y="12"/>
                      <a:pt x="10" y="10"/>
                      <a:pt x="12" y="9"/>
                    </a:cubicBezTo>
                    <a:cubicBezTo>
                      <a:pt x="14" y="8"/>
                      <a:pt x="17" y="7"/>
                      <a:pt x="19" y="6"/>
                    </a:cubicBezTo>
                    <a:cubicBezTo>
                      <a:pt x="22" y="5"/>
                      <a:pt x="24" y="4"/>
                      <a:pt x="27" y="3"/>
                    </a:cubicBezTo>
                    <a:cubicBezTo>
                      <a:pt x="33" y="1"/>
                      <a:pt x="39" y="0"/>
                      <a:pt x="46" y="0"/>
                    </a:cubicBezTo>
                    <a:cubicBezTo>
                      <a:pt x="52" y="0"/>
                      <a:pt x="58" y="0"/>
                      <a:pt x="64" y="1"/>
                    </a:cubicBezTo>
                    <a:cubicBezTo>
                      <a:pt x="70" y="1"/>
                      <a:pt x="76" y="2"/>
                      <a:pt x="80" y="3"/>
                    </a:cubicBezTo>
                    <a:cubicBezTo>
                      <a:pt x="85" y="4"/>
                      <a:pt x="89" y="5"/>
                      <a:pt x="92" y="6"/>
                    </a:cubicBezTo>
                    <a:cubicBezTo>
                      <a:pt x="94" y="6"/>
                      <a:pt x="96" y="7"/>
                      <a:pt x="96" y="7"/>
                    </a:cubicBezTo>
                    <a:close/>
                  </a:path>
                </a:pathLst>
              </a:custGeom>
              <a:solidFill>
                <a:srgbClr val="EBDCA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0" name="iṩḷiḋê"/>
              <p:cNvSpPr/>
              <p:nvPr/>
            </p:nvSpPr>
            <p:spPr bwMode="auto">
              <a:xfrm>
                <a:off x="6192838" y="2387600"/>
                <a:ext cx="1830388" cy="273050"/>
              </a:xfrm>
              <a:custGeom>
                <a:avLst/>
                <a:gdLst>
                  <a:gd name="T0" fmla="*/ 94 w 94"/>
                  <a:gd name="T1" fmla="*/ 5 h 14"/>
                  <a:gd name="T2" fmla="*/ 90 w 94"/>
                  <a:gd name="T3" fmla="*/ 5 h 14"/>
                  <a:gd name="T4" fmla="*/ 79 w 94"/>
                  <a:gd name="T5" fmla="*/ 4 h 14"/>
                  <a:gd name="T6" fmla="*/ 72 w 94"/>
                  <a:gd name="T7" fmla="*/ 4 h 14"/>
                  <a:gd name="T8" fmla="*/ 64 w 94"/>
                  <a:gd name="T9" fmla="*/ 3 h 14"/>
                  <a:gd name="T10" fmla="*/ 55 w 94"/>
                  <a:gd name="T11" fmla="*/ 3 h 14"/>
                  <a:gd name="T12" fmla="*/ 46 w 94"/>
                  <a:gd name="T13" fmla="*/ 3 h 14"/>
                  <a:gd name="T14" fmla="*/ 37 w 94"/>
                  <a:gd name="T15" fmla="*/ 4 h 14"/>
                  <a:gd name="T16" fmla="*/ 29 w 94"/>
                  <a:gd name="T17" fmla="*/ 5 h 14"/>
                  <a:gd name="T18" fmla="*/ 21 w 94"/>
                  <a:gd name="T19" fmla="*/ 6 h 14"/>
                  <a:gd name="T20" fmla="*/ 14 w 94"/>
                  <a:gd name="T21" fmla="*/ 8 h 14"/>
                  <a:gd name="T22" fmla="*/ 8 w 94"/>
                  <a:gd name="T23" fmla="*/ 10 h 14"/>
                  <a:gd name="T24" fmla="*/ 4 w 94"/>
                  <a:gd name="T25" fmla="*/ 12 h 14"/>
                  <a:gd name="T26" fmla="*/ 0 w 94"/>
                  <a:gd name="T27" fmla="*/ 14 h 14"/>
                  <a:gd name="T28" fmla="*/ 4 w 94"/>
                  <a:gd name="T29" fmla="*/ 12 h 14"/>
                  <a:gd name="T30" fmla="*/ 8 w 94"/>
                  <a:gd name="T31" fmla="*/ 10 h 14"/>
                  <a:gd name="T32" fmla="*/ 14 w 94"/>
                  <a:gd name="T33" fmla="*/ 7 h 14"/>
                  <a:gd name="T34" fmla="*/ 21 w 94"/>
                  <a:gd name="T35" fmla="*/ 5 h 14"/>
                  <a:gd name="T36" fmla="*/ 29 w 94"/>
                  <a:gd name="T37" fmla="*/ 3 h 14"/>
                  <a:gd name="T38" fmla="*/ 37 w 94"/>
                  <a:gd name="T39" fmla="*/ 1 h 14"/>
                  <a:gd name="T40" fmla="*/ 46 w 94"/>
                  <a:gd name="T41" fmla="*/ 1 h 14"/>
                  <a:gd name="T42" fmla="*/ 55 w 94"/>
                  <a:gd name="T43" fmla="*/ 1 h 14"/>
                  <a:gd name="T44" fmla="*/ 64 w 94"/>
                  <a:gd name="T45" fmla="*/ 1 h 14"/>
                  <a:gd name="T46" fmla="*/ 79 w 94"/>
                  <a:gd name="T47" fmla="*/ 3 h 14"/>
                  <a:gd name="T48" fmla="*/ 90 w 94"/>
                  <a:gd name="T49" fmla="*/ 5 h 14"/>
                  <a:gd name="T50" fmla="*/ 94 w 94"/>
                  <a:gd name="T51"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4" h="14">
                    <a:moveTo>
                      <a:pt x="94" y="5"/>
                    </a:moveTo>
                    <a:cubicBezTo>
                      <a:pt x="94" y="5"/>
                      <a:pt x="92" y="5"/>
                      <a:pt x="90" y="5"/>
                    </a:cubicBezTo>
                    <a:cubicBezTo>
                      <a:pt x="87" y="5"/>
                      <a:pt x="83" y="5"/>
                      <a:pt x="79" y="4"/>
                    </a:cubicBezTo>
                    <a:cubicBezTo>
                      <a:pt x="77" y="4"/>
                      <a:pt x="74" y="4"/>
                      <a:pt x="72" y="4"/>
                    </a:cubicBezTo>
                    <a:cubicBezTo>
                      <a:pt x="69" y="3"/>
                      <a:pt x="66" y="3"/>
                      <a:pt x="64" y="3"/>
                    </a:cubicBezTo>
                    <a:cubicBezTo>
                      <a:pt x="61" y="3"/>
                      <a:pt x="58" y="3"/>
                      <a:pt x="55" y="3"/>
                    </a:cubicBezTo>
                    <a:cubicBezTo>
                      <a:pt x="52" y="3"/>
                      <a:pt x="49" y="3"/>
                      <a:pt x="46" y="3"/>
                    </a:cubicBezTo>
                    <a:cubicBezTo>
                      <a:pt x="43" y="3"/>
                      <a:pt x="40" y="3"/>
                      <a:pt x="37" y="4"/>
                    </a:cubicBezTo>
                    <a:cubicBezTo>
                      <a:pt x="34" y="4"/>
                      <a:pt x="32" y="4"/>
                      <a:pt x="29" y="5"/>
                    </a:cubicBezTo>
                    <a:cubicBezTo>
                      <a:pt x="26" y="5"/>
                      <a:pt x="24" y="6"/>
                      <a:pt x="21" y="6"/>
                    </a:cubicBezTo>
                    <a:cubicBezTo>
                      <a:pt x="19" y="7"/>
                      <a:pt x="16" y="8"/>
                      <a:pt x="14" y="8"/>
                    </a:cubicBezTo>
                    <a:cubicBezTo>
                      <a:pt x="12" y="9"/>
                      <a:pt x="10" y="10"/>
                      <a:pt x="8" y="10"/>
                    </a:cubicBezTo>
                    <a:cubicBezTo>
                      <a:pt x="7" y="11"/>
                      <a:pt x="5" y="12"/>
                      <a:pt x="4" y="12"/>
                    </a:cubicBezTo>
                    <a:cubicBezTo>
                      <a:pt x="2" y="13"/>
                      <a:pt x="0" y="14"/>
                      <a:pt x="0" y="14"/>
                    </a:cubicBezTo>
                    <a:cubicBezTo>
                      <a:pt x="0" y="14"/>
                      <a:pt x="2" y="13"/>
                      <a:pt x="4" y="12"/>
                    </a:cubicBezTo>
                    <a:cubicBezTo>
                      <a:pt x="5" y="11"/>
                      <a:pt x="6" y="10"/>
                      <a:pt x="8" y="10"/>
                    </a:cubicBezTo>
                    <a:cubicBezTo>
                      <a:pt x="10" y="9"/>
                      <a:pt x="12" y="8"/>
                      <a:pt x="14" y="7"/>
                    </a:cubicBezTo>
                    <a:cubicBezTo>
                      <a:pt x="16" y="6"/>
                      <a:pt x="18" y="5"/>
                      <a:pt x="21" y="5"/>
                    </a:cubicBezTo>
                    <a:cubicBezTo>
                      <a:pt x="23" y="4"/>
                      <a:pt x="26" y="3"/>
                      <a:pt x="29" y="3"/>
                    </a:cubicBezTo>
                    <a:cubicBezTo>
                      <a:pt x="31" y="2"/>
                      <a:pt x="34" y="2"/>
                      <a:pt x="37" y="1"/>
                    </a:cubicBezTo>
                    <a:cubicBezTo>
                      <a:pt x="40" y="1"/>
                      <a:pt x="43" y="1"/>
                      <a:pt x="46" y="1"/>
                    </a:cubicBezTo>
                    <a:cubicBezTo>
                      <a:pt x="49" y="1"/>
                      <a:pt x="52" y="0"/>
                      <a:pt x="55" y="1"/>
                    </a:cubicBezTo>
                    <a:cubicBezTo>
                      <a:pt x="58" y="1"/>
                      <a:pt x="61" y="1"/>
                      <a:pt x="64" y="1"/>
                    </a:cubicBezTo>
                    <a:cubicBezTo>
                      <a:pt x="69" y="1"/>
                      <a:pt x="75" y="2"/>
                      <a:pt x="79" y="3"/>
                    </a:cubicBezTo>
                    <a:cubicBezTo>
                      <a:pt x="83" y="4"/>
                      <a:pt x="87" y="4"/>
                      <a:pt x="90" y="5"/>
                    </a:cubicBezTo>
                    <a:cubicBezTo>
                      <a:pt x="92" y="5"/>
                      <a:pt x="94" y="5"/>
                      <a:pt x="94" y="5"/>
                    </a:cubicBezTo>
                    <a:close/>
                  </a:path>
                </a:pathLst>
              </a:custGeom>
              <a:solidFill>
                <a:srgbClr val="EBDCA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1" name="îśḻide"/>
              <p:cNvSpPr/>
              <p:nvPr/>
            </p:nvSpPr>
            <p:spPr bwMode="auto">
              <a:xfrm>
                <a:off x="4146551" y="2154238"/>
                <a:ext cx="1947863" cy="603250"/>
              </a:xfrm>
              <a:custGeom>
                <a:avLst/>
                <a:gdLst>
                  <a:gd name="T0" fmla="*/ 100 w 100"/>
                  <a:gd name="T1" fmla="*/ 28 h 31"/>
                  <a:gd name="T2" fmla="*/ 5 w 100"/>
                  <a:gd name="T3" fmla="*/ 13 h 31"/>
                  <a:gd name="T4" fmla="*/ 0 w 100"/>
                  <a:gd name="T5" fmla="*/ 19 h 31"/>
                  <a:gd name="T6" fmla="*/ 100 w 100"/>
                  <a:gd name="T7" fmla="*/ 31 h 31"/>
                  <a:gd name="T8" fmla="*/ 100 w 100"/>
                  <a:gd name="T9" fmla="*/ 28 h 31"/>
                </a:gdLst>
                <a:ahLst/>
                <a:cxnLst>
                  <a:cxn ang="0">
                    <a:pos x="T0" y="T1"/>
                  </a:cxn>
                  <a:cxn ang="0">
                    <a:pos x="T2" y="T3"/>
                  </a:cxn>
                  <a:cxn ang="0">
                    <a:pos x="T4" y="T5"/>
                  </a:cxn>
                  <a:cxn ang="0">
                    <a:pos x="T6" y="T7"/>
                  </a:cxn>
                  <a:cxn ang="0">
                    <a:pos x="T8" y="T9"/>
                  </a:cxn>
                </a:cxnLst>
                <a:rect l="0" t="0" r="r" b="b"/>
                <a:pathLst>
                  <a:path w="100" h="31">
                    <a:moveTo>
                      <a:pt x="100" y="28"/>
                    </a:moveTo>
                    <a:cubicBezTo>
                      <a:pt x="81" y="0"/>
                      <a:pt x="47" y="2"/>
                      <a:pt x="5" y="13"/>
                    </a:cubicBezTo>
                    <a:cubicBezTo>
                      <a:pt x="3" y="17"/>
                      <a:pt x="0" y="19"/>
                      <a:pt x="0" y="19"/>
                    </a:cubicBezTo>
                    <a:cubicBezTo>
                      <a:pt x="100" y="31"/>
                      <a:pt x="100" y="31"/>
                      <a:pt x="100" y="31"/>
                    </a:cubicBezTo>
                    <a:lnTo>
                      <a:pt x="100" y="28"/>
                    </a:lnTo>
                    <a:close/>
                  </a:path>
                </a:pathLst>
              </a:custGeom>
              <a:solidFill>
                <a:srgbClr val="FFF0B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2" name="îśļíďê"/>
              <p:cNvSpPr/>
              <p:nvPr/>
            </p:nvSpPr>
            <p:spPr bwMode="auto">
              <a:xfrm>
                <a:off x="5938838" y="2660650"/>
                <a:ext cx="331788" cy="2547938"/>
              </a:xfrm>
              <a:custGeom>
                <a:avLst/>
                <a:gdLst>
                  <a:gd name="T0" fmla="*/ 17 w 17"/>
                  <a:gd name="T1" fmla="*/ 128 h 131"/>
                  <a:gd name="T2" fmla="*/ 0 w 17"/>
                  <a:gd name="T3" fmla="*/ 128 h 131"/>
                  <a:gd name="T4" fmla="*/ 0 w 17"/>
                  <a:gd name="T5" fmla="*/ 0 h 131"/>
                  <a:gd name="T6" fmla="*/ 17 w 17"/>
                  <a:gd name="T7" fmla="*/ 0 h 131"/>
                  <a:gd name="T8" fmla="*/ 17 w 17"/>
                  <a:gd name="T9" fmla="*/ 128 h 131"/>
                </a:gdLst>
                <a:ahLst/>
                <a:cxnLst>
                  <a:cxn ang="0">
                    <a:pos x="T0" y="T1"/>
                  </a:cxn>
                  <a:cxn ang="0">
                    <a:pos x="T2" y="T3"/>
                  </a:cxn>
                  <a:cxn ang="0">
                    <a:pos x="T4" y="T5"/>
                  </a:cxn>
                  <a:cxn ang="0">
                    <a:pos x="T6" y="T7"/>
                  </a:cxn>
                  <a:cxn ang="0">
                    <a:pos x="T8" y="T9"/>
                  </a:cxn>
                </a:cxnLst>
                <a:rect l="0" t="0" r="r" b="b"/>
                <a:pathLst>
                  <a:path w="17" h="131">
                    <a:moveTo>
                      <a:pt x="17" y="128"/>
                    </a:moveTo>
                    <a:cubicBezTo>
                      <a:pt x="10" y="131"/>
                      <a:pt x="6" y="131"/>
                      <a:pt x="0" y="128"/>
                    </a:cubicBezTo>
                    <a:cubicBezTo>
                      <a:pt x="0" y="86"/>
                      <a:pt x="0" y="43"/>
                      <a:pt x="0" y="0"/>
                    </a:cubicBezTo>
                    <a:cubicBezTo>
                      <a:pt x="6" y="2"/>
                      <a:pt x="10" y="2"/>
                      <a:pt x="17" y="0"/>
                    </a:cubicBezTo>
                    <a:cubicBezTo>
                      <a:pt x="17" y="43"/>
                      <a:pt x="17" y="86"/>
                      <a:pt x="17" y="128"/>
                    </a:cubicBezTo>
                  </a:path>
                </a:pathLst>
              </a:custGeom>
              <a:solidFill>
                <a:srgbClr val="00AAA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3" name="íṩ1iďe"/>
              <p:cNvSpPr/>
              <p:nvPr/>
            </p:nvSpPr>
            <p:spPr bwMode="auto">
              <a:xfrm>
                <a:off x="5938838" y="2952750"/>
                <a:ext cx="331788" cy="193675"/>
              </a:xfrm>
              <a:custGeom>
                <a:avLst/>
                <a:gdLst>
                  <a:gd name="T0" fmla="*/ 17 w 17"/>
                  <a:gd name="T1" fmla="*/ 8 h 10"/>
                  <a:gd name="T2" fmla="*/ 0 w 17"/>
                  <a:gd name="T3" fmla="*/ 8 h 10"/>
                  <a:gd name="T4" fmla="*/ 0 w 17"/>
                  <a:gd name="T5" fmla="*/ 0 h 10"/>
                  <a:gd name="T6" fmla="*/ 17 w 17"/>
                  <a:gd name="T7" fmla="*/ 0 h 10"/>
                  <a:gd name="T8" fmla="*/ 17 w 17"/>
                  <a:gd name="T9" fmla="*/ 8 h 10"/>
                </a:gdLst>
                <a:ahLst/>
                <a:cxnLst>
                  <a:cxn ang="0">
                    <a:pos x="T0" y="T1"/>
                  </a:cxn>
                  <a:cxn ang="0">
                    <a:pos x="T2" y="T3"/>
                  </a:cxn>
                  <a:cxn ang="0">
                    <a:pos x="T4" y="T5"/>
                  </a:cxn>
                  <a:cxn ang="0">
                    <a:pos x="T6" y="T7"/>
                  </a:cxn>
                  <a:cxn ang="0">
                    <a:pos x="T8" y="T9"/>
                  </a:cxn>
                </a:cxnLst>
                <a:rect l="0" t="0" r="r" b="b"/>
                <a:pathLst>
                  <a:path w="17" h="10">
                    <a:moveTo>
                      <a:pt x="17" y="8"/>
                    </a:moveTo>
                    <a:cubicBezTo>
                      <a:pt x="10" y="10"/>
                      <a:pt x="6" y="10"/>
                      <a:pt x="0" y="8"/>
                    </a:cubicBezTo>
                    <a:cubicBezTo>
                      <a:pt x="0" y="5"/>
                      <a:pt x="0" y="4"/>
                      <a:pt x="0" y="0"/>
                    </a:cubicBezTo>
                    <a:cubicBezTo>
                      <a:pt x="6" y="2"/>
                      <a:pt x="10" y="2"/>
                      <a:pt x="17" y="0"/>
                    </a:cubicBezTo>
                    <a:cubicBezTo>
                      <a:pt x="17" y="4"/>
                      <a:pt x="17" y="5"/>
                      <a:pt x="17" y="8"/>
                    </a:cubicBezTo>
                  </a:path>
                </a:pathLst>
              </a:custGeom>
              <a:solidFill>
                <a:srgbClr val="008C8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4" name="îşlîḑé"/>
              <p:cNvSpPr/>
              <p:nvPr/>
            </p:nvSpPr>
            <p:spPr bwMode="auto">
              <a:xfrm>
                <a:off x="5938838" y="4605338"/>
                <a:ext cx="331788" cy="195263"/>
              </a:xfrm>
              <a:custGeom>
                <a:avLst/>
                <a:gdLst>
                  <a:gd name="T0" fmla="*/ 17 w 17"/>
                  <a:gd name="T1" fmla="*/ 8 h 10"/>
                  <a:gd name="T2" fmla="*/ 0 w 17"/>
                  <a:gd name="T3" fmla="*/ 8 h 10"/>
                  <a:gd name="T4" fmla="*/ 0 w 17"/>
                  <a:gd name="T5" fmla="*/ 0 h 10"/>
                  <a:gd name="T6" fmla="*/ 17 w 17"/>
                  <a:gd name="T7" fmla="*/ 0 h 10"/>
                  <a:gd name="T8" fmla="*/ 17 w 17"/>
                  <a:gd name="T9" fmla="*/ 8 h 10"/>
                </a:gdLst>
                <a:ahLst/>
                <a:cxnLst>
                  <a:cxn ang="0">
                    <a:pos x="T0" y="T1"/>
                  </a:cxn>
                  <a:cxn ang="0">
                    <a:pos x="T2" y="T3"/>
                  </a:cxn>
                  <a:cxn ang="0">
                    <a:pos x="T4" y="T5"/>
                  </a:cxn>
                  <a:cxn ang="0">
                    <a:pos x="T6" y="T7"/>
                  </a:cxn>
                  <a:cxn ang="0">
                    <a:pos x="T8" y="T9"/>
                  </a:cxn>
                </a:cxnLst>
                <a:rect l="0" t="0" r="r" b="b"/>
                <a:pathLst>
                  <a:path w="17" h="10">
                    <a:moveTo>
                      <a:pt x="17" y="8"/>
                    </a:moveTo>
                    <a:cubicBezTo>
                      <a:pt x="10" y="10"/>
                      <a:pt x="6" y="10"/>
                      <a:pt x="0" y="8"/>
                    </a:cubicBezTo>
                    <a:cubicBezTo>
                      <a:pt x="0" y="5"/>
                      <a:pt x="0" y="3"/>
                      <a:pt x="0" y="0"/>
                    </a:cubicBezTo>
                    <a:cubicBezTo>
                      <a:pt x="6" y="2"/>
                      <a:pt x="10" y="2"/>
                      <a:pt x="17" y="0"/>
                    </a:cubicBezTo>
                    <a:cubicBezTo>
                      <a:pt x="17" y="3"/>
                      <a:pt x="17" y="5"/>
                      <a:pt x="17" y="8"/>
                    </a:cubicBezTo>
                  </a:path>
                </a:pathLst>
              </a:custGeom>
              <a:solidFill>
                <a:srgbClr val="008C8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5" name="íṡlïḋê"/>
              <p:cNvSpPr/>
              <p:nvPr/>
            </p:nvSpPr>
            <p:spPr bwMode="auto">
              <a:xfrm>
                <a:off x="5938838" y="3808413"/>
                <a:ext cx="331788" cy="193675"/>
              </a:xfrm>
              <a:custGeom>
                <a:avLst/>
                <a:gdLst>
                  <a:gd name="T0" fmla="*/ 17 w 17"/>
                  <a:gd name="T1" fmla="*/ 8 h 10"/>
                  <a:gd name="T2" fmla="*/ 0 w 17"/>
                  <a:gd name="T3" fmla="*/ 8 h 10"/>
                  <a:gd name="T4" fmla="*/ 0 w 17"/>
                  <a:gd name="T5" fmla="*/ 0 h 10"/>
                  <a:gd name="T6" fmla="*/ 17 w 17"/>
                  <a:gd name="T7" fmla="*/ 0 h 10"/>
                  <a:gd name="T8" fmla="*/ 17 w 17"/>
                  <a:gd name="T9" fmla="*/ 8 h 10"/>
                </a:gdLst>
                <a:ahLst/>
                <a:cxnLst>
                  <a:cxn ang="0">
                    <a:pos x="T0" y="T1"/>
                  </a:cxn>
                  <a:cxn ang="0">
                    <a:pos x="T2" y="T3"/>
                  </a:cxn>
                  <a:cxn ang="0">
                    <a:pos x="T4" y="T5"/>
                  </a:cxn>
                  <a:cxn ang="0">
                    <a:pos x="T6" y="T7"/>
                  </a:cxn>
                  <a:cxn ang="0">
                    <a:pos x="T8" y="T9"/>
                  </a:cxn>
                </a:cxnLst>
                <a:rect l="0" t="0" r="r" b="b"/>
                <a:pathLst>
                  <a:path w="17" h="10">
                    <a:moveTo>
                      <a:pt x="17" y="8"/>
                    </a:moveTo>
                    <a:cubicBezTo>
                      <a:pt x="10" y="10"/>
                      <a:pt x="6" y="10"/>
                      <a:pt x="0" y="8"/>
                    </a:cubicBezTo>
                    <a:cubicBezTo>
                      <a:pt x="0" y="5"/>
                      <a:pt x="0" y="3"/>
                      <a:pt x="0" y="0"/>
                    </a:cubicBezTo>
                    <a:cubicBezTo>
                      <a:pt x="6" y="2"/>
                      <a:pt x="10" y="2"/>
                      <a:pt x="17" y="0"/>
                    </a:cubicBezTo>
                    <a:cubicBezTo>
                      <a:pt x="17" y="3"/>
                      <a:pt x="17" y="5"/>
                      <a:pt x="17" y="8"/>
                    </a:cubicBezTo>
                  </a:path>
                </a:pathLst>
              </a:custGeom>
              <a:solidFill>
                <a:srgbClr val="008C8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6" name="îṩḷîďé"/>
              <p:cNvSpPr/>
              <p:nvPr/>
            </p:nvSpPr>
            <p:spPr bwMode="auto">
              <a:xfrm>
                <a:off x="4087813" y="2524125"/>
                <a:ext cx="1851025" cy="2627313"/>
              </a:xfrm>
              <a:custGeom>
                <a:avLst/>
                <a:gdLst>
                  <a:gd name="T0" fmla="*/ 0 w 1166"/>
                  <a:gd name="T1" fmla="*/ 1569 h 1655"/>
                  <a:gd name="T2" fmla="*/ 1166 w 1166"/>
                  <a:gd name="T3" fmla="*/ 1655 h 1655"/>
                  <a:gd name="T4" fmla="*/ 1166 w 1166"/>
                  <a:gd name="T5" fmla="*/ 86 h 1655"/>
                  <a:gd name="T6" fmla="*/ 0 w 1166"/>
                  <a:gd name="T7" fmla="*/ 0 h 1655"/>
                  <a:gd name="T8" fmla="*/ 0 w 1166"/>
                  <a:gd name="T9" fmla="*/ 1569 h 1655"/>
                </a:gdLst>
                <a:ahLst/>
                <a:cxnLst>
                  <a:cxn ang="0">
                    <a:pos x="T0" y="T1"/>
                  </a:cxn>
                  <a:cxn ang="0">
                    <a:pos x="T2" y="T3"/>
                  </a:cxn>
                  <a:cxn ang="0">
                    <a:pos x="T4" y="T5"/>
                  </a:cxn>
                  <a:cxn ang="0">
                    <a:pos x="T6" y="T7"/>
                  </a:cxn>
                  <a:cxn ang="0">
                    <a:pos x="T8" y="T9"/>
                  </a:cxn>
                </a:cxnLst>
                <a:rect l="0" t="0" r="r" b="b"/>
                <a:pathLst>
                  <a:path w="1166" h="1655">
                    <a:moveTo>
                      <a:pt x="0" y="1569"/>
                    </a:moveTo>
                    <a:lnTo>
                      <a:pt x="1166" y="1655"/>
                    </a:lnTo>
                    <a:lnTo>
                      <a:pt x="1166" y="86"/>
                    </a:lnTo>
                    <a:lnTo>
                      <a:pt x="0" y="0"/>
                    </a:lnTo>
                    <a:lnTo>
                      <a:pt x="0" y="1569"/>
                    </a:lnTo>
                    <a:close/>
                  </a:path>
                </a:pathLst>
              </a:custGeom>
              <a:solidFill>
                <a:srgbClr val="00A09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7" name="iṩḻíḓe"/>
              <p:cNvSpPr/>
              <p:nvPr/>
            </p:nvSpPr>
            <p:spPr bwMode="auto">
              <a:xfrm>
                <a:off x="4224338" y="2309813"/>
                <a:ext cx="1851025" cy="388938"/>
              </a:xfrm>
              <a:custGeom>
                <a:avLst/>
                <a:gdLst>
                  <a:gd name="T0" fmla="*/ 0 w 95"/>
                  <a:gd name="T1" fmla="*/ 7 h 20"/>
                  <a:gd name="T2" fmla="*/ 4 w 95"/>
                  <a:gd name="T3" fmla="*/ 6 h 20"/>
                  <a:gd name="T4" fmla="*/ 15 w 95"/>
                  <a:gd name="T5" fmla="*/ 3 h 20"/>
                  <a:gd name="T6" fmla="*/ 31 w 95"/>
                  <a:gd name="T7" fmla="*/ 1 h 20"/>
                  <a:gd name="T8" fmla="*/ 50 w 95"/>
                  <a:gd name="T9" fmla="*/ 0 h 20"/>
                  <a:gd name="T10" fmla="*/ 68 w 95"/>
                  <a:gd name="T11" fmla="*/ 3 h 20"/>
                  <a:gd name="T12" fmla="*/ 77 w 95"/>
                  <a:gd name="T13" fmla="*/ 6 h 20"/>
                  <a:gd name="T14" fmla="*/ 84 w 95"/>
                  <a:gd name="T15" fmla="*/ 9 h 20"/>
                  <a:gd name="T16" fmla="*/ 89 w 95"/>
                  <a:gd name="T17" fmla="*/ 13 h 20"/>
                  <a:gd name="T18" fmla="*/ 92 w 95"/>
                  <a:gd name="T19" fmla="*/ 16 h 20"/>
                  <a:gd name="T20" fmla="*/ 95 w 95"/>
                  <a:gd name="T21" fmla="*/ 19 h 20"/>
                  <a:gd name="T22" fmla="*/ 95 w 95"/>
                  <a:gd name="T23" fmla="*/ 20 h 20"/>
                  <a:gd name="T24" fmla="*/ 92 w 95"/>
                  <a:gd name="T25" fmla="*/ 17 h 20"/>
                  <a:gd name="T26" fmla="*/ 88 w 95"/>
                  <a:gd name="T27" fmla="*/ 14 h 20"/>
                  <a:gd name="T28" fmla="*/ 83 w 95"/>
                  <a:gd name="T29" fmla="*/ 10 h 20"/>
                  <a:gd name="T30" fmla="*/ 76 w 95"/>
                  <a:gd name="T31" fmla="*/ 7 h 20"/>
                  <a:gd name="T32" fmla="*/ 68 w 95"/>
                  <a:gd name="T33" fmla="*/ 5 h 20"/>
                  <a:gd name="T34" fmla="*/ 50 w 95"/>
                  <a:gd name="T35" fmla="*/ 2 h 20"/>
                  <a:gd name="T36" fmla="*/ 31 w 95"/>
                  <a:gd name="T37" fmla="*/ 3 h 20"/>
                  <a:gd name="T38" fmla="*/ 15 w 95"/>
                  <a:gd name="T39" fmla="*/ 4 h 20"/>
                  <a:gd name="T40" fmla="*/ 4 w 95"/>
                  <a:gd name="T41" fmla="*/ 6 h 20"/>
                  <a:gd name="T42" fmla="*/ 0 w 95"/>
                  <a:gd name="T4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20">
                    <a:moveTo>
                      <a:pt x="0" y="7"/>
                    </a:moveTo>
                    <a:cubicBezTo>
                      <a:pt x="0" y="7"/>
                      <a:pt x="1" y="6"/>
                      <a:pt x="4" y="6"/>
                    </a:cubicBezTo>
                    <a:cubicBezTo>
                      <a:pt x="7" y="5"/>
                      <a:pt x="11" y="4"/>
                      <a:pt x="15" y="3"/>
                    </a:cubicBezTo>
                    <a:cubicBezTo>
                      <a:pt x="20" y="2"/>
                      <a:pt x="25" y="1"/>
                      <a:pt x="31" y="1"/>
                    </a:cubicBezTo>
                    <a:cubicBezTo>
                      <a:pt x="37" y="0"/>
                      <a:pt x="44" y="0"/>
                      <a:pt x="50" y="0"/>
                    </a:cubicBezTo>
                    <a:cubicBezTo>
                      <a:pt x="56" y="0"/>
                      <a:pt x="63" y="1"/>
                      <a:pt x="68" y="3"/>
                    </a:cubicBezTo>
                    <a:cubicBezTo>
                      <a:pt x="71" y="4"/>
                      <a:pt x="74" y="5"/>
                      <a:pt x="77" y="6"/>
                    </a:cubicBezTo>
                    <a:cubicBezTo>
                      <a:pt x="79" y="7"/>
                      <a:pt x="81" y="8"/>
                      <a:pt x="84" y="9"/>
                    </a:cubicBezTo>
                    <a:cubicBezTo>
                      <a:pt x="86" y="10"/>
                      <a:pt x="87" y="12"/>
                      <a:pt x="89" y="13"/>
                    </a:cubicBezTo>
                    <a:cubicBezTo>
                      <a:pt x="90" y="14"/>
                      <a:pt x="91" y="15"/>
                      <a:pt x="92" y="16"/>
                    </a:cubicBezTo>
                    <a:cubicBezTo>
                      <a:pt x="93" y="17"/>
                      <a:pt x="94" y="18"/>
                      <a:pt x="95" y="19"/>
                    </a:cubicBezTo>
                    <a:cubicBezTo>
                      <a:pt x="95" y="19"/>
                      <a:pt x="95" y="20"/>
                      <a:pt x="95" y="20"/>
                    </a:cubicBezTo>
                    <a:cubicBezTo>
                      <a:pt x="95" y="20"/>
                      <a:pt x="94" y="19"/>
                      <a:pt x="92" y="17"/>
                    </a:cubicBezTo>
                    <a:cubicBezTo>
                      <a:pt x="91" y="16"/>
                      <a:pt x="90" y="15"/>
                      <a:pt x="88" y="14"/>
                    </a:cubicBezTo>
                    <a:cubicBezTo>
                      <a:pt x="87" y="13"/>
                      <a:pt x="85" y="12"/>
                      <a:pt x="83" y="10"/>
                    </a:cubicBezTo>
                    <a:cubicBezTo>
                      <a:pt x="81" y="9"/>
                      <a:pt x="78" y="8"/>
                      <a:pt x="76" y="7"/>
                    </a:cubicBezTo>
                    <a:cubicBezTo>
                      <a:pt x="73" y="6"/>
                      <a:pt x="71" y="5"/>
                      <a:pt x="68" y="5"/>
                    </a:cubicBezTo>
                    <a:cubicBezTo>
                      <a:pt x="62" y="3"/>
                      <a:pt x="56" y="3"/>
                      <a:pt x="50" y="2"/>
                    </a:cubicBezTo>
                    <a:cubicBezTo>
                      <a:pt x="44" y="2"/>
                      <a:pt x="37" y="2"/>
                      <a:pt x="31" y="3"/>
                    </a:cubicBezTo>
                    <a:cubicBezTo>
                      <a:pt x="26" y="3"/>
                      <a:pt x="20" y="4"/>
                      <a:pt x="15" y="4"/>
                    </a:cubicBezTo>
                    <a:cubicBezTo>
                      <a:pt x="11" y="5"/>
                      <a:pt x="7" y="6"/>
                      <a:pt x="4" y="6"/>
                    </a:cubicBezTo>
                    <a:cubicBezTo>
                      <a:pt x="1" y="7"/>
                      <a:pt x="0" y="7"/>
                      <a:pt x="0" y="7"/>
                    </a:cubicBezTo>
                    <a:close/>
                  </a:path>
                </a:pathLst>
              </a:custGeom>
              <a:solidFill>
                <a:srgbClr val="EBDCA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8" name="íṩľîḋe"/>
              <p:cNvSpPr/>
              <p:nvPr/>
            </p:nvSpPr>
            <p:spPr bwMode="auto">
              <a:xfrm>
                <a:off x="4186238" y="2387600"/>
                <a:ext cx="1811338" cy="273050"/>
              </a:xfrm>
              <a:custGeom>
                <a:avLst/>
                <a:gdLst>
                  <a:gd name="T0" fmla="*/ 0 w 93"/>
                  <a:gd name="T1" fmla="*/ 5 h 14"/>
                  <a:gd name="T2" fmla="*/ 4 w 93"/>
                  <a:gd name="T3" fmla="*/ 5 h 14"/>
                  <a:gd name="T4" fmla="*/ 15 w 93"/>
                  <a:gd name="T5" fmla="*/ 3 h 14"/>
                  <a:gd name="T6" fmla="*/ 30 w 93"/>
                  <a:gd name="T7" fmla="*/ 1 h 14"/>
                  <a:gd name="T8" fmla="*/ 39 w 93"/>
                  <a:gd name="T9" fmla="*/ 1 h 14"/>
                  <a:gd name="T10" fmla="*/ 48 w 93"/>
                  <a:gd name="T11" fmla="*/ 1 h 14"/>
                  <a:gd name="T12" fmla="*/ 57 w 93"/>
                  <a:gd name="T13" fmla="*/ 1 h 14"/>
                  <a:gd name="T14" fmla="*/ 65 w 93"/>
                  <a:gd name="T15" fmla="*/ 3 h 14"/>
                  <a:gd name="T16" fmla="*/ 73 w 93"/>
                  <a:gd name="T17" fmla="*/ 5 h 14"/>
                  <a:gd name="T18" fmla="*/ 80 w 93"/>
                  <a:gd name="T19" fmla="*/ 7 h 14"/>
                  <a:gd name="T20" fmla="*/ 86 w 93"/>
                  <a:gd name="T21" fmla="*/ 10 h 14"/>
                  <a:gd name="T22" fmla="*/ 90 w 93"/>
                  <a:gd name="T23" fmla="*/ 12 h 14"/>
                  <a:gd name="T24" fmla="*/ 93 w 93"/>
                  <a:gd name="T25" fmla="*/ 14 h 14"/>
                  <a:gd name="T26" fmla="*/ 90 w 93"/>
                  <a:gd name="T27" fmla="*/ 12 h 14"/>
                  <a:gd name="T28" fmla="*/ 85 w 93"/>
                  <a:gd name="T29" fmla="*/ 10 h 14"/>
                  <a:gd name="T30" fmla="*/ 80 w 93"/>
                  <a:gd name="T31" fmla="*/ 8 h 14"/>
                  <a:gd name="T32" fmla="*/ 73 w 93"/>
                  <a:gd name="T33" fmla="*/ 6 h 14"/>
                  <a:gd name="T34" fmla="*/ 65 w 93"/>
                  <a:gd name="T35" fmla="*/ 5 h 14"/>
                  <a:gd name="T36" fmla="*/ 56 w 93"/>
                  <a:gd name="T37" fmla="*/ 4 h 14"/>
                  <a:gd name="T38" fmla="*/ 47 w 93"/>
                  <a:gd name="T39" fmla="*/ 3 h 14"/>
                  <a:gd name="T40" fmla="*/ 39 w 93"/>
                  <a:gd name="T41" fmla="*/ 3 h 14"/>
                  <a:gd name="T42" fmla="*/ 30 w 93"/>
                  <a:gd name="T43" fmla="*/ 3 h 14"/>
                  <a:gd name="T44" fmla="*/ 22 w 93"/>
                  <a:gd name="T45" fmla="*/ 4 h 14"/>
                  <a:gd name="T46" fmla="*/ 15 w 93"/>
                  <a:gd name="T47" fmla="*/ 4 h 14"/>
                  <a:gd name="T48" fmla="*/ 4 w 93"/>
                  <a:gd name="T49" fmla="*/ 5 h 14"/>
                  <a:gd name="T50" fmla="*/ 0 w 93"/>
                  <a:gd name="T51"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 h="14">
                    <a:moveTo>
                      <a:pt x="0" y="5"/>
                    </a:moveTo>
                    <a:cubicBezTo>
                      <a:pt x="0" y="5"/>
                      <a:pt x="1" y="5"/>
                      <a:pt x="4" y="5"/>
                    </a:cubicBezTo>
                    <a:cubicBezTo>
                      <a:pt x="7" y="4"/>
                      <a:pt x="10" y="4"/>
                      <a:pt x="15" y="3"/>
                    </a:cubicBezTo>
                    <a:cubicBezTo>
                      <a:pt x="19" y="2"/>
                      <a:pt x="24" y="1"/>
                      <a:pt x="30" y="1"/>
                    </a:cubicBezTo>
                    <a:cubicBezTo>
                      <a:pt x="33" y="1"/>
                      <a:pt x="36" y="1"/>
                      <a:pt x="39" y="1"/>
                    </a:cubicBezTo>
                    <a:cubicBezTo>
                      <a:pt x="42" y="0"/>
                      <a:pt x="45" y="1"/>
                      <a:pt x="48" y="1"/>
                    </a:cubicBezTo>
                    <a:cubicBezTo>
                      <a:pt x="51" y="1"/>
                      <a:pt x="54" y="1"/>
                      <a:pt x="57" y="1"/>
                    </a:cubicBezTo>
                    <a:cubicBezTo>
                      <a:pt x="59" y="2"/>
                      <a:pt x="62" y="2"/>
                      <a:pt x="65" y="3"/>
                    </a:cubicBezTo>
                    <a:cubicBezTo>
                      <a:pt x="68" y="3"/>
                      <a:pt x="71" y="4"/>
                      <a:pt x="73" y="5"/>
                    </a:cubicBezTo>
                    <a:cubicBezTo>
                      <a:pt x="76" y="5"/>
                      <a:pt x="78" y="6"/>
                      <a:pt x="80" y="7"/>
                    </a:cubicBezTo>
                    <a:cubicBezTo>
                      <a:pt x="82" y="8"/>
                      <a:pt x="84" y="9"/>
                      <a:pt x="86" y="10"/>
                    </a:cubicBezTo>
                    <a:cubicBezTo>
                      <a:pt x="87" y="10"/>
                      <a:pt x="89" y="11"/>
                      <a:pt x="90" y="12"/>
                    </a:cubicBezTo>
                    <a:cubicBezTo>
                      <a:pt x="92" y="13"/>
                      <a:pt x="93" y="14"/>
                      <a:pt x="93" y="14"/>
                    </a:cubicBezTo>
                    <a:cubicBezTo>
                      <a:pt x="93" y="14"/>
                      <a:pt x="92" y="13"/>
                      <a:pt x="90" y="12"/>
                    </a:cubicBezTo>
                    <a:cubicBezTo>
                      <a:pt x="88" y="12"/>
                      <a:pt x="87" y="11"/>
                      <a:pt x="85" y="10"/>
                    </a:cubicBezTo>
                    <a:cubicBezTo>
                      <a:pt x="84" y="10"/>
                      <a:pt x="82" y="9"/>
                      <a:pt x="80" y="8"/>
                    </a:cubicBezTo>
                    <a:cubicBezTo>
                      <a:pt x="77" y="8"/>
                      <a:pt x="75" y="7"/>
                      <a:pt x="73" y="6"/>
                    </a:cubicBezTo>
                    <a:cubicBezTo>
                      <a:pt x="70" y="6"/>
                      <a:pt x="67" y="5"/>
                      <a:pt x="65" y="5"/>
                    </a:cubicBezTo>
                    <a:cubicBezTo>
                      <a:pt x="62" y="4"/>
                      <a:pt x="59" y="4"/>
                      <a:pt x="56" y="4"/>
                    </a:cubicBezTo>
                    <a:cubicBezTo>
                      <a:pt x="53" y="3"/>
                      <a:pt x="50" y="3"/>
                      <a:pt x="47" y="3"/>
                    </a:cubicBezTo>
                    <a:cubicBezTo>
                      <a:pt x="44" y="3"/>
                      <a:pt x="42" y="3"/>
                      <a:pt x="39" y="3"/>
                    </a:cubicBezTo>
                    <a:cubicBezTo>
                      <a:pt x="36" y="3"/>
                      <a:pt x="33" y="3"/>
                      <a:pt x="30" y="3"/>
                    </a:cubicBezTo>
                    <a:cubicBezTo>
                      <a:pt x="27" y="3"/>
                      <a:pt x="25" y="3"/>
                      <a:pt x="22" y="4"/>
                    </a:cubicBezTo>
                    <a:cubicBezTo>
                      <a:pt x="19" y="4"/>
                      <a:pt x="17" y="4"/>
                      <a:pt x="15" y="4"/>
                    </a:cubicBezTo>
                    <a:cubicBezTo>
                      <a:pt x="10" y="5"/>
                      <a:pt x="7" y="5"/>
                      <a:pt x="4" y="5"/>
                    </a:cubicBezTo>
                    <a:cubicBezTo>
                      <a:pt x="1" y="5"/>
                      <a:pt x="0" y="5"/>
                      <a:pt x="0" y="5"/>
                    </a:cubicBezTo>
                    <a:close/>
                  </a:path>
                </a:pathLst>
              </a:custGeom>
              <a:solidFill>
                <a:srgbClr val="EBDCA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9" name="ïSļîḋe"/>
              <p:cNvSpPr/>
              <p:nvPr/>
            </p:nvSpPr>
            <p:spPr bwMode="auto">
              <a:xfrm>
                <a:off x="6270626" y="4645025"/>
                <a:ext cx="0" cy="214313"/>
              </a:xfrm>
              <a:custGeom>
                <a:avLst/>
                <a:gdLst>
                  <a:gd name="T0" fmla="*/ 0 h 11"/>
                  <a:gd name="T1" fmla="*/ 0 h 11"/>
                  <a:gd name="T2" fmla="*/ 6 h 11"/>
                  <a:gd name="T3" fmla="*/ 6 h 11"/>
                  <a:gd name="T4" fmla="*/ 11 h 11"/>
                  <a:gd name="T5" fmla="*/ 11 h 11"/>
                  <a:gd name="T6" fmla="*/ 0 h 11"/>
                </a:gdLst>
                <a:ahLst/>
                <a:cxnLst>
                  <a:cxn ang="0">
                    <a:pos x="0" y="T0"/>
                  </a:cxn>
                  <a:cxn ang="0">
                    <a:pos x="0" y="T1"/>
                  </a:cxn>
                  <a:cxn ang="0">
                    <a:pos x="0" y="T2"/>
                  </a:cxn>
                  <a:cxn ang="0">
                    <a:pos x="0" y="T3"/>
                  </a:cxn>
                  <a:cxn ang="0">
                    <a:pos x="0" y="T4"/>
                  </a:cxn>
                  <a:cxn ang="0">
                    <a:pos x="0" y="T5"/>
                  </a:cxn>
                  <a:cxn ang="0">
                    <a:pos x="0" y="T6"/>
                  </a:cxn>
                </a:cxnLst>
                <a:rect l="0" t="0" r="r" b="b"/>
                <a:pathLst>
                  <a:path h="11">
                    <a:moveTo>
                      <a:pt x="0" y="0"/>
                    </a:moveTo>
                    <a:cubicBezTo>
                      <a:pt x="0" y="0"/>
                      <a:pt x="0" y="0"/>
                      <a:pt x="0" y="0"/>
                    </a:cubicBezTo>
                    <a:cubicBezTo>
                      <a:pt x="0" y="2"/>
                      <a:pt x="0" y="3"/>
                      <a:pt x="0" y="6"/>
                    </a:cubicBezTo>
                    <a:cubicBezTo>
                      <a:pt x="0" y="6"/>
                      <a:pt x="0" y="6"/>
                      <a:pt x="0" y="6"/>
                    </a:cubicBezTo>
                    <a:cubicBezTo>
                      <a:pt x="0" y="8"/>
                      <a:pt x="0" y="9"/>
                      <a:pt x="0" y="11"/>
                    </a:cubicBezTo>
                    <a:cubicBezTo>
                      <a:pt x="0" y="11"/>
                      <a:pt x="0" y="11"/>
                      <a:pt x="0" y="11"/>
                    </a:cubicBezTo>
                    <a:cubicBezTo>
                      <a:pt x="0" y="7"/>
                      <a:pt x="0" y="4"/>
                      <a:pt x="0" y="0"/>
                    </a:cubicBezTo>
                  </a:path>
                </a:pathLst>
              </a:custGeom>
              <a:solidFill>
                <a:srgbClr val="00798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0" name="îSḷiḓé"/>
              <p:cNvSpPr/>
              <p:nvPr/>
            </p:nvSpPr>
            <p:spPr bwMode="auto">
              <a:xfrm>
                <a:off x="6270626" y="4859338"/>
                <a:ext cx="0" cy="96838"/>
              </a:xfrm>
              <a:custGeom>
                <a:avLst/>
                <a:gdLst>
                  <a:gd name="T0" fmla="*/ 0 h 5"/>
                  <a:gd name="T1" fmla="*/ 0 h 5"/>
                  <a:gd name="T2" fmla="*/ 5 h 5"/>
                  <a:gd name="T3" fmla="*/ 5 h 5"/>
                  <a:gd name="T4" fmla="*/ 0 h 5"/>
                </a:gdLst>
                <a:ahLst/>
                <a:cxnLst>
                  <a:cxn ang="0">
                    <a:pos x="0" y="T0"/>
                  </a:cxn>
                  <a:cxn ang="0">
                    <a:pos x="0" y="T1"/>
                  </a:cxn>
                  <a:cxn ang="0">
                    <a:pos x="0" y="T2"/>
                  </a:cxn>
                  <a:cxn ang="0">
                    <a:pos x="0" y="T3"/>
                  </a:cxn>
                  <a:cxn ang="0">
                    <a:pos x="0" y="T4"/>
                  </a:cxn>
                </a:cxnLst>
                <a:rect l="0" t="0" r="r" b="b"/>
                <a:pathLst>
                  <a:path h="5">
                    <a:moveTo>
                      <a:pt x="0" y="0"/>
                    </a:moveTo>
                    <a:cubicBezTo>
                      <a:pt x="0" y="0"/>
                      <a:pt x="0" y="0"/>
                      <a:pt x="0" y="0"/>
                    </a:cubicBezTo>
                    <a:cubicBezTo>
                      <a:pt x="0" y="2"/>
                      <a:pt x="0" y="3"/>
                      <a:pt x="0" y="5"/>
                    </a:cubicBezTo>
                    <a:cubicBezTo>
                      <a:pt x="0" y="5"/>
                      <a:pt x="0" y="5"/>
                      <a:pt x="0" y="5"/>
                    </a:cubicBezTo>
                    <a:cubicBezTo>
                      <a:pt x="0" y="3"/>
                      <a:pt x="0" y="2"/>
                      <a:pt x="0" y="0"/>
                    </a:cubicBezTo>
                  </a:path>
                </a:pathLst>
              </a:custGeom>
              <a:solidFill>
                <a:srgbClr val="4B745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1" name="ïṣ1îďè"/>
              <p:cNvSpPr/>
              <p:nvPr/>
            </p:nvSpPr>
            <p:spPr bwMode="auto">
              <a:xfrm>
                <a:off x="6134101" y="5151438"/>
                <a:ext cx="136525" cy="38100"/>
              </a:xfrm>
              <a:custGeom>
                <a:avLst/>
                <a:gdLst>
                  <a:gd name="T0" fmla="*/ 7 w 7"/>
                  <a:gd name="T1" fmla="*/ 0 h 2"/>
                  <a:gd name="T2" fmla="*/ 0 w 7"/>
                  <a:gd name="T3" fmla="*/ 2 h 2"/>
                  <a:gd name="T4" fmla="*/ 7 w 7"/>
                  <a:gd name="T5" fmla="*/ 0 h 2"/>
                </a:gdLst>
                <a:ahLst/>
                <a:cxnLst>
                  <a:cxn ang="0">
                    <a:pos x="T0" y="T1"/>
                  </a:cxn>
                  <a:cxn ang="0">
                    <a:pos x="T2" y="T3"/>
                  </a:cxn>
                  <a:cxn ang="0">
                    <a:pos x="T4" y="T5"/>
                  </a:cxn>
                </a:cxnLst>
                <a:rect l="0" t="0" r="r" b="b"/>
                <a:pathLst>
                  <a:path w="7" h="2">
                    <a:moveTo>
                      <a:pt x="7" y="0"/>
                    </a:moveTo>
                    <a:cubicBezTo>
                      <a:pt x="4" y="1"/>
                      <a:pt x="2" y="2"/>
                      <a:pt x="0" y="2"/>
                    </a:cubicBezTo>
                    <a:cubicBezTo>
                      <a:pt x="2" y="2"/>
                      <a:pt x="4" y="1"/>
                      <a:pt x="7" y="0"/>
                    </a:cubicBezTo>
                  </a:path>
                </a:pathLst>
              </a:custGeom>
              <a:solidFill>
                <a:srgbClr val="00798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2" name="iṧľîďè"/>
              <p:cNvSpPr/>
              <p:nvPr/>
            </p:nvSpPr>
            <p:spPr bwMode="auto">
              <a:xfrm>
                <a:off x="6094413" y="2698750"/>
                <a:ext cx="176213" cy="2490788"/>
              </a:xfrm>
              <a:custGeom>
                <a:avLst/>
                <a:gdLst>
                  <a:gd name="T0" fmla="*/ 9 w 9"/>
                  <a:gd name="T1" fmla="*/ 106 h 128"/>
                  <a:gd name="T2" fmla="*/ 0 w 9"/>
                  <a:gd name="T3" fmla="*/ 107 h 128"/>
                  <a:gd name="T4" fmla="*/ 0 w 9"/>
                  <a:gd name="T5" fmla="*/ 128 h 128"/>
                  <a:gd name="T6" fmla="*/ 2 w 9"/>
                  <a:gd name="T7" fmla="*/ 128 h 128"/>
                  <a:gd name="T8" fmla="*/ 9 w 9"/>
                  <a:gd name="T9" fmla="*/ 126 h 128"/>
                  <a:gd name="T10" fmla="*/ 9 w 9"/>
                  <a:gd name="T11" fmla="*/ 126 h 128"/>
                  <a:gd name="T12" fmla="*/ 9 w 9"/>
                  <a:gd name="T13" fmla="*/ 116 h 128"/>
                  <a:gd name="T14" fmla="*/ 9 w 9"/>
                  <a:gd name="T15" fmla="*/ 111 h 128"/>
                  <a:gd name="T16" fmla="*/ 9 w 9"/>
                  <a:gd name="T17" fmla="*/ 106 h 128"/>
                  <a:gd name="T18" fmla="*/ 9 w 9"/>
                  <a:gd name="T19" fmla="*/ 65 h 128"/>
                  <a:gd name="T20" fmla="*/ 0 w 9"/>
                  <a:gd name="T21" fmla="*/ 66 h 128"/>
                  <a:gd name="T22" fmla="*/ 0 w 9"/>
                  <a:gd name="T23" fmla="*/ 99 h 128"/>
                  <a:gd name="T24" fmla="*/ 9 w 9"/>
                  <a:gd name="T25" fmla="*/ 98 h 128"/>
                  <a:gd name="T26" fmla="*/ 9 w 9"/>
                  <a:gd name="T27" fmla="*/ 65 h 128"/>
                  <a:gd name="T28" fmla="*/ 9 w 9"/>
                  <a:gd name="T29" fmla="*/ 21 h 128"/>
                  <a:gd name="T30" fmla="*/ 0 w 9"/>
                  <a:gd name="T31" fmla="*/ 23 h 128"/>
                  <a:gd name="T32" fmla="*/ 0 w 9"/>
                  <a:gd name="T33" fmla="*/ 58 h 128"/>
                  <a:gd name="T34" fmla="*/ 9 w 9"/>
                  <a:gd name="T35" fmla="*/ 57 h 128"/>
                  <a:gd name="T36" fmla="*/ 9 w 9"/>
                  <a:gd name="T37" fmla="*/ 21 h 128"/>
                  <a:gd name="T38" fmla="*/ 9 w 9"/>
                  <a:gd name="T39" fmla="*/ 0 h 128"/>
                  <a:gd name="T40" fmla="*/ 0 w 9"/>
                  <a:gd name="T41" fmla="*/ 0 h 128"/>
                  <a:gd name="T42" fmla="*/ 0 w 9"/>
                  <a:gd name="T43" fmla="*/ 0 h 128"/>
                  <a:gd name="T44" fmla="*/ 0 w 9"/>
                  <a:gd name="T45" fmla="*/ 15 h 128"/>
                  <a:gd name="T46" fmla="*/ 9 w 9"/>
                  <a:gd name="T47" fmla="*/ 13 h 128"/>
                  <a:gd name="T48" fmla="*/ 9 w 9"/>
                  <a:gd name="T4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128">
                    <a:moveTo>
                      <a:pt x="9" y="106"/>
                    </a:moveTo>
                    <a:cubicBezTo>
                      <a:pt x="5" y="107"/>
                      <a:pt x="3" y="107"/>
                      <a:pt x="0" y="107"/>
                    </a:cubicBezTo>
                    <a:cubicBezTo>
                      <a:pt x="0" y="128"/>
                      <a:pt x="0" y="128"/>
                      <a:pt x="0" y="128"/>
                    </a:cubicBezTo>
                    <a:cubicBezTo>
                      <a:pt x="1" y="128"/>
                      <a:pt x="1" y="128"/>
                      <a:pt x="2" y="128"/>
                    </a:cubicBezTo>
                    <a:cubicBezTo>
                      <a:pt x="4" y="128"/>
                      <a:pt x="6" y="127"/>
                      <a:pt x="9" y="126"/>
                    </a:cubicBezTo>
                    <a:cubicBezTo>
                      <a:pt x="9" y="126"/>
                      <a:pt x="9" y="126"/>
                      <a:pt x="9" y="126"/>
                    </a:cubicBezTo>
                    <a:cubicBezTo>
                      <a:pt x="9" y="123"/>
                      <a:pt x="9" y="119"/>
                      <a:pt x="9" y="116"/>
                    </a:cubicBezTo>
                    <a:cubicBezTo>
                      <a:pt x="9" y="114"/>
                      <a:pt x="9" y="113"/>
                      <a:pt x="9" y="111"/>
                    </a:cubicBezTo>
                    <a:cubicBezTo>
                      <a:pt x="9" y="109"/>
                      <a:pt x="9" y="108"/>
                      <a:pt x="9" y="106"/>
                    </a:cubicBezTo>
                    <a:moveTo>
                      <a:pt x="9" y="65"/>
                    </a:moveTo>
                    <a:cubicBezTo>
                      <a:pt x="5" y="66"/>
                      <a:pt x="3" y="66"/>
                      <a:pt x="0" y="66"/>
                    </a:cubicBezTo>
                    <a:cubicBezTo>
                      <a:pt x="0" y="99"/>
                      <a:pt x="0" y="99"/>
                      <a:pt x="0" y="99"/>
                    </a:cubicBezTo>
                    <a:cubicBezTo>
                      <a:pt x="3" y="99"/>
                      <a:pt x="5" y="99"/>
                      <a:pt x="9" y="98"/>
                    </a:cubicBezTo>
                    <a:cubicBezTo>
                      <a:pt x="9" y="87"/>
                      <a:pt x="9" y="76"/>
                      <a:pt x="9" y="65"/>
                    </a:cubicBezTo>
                    <a:moveTo>
                      <a:pt x="9" y="21"/>
                    </a:moveTo>
                    <a:cubicBezTo>
                      <a:pt x="5" y="22"/>
                      <a:pt x="3" y="23"/>
                      <a:pt x="0" y="23"/>
                    </a:cubicBezTo>
                    <a:cubicBezTo>
                      <a:pt x="0" y="58"/>
                      <a:pt x="0" y="58"/>
                      <a:pt x="0" y="58"/>
                    </a:cubicBezTo>
                    <a:cubicBezTo>
                      <a:pt x="3" y="58"/>
                      <a:pt x="5" y="58"/>
                      <a:pt x="9" y="57"/>
                    </a:cubicBezTo>
                    <a:cubicBezTo>
                      <a:pt x="9" y="45"/>
                      <a:pt x="9" y="33"/>
                      <a:pt x="9" y="21"/>
                    </a:cubicBezTo>
                    <a:moveTo>
                      <a:pt x="9" y="0"/>
                    </a:moveTo>
                    <a:cubicBezTo>
                      <a:pt x="0" y="0"/>
                      <a:pt x="0" y="0"/>
                      <a:pt x="0" y="0"/>
                    </a:cubicBezTo>
                    <a:cubicBezTo>
                      <a:pt x="0" y="0"/>
                      <a:pt x="0" y="0"/>
                      <a:pt x="0" y="0"/>
                    </a:cubicBezTo>
                    <a:cubicBezTo>
                      <a:pt x="0" y="15"/>
                      <a:pt x="0" y="15"/>
                      <a:pt x="0" y="15"/>
                    </a:cubicBezTo>
                    <a:cubicBezTo>
                      <a:pt x="3" y="15"/>
                      <a:pt x="5" y="14"/>
                      <a:pt x="9" y="13"/>
                    </a:cubicBezTo>
                    <a:cubicBezTo>
                      <a:pt x="9" y="9"/>
                      <a:pt x="9" y="4"/>
                      <a:pt x="9" y="0"/>
                    </a:cubicBezTo>
                  </a:path>
                </a:pathLst>
              </a:custGeom>
              <a:solidFill>
                <a:srgbClr val="00B5A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3" name="iślíde"/>
              <p:cNvSpPr/>
              <p:nvPr/>
            </p:nvSpPr>
            <p:spPr bwMode="auto">
              <a:xfrm>
                <a:off x="6094413" y="2952750"/>
                <a:ext cx="176213" cy="193675"/>
              </a:xfrm>
              <a:custGeom>
                <a:avLst/>
                <a:gdLst>
                  <a:gd name="T0" fmla="*/ 9 w 9"/>
                  <a:gd name="T1" fmla="*/ 0 h 10"/>
                  <a:gd name="T2" fmla="*/ 9 w 9"/>
                  <a:gd name="T3" fmla="*/ 0 h 10"/>
                  <a:gd name="T4" fmla="*/ 0 w 9"/>
                  <a:gd name="T5" fmla="*/ 2 h 10"/>
                  <a:gd name="T6" fmla="*/ 0 w 9"/>
                  <a:gd name="T7" fmla="*/ 10 h 10"/>
                  <a:gd name="T8" fmla="*/ 9 w 9"/>
                  <a:gd name="T9" fmla="*/ 8 h 10"/>
                  <a:gd name="T10" fmla="*/ 9 w 9"/>
                  <a:gd name="T11" fmla="*/ 8 h 10"/>
                  <a:gd name="T12" fmla="*/ 9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9" y="0"/>
                    </a:moveTo>
                    <a:cubicBezTo>
                      <a:pt x="9" y="0"/>
                      <a:pt x="9" y="0"/>
                      <a:pt x="9" y="0"/>
                    </a:cubicBezTo>
                    <a:cubicBezTo>
                      <a:pt x="5" y="1"/>
                      <a:pt x="3" y="2"/>
                      <a:pt x="0" y="2"/>
                    </a:cubicBezTo>
                    <a:cubicBezTo>
                      <a:pt x="0" y="10"/>
                      <a:pt x="0" y="10"/>
                      <a:pt x="0" y="10"/>
                    </a:cubicBezTo>
                    <a:cubicBezTo>
                      <a:pt x="3" y="10"/>
                      <a:pt x="5" y="9"/>
                      <a:pt x="9" y="8"/>
                    </a:cubicBezTo>
                    <a:cubicBezTo>
                      <a:pt x="9" y="8"/>
                      <a:pt x="9" y="8"/>
                      <a:pt x="9" y="8"/>
                    </a:cubicBezTo>
                    <a:cubicBezTo>
                      <a:pt x="9" y="5"/>
                      <a:pt x="9" y="4"/>
                      <a:pt x="9" y="0"/>
                    </a:cubicBezTo>
                  </a:path>
                </a:pathLst>
              </a:custGeom>
              <a:solidFill>
                <a:srgbClr val="009B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4" name="íṣ1iďe"/>
              <p:cNvSpPr/>
              <p:nvPr/>
            </p:nvSpPr>
            <p:spPr bwMode="auto">
              <a:xfrm>
                <a:off x="6094413" y="4605338"/>
                <a:ext cx="176213" cy="176213"/>
              </a:xfrm>
              <a:custGeom>
                <a:avLst/>
                <a:gdLst>
                  <a:gd name="T0" fmla="*/ 9 w 9"/>
                  <a:gd name="T1" fmla="*/ 0 h 9"/>
                  <a:gd name="T2" fmla="*/ 9 w 9"/>
                  <a:gd name="T3" fmla="*/ 0 h 9"/>
                  <a:gd name="T4" fmla="*/ 0 w 9"/>
                  <a:gd name="T5" fmla="*/ 1 h 9"/>
                  <a:gd name="T6" fmla="*/ 0 w 9"/>
                  <a:gd name="T7" fmla="*/ 9 h 9"/>
                  <a:gd name="T8" fmla="*/ 9 w 9"/>
                  <a:gd name="T9" fmla="*/ 8 h 9"/>
                  <a:gd name="T10" fmla="*/ 9 w 9"/>
                  <a:gd name="T11" fmla="*/ 8 h 9"/>
                  <a:gd name="T12" fmla="*/ 9 w 9"/>
                  <a:gd name="T13" fmla="*/ 2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cubicBezTo>
                      <a:pt x="9" y="0"/>
                      <a:pt x="9" y="0"/>
                      <a:pt x="9" y="0"/>
                    </a:cubicBezTo>
                    <a:cubicBezTo>
                      <a:pt x="5" y="1"/>
                      <a:pt x="3" y="1"/>
                      <a:pt x="0" y="1"/>
                    </a:cubicBezTo>
                    <a:cubicBezTo>
                      <a:pt x="0" y="9"/>
                      <a:pt x="0" y="9"/>
                      <a:pt x="0" y="9"/>
                    </a:cubicBezTo>
                    <a:cubicBezTo>
                      <a:pt x="3" y="9"/>
                      <a:pt x="5" y="9"/>
                      <a:pt x="9" y="8"/>
                    </a:cubicBezTo>
                    <a:cubicBezTo>
                      <a:pt x="9" y="8"/>
                      <a:pt x="9" y="8"/>
                      <a:pt x="9" y="8"/>
                    </a:cubicBezTo>
                    <a:cubicBezTo>
                      <a:pt x="9" y="5"/>
                      <a:pt x="9" y="4"/>
                      <a:pt x="9" y="2"/>
                    </a:cubicBezTo>
                    <a:cubicBezTo>
                      <a:pt x="9" y="1"/>
                      <a:pt x="9" y="1"/>
                      <a:pt x="9" y="0"/>
                    </a:cubicBezTo>
                  </a:path>
                </a:pathLst>
              </a:custGeom>
              <a:solidFill>
                <a:srgbClr val="009B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5" name="íš1íďê"/>
              <p:cNvSpPr/>
              <p:nvPr/>
            </p:nvSpPr>
            <p:spPr bwMode="auto">
              <a:xfrm>
                <a:off x="6094413" y="3808413"/>
                <a:ext cx="176213" cy="174625"/>
              </a:xfrm>
              <a:custGeom>
                <a:avLst/>
                <a:gdLst>
                  <a:gd name="T0" fmla="*/ 9 w 9"/>
                  <a:gd name="T1" fmla="*/ 0 h 9"/>
                  <a:gd name="T2" fmla="*/ 9 w 9"/>
                  <a:gd name="T3" fmla="*/ 0 h 9"/>
                  <a:gd name="T4" fmla="*/ 0 w 9"/>
                  <a:gd name="T5" fmla="*/ 1 h 9"/>
                  <a:gd name="T6" fmla="*/ 0 w 9"/>
                  <a:gd name="T7" fmla="*/ 9 h 9"/>
                  <a:gd name="T8" fmla="*/ 9 w 9"/>
                  <a:gd name="T9" fmla="*/ 8 h 9"/>
                  <a:gd name="T10" fmla="*/ 9 w 9"/>
                  <a:gd name="T11" fmla="*/ 8 h 9"/>
                  <a:gd name="T12" fmla="*/ 9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9" y="0"/>
                    </a:moveTo>
                    <a:cubicBezTo>
                      <a:pt x="9" y="0"/>
                      <a:pt x="9" y="0"/>
                      <a:pt x="9" y="0"/>
                    </a:cubicBezTo>
                    <a:cubicBezTo>
                      <a:pt x="5" y="1"/>
                      <a:pt x="3" y="1"/>
                      <a:pt x="0" y="1"/>
                    </a:cubicBezTo>
                    <a:cubicBezTo>
                      <a:pt x="0" y="9"/>
                      <a:pt x="0" y="9"/>
                      <a:pt x="0" y="9"/>
                    </a:cubicBezTo>
                    <a:cubicBezTo>
                      <a:pt x="3" y="9"/>
                      <a:pt x="5" y="9"/>
                      <a:pt x="9" y="8"/>
                    </a:cubicBezTo>
                    <a:cubicBezTo>
                      <a:pt x="9" y="8"/>
                      <a:pt x="9" y="8"/>
                      <a:pt x="9" y="8"/>
                    </a:cubicBezTo>
                    <a:cubicBezTo>
                      <a:pt x="9" y="5"/>
                      <a:pt x="9" y="3"/>
                      <a:pt x="9" y="0"/>
                    </a:cubicBezTo>
                  </a:path>
                </a:pathLst>
              </a:custGeom>
              <a:solidFill>
                <a:srgbClr val="009B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6" name="ïSļíḑe"/>
              <p:cNvSpPr/>
              <p:nvPr/>
            </p:nvSpPr>
            <p:spPr bwMode="auto">
              <a:xfrm>
                <a:off x="6484938" y="2620963"/>
                <a:ext cx="252413" cy="876300"/>
              </a:xfrm>
              <a:custGeom>
                <a:avLst/>
                <a:gdLst>
                  <a:gd name="T0" fmla="*/ 159 w 159"/>
                  <a:gd name="T1" fmla="*/ 540 h 552"/>
                  <a:gd name="T2" fmla="*/ 73 w 159"/>
                  <a:gd name="T3" fmla="*/ 490 h 552"/>
                  <a:gd name="T4" fmla="*/ 0 w 159"/>
                  <a:gd name="T5" fmla="*/ 552 h 552"/>
                  <a:gd name="T6" fmla="*/ 0 w 159"/>
                  <a:gd name="T7" fmla="*/ 12 h 552"/>
                  <a:gd name="T8" fmla="*/ 159 w 159"/>
                  <a:gd name="T9" fmla="*/ 0 h 552"/>
                  <a:gd name="T10" fmla="*/ 159 w 159"/>
                  <a:gd name="T11" fmla="*/ 540 h 552"/>
                </a:gdLst>
                <a:ahLst/>
                <a:cxnLst>
                  <a:cxn ang="0">
                    <a:pos x="T0" y="T1"/>
                  </a:cxn>
                  <a:cxn ang="0">
                    <a:pos x="T2" y="T3"/>
                  </a:cxn>
                  <a:cxn ang="0">
                    <a:pos x="T4" y="T5"/>
                  </a:cxn>
                  <a:cxn ang="0">
                    <a:pos x="T6" y="T7"/>
                  </a:cxn>
                  <a:cxn ang="0">
                    <a:pos x="T8" y="T9"/>
                  </a:cxn>
                  <a:cxn ang="0">
                    <a:pos x="T10" y="T11"/>
                  </a:cxn>
                </a:cxnLst>
                <a:rect l="0" t="0" r="r" b="b"/>
                <a:pathLst>
                  <a:path w="159" h="552">
                    <a:moveTo>
                      <a:pt x="159" y="540"/>
                    </a:moveTo>
                    <a:lnTo>
                      <a:pt x="73" y="490"/>
                    </a:lnTo>
                    <a:lnTo>
                      <a:pt x="0" y="552"/>
                    </a:lnTo>
                    <a:lnTo>
                      <a:pt x="0" y="12"/>
                    </a:lnTo>
                    <a:lnTo>
                      <a:pt x="159" y="0"/>
                    </a:lnTo>
                    <a:lnTo>
                      <a:pt x="159" y="540"/>
                    </a:lnTo>
                    <a:close/>
                  </a:path>
                </a:pathLst>
              </a:custGeom>
              <a:solidFill>
                <a:srgbClr val="FF780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7" name="ïŝļïḑé"/>
              <p:cNvSpPr/>
              <p:nvPr/>
            </p:nvSpPr>
            <p:spPr bwMode="auto">
              <a:xfrm>
                <a:off x="6600826" y="2620963"/>
                <a:ext cx="136525" cy="857250"/>
              </a:xfrm>
              <a:custGeom>
                <a:avLst/>
                <a:gdLst>
                  <a:gd name="T0" fmla="*/ 13 w 86"/>
                  <a:gd name="T1" fmla="*/ 12 h 540"/>
                  <a:gd name="T2" fmla="*/ 0 w 86"/>
                  <a:gd name="T3" fmla="*/ 12 h 540"/>
                  <a:gd name="T4" fmla="*/ 0 w 86"/>
                  <a:gd name="T5" fmla="*/ 490 h 540"/>
                  <a:gd name="T6" fmla="*/ 86 w 86"/>
                  <a:gd name="T7" fmla="*/ 540 h 540"/>
                  <a:gd name="T8" fmla="*/ 86 w 86"/>
                  <a:gd name="T9" fmla="*/ 0 h 540"/>
                  <a:gd name="T10" fmla="*/ 13 w 86"/>
                  <a:gd name="T11" fmla="*/ 12 h 540"/>
                </a:gdLst>
                <a:ahLst/>
                <a:cxnLst>
                  <a:cxn ang="0">
                    <a:pos x="T0" y="T1"/>
                  </a:cxn>
                  <a:cxn ang="0">
                    <a:pos x="T2" y="T3"/>
                  </a:cxn>
                  <a:cxn ang="0">
                    <a:pos x="T4" y="T5"/>
                  </a:cxn>
                  <a:cxn ang="0">
                    <a:pos x="T6" y="T7"/>
                  </a:cxn>
                  <a:cxn ang="0">
                    <a:pos x="T8" y="T9"/>
                  </a:cxn>
                  <a:cxn ang="0">
                    <a:pos x="T10" y="T11"/>
                  </a:cxn>
                </a:cxnLst>
                <a:rect l="0" t="0" r="r" b="b"/>
                <a:pathLst>
                  <a:path w="86" h="540">
                    <a:moveTo>
                      <a:pt x="13" y="12"/>
                    </a:moveTo>
                    <a:lnTo>
                      <a:pt x="0" y="12"/>
                    </a:lnTo>
                    <a:lnTo>
                      <a:pt x="0" y="490"/>
                    </a:lnTo>
                    <a:lnTo>
                      <a:pt x="86" y="540"/>
                    </a:lnTo>
                    <a:lnTo>
                      <a:pt x="86" y="0"/>
                    </a:lnTo>
                    <a:lnTo>
                      <a:pt x="13" y="12"/>
                    </a:lnTo>
                    <a:close/>
                  </a:path>
                </a:pathLst>
              </a:custGeom>
              <a:solidFill>
                <a:srgbClr val="FF8C0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8" name="îṩliḍe"/>
              <p:cNvSpPr/>
              <p:nvPr/>
            </p:nvSpPr>
            <p:spPr bwMode="auto">
              <a:xfrm>
                <a:off x="7829551" y="2757488"/>
                <a:ext cx="407988" cy="1284288"/>
              </a:xfrm>
              <a:custGeom>
                <a:avLst/>
                <a:gdLst>
                  <a:gd name="T0" fmla="*/ 13 w 21"/>
                  <a:gd name="T1" fmla="*/ 66 h 66"/>
                  <a:gd name="T2" fmla="*/ 8 w 21"/>
                  <a:gd name="T3" fmla="*/ 61 h 66"/>
                  <a:gd name="T4" fmla="*/ 0 w 21"/>
                  <a:gd name="T5" fmla="*/ 7 h 66"/>
                  <a:gd name="T6" fmla="*/ 5 w 21"/>
                  <a:gd name="T7" fmla="*/ 0 h 66"/>
                  <a:gd name="T8" fmla="*/ 12 w 21"/>
                  <a:gd name="T9" fmla="*/ 5 h 66"/>
                  <a:gd name="T10" fmla="*/ 20 w 21"/>
                  <a:gd name="T11" fmla="*/ 59 h 66"/>
                  <a:gd name="T12" fmla="*/ 15 w 21"/>
                  <a:gd name="T13" fmla="*/ 66 h 66"/>
                  <a:gd name="T14" fmla="*/ 13 w 21"/>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6">
                    <a:moveTo>
                      <a:pt x="13" y="66"/>
                    </a:moveTo>
                    <a:cubicBezTo>
                      <a:pt x="10" y="65"/>
                      <a:pt x="9" y="63"/>
                      <a:pt x="8" y="61"/>
                    </a:cubicBezTo>
                    <a:cubicBezTo>
                      <a:pt x="0" y="7"/>
                      <a:pt x="0" y="7"/>
                      <a:pt x="0" y="7"/>
                    </a:cubicBezTo>
                    <a:cubicBezTo>
                      <a:pt x="0" y="4"/>
                      <a:pt x="2" y="1"/>
                      <a:pt x="5" y="0"/>
                    </a:cubicBezTo>
                    <a:cubicBezTo>
                      <a:pt x="8" y="0"/>
                      <a:pt x="11" y="2"/>
                      <a:pt x="12" y="5"/>
                    </a:cubicBezTo>
                    <a:cubicBezTo>
                      <a:pt x="20" y="59"/>
                      <a:pt x="20" y="59"/>
                      <a:pt x="20" y="59"/>
                    </a:cubicBezTo>
                    <a:cubicBezTo>
                      <a:pt x="21" y="62"/>
                      <a:pt x="18" y="65"/>
                      <a:pt x="15" y="66"/>
                    </a:cubicBezTo>
                    <a:cubicBezTo>
                      <a:pt x="14" y="66"/>
                      <a:pt x="13" y="66"/>
                      <a:pt x="13" y="66"/>
                    </a:cubicBezTo>
                    <a:close/>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9" name="ïśḻîďe"/>
              <p:cNvSpPr/>
              <p:nvPr/>
            </p:nvSpPr>
            <p:spPr bwMode="auto">
              <a:xfrm>
                <a:off x="7556501" y="2679700"/>
                <a:ext cx="447675" cy="1322388"/>
              </a:xfrm>
              <a:custGeom>
                <a:avLst/>
                <a:gdLst>
                  <a:gd name="T0" fmla="*/ 14 w 23"/>
                  <a:gd name="T1" fmla="*/ 67 h 68"/>
                  <a:gd name="T2" fmla="*/ 9 w 23"/>
                  <a:gd name="T3" fmla="*/ 62 h 68"/>
                  <a:gd name="T4" fmla="*/ 1 w 23"/>
                  <a:gd name="T5" fmla="*/ 8 h 68"/>
                  <a:gd name="T6" fmla="*/ 6 w 23"/>
                  <a:gd name="T7" fmla="*/ 1 h 68"/>
                  <a:gd name="T8" fmla="*/ 14 w 23"/>
                  <a:gd name="T9" fmla="*/ 6 h 68"/>
                  <a:gd name="T10" fmla="*/ 22 w 23"/>
                  <a:gd name="T11" fmla="*/ 60 h 68"/>
                  <a:gd name="T12" fmla="*/ 17 w 23"/>
                  <a:gd name="T13" fmla="*/ 68 h 68"/>
                  <a:gd name="T14" fmla="*/ 14 w 23"/>
                  <a:gd name="T15" fmla="*/ 67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68">
                    <a:moveTo>
                      <a:pt x="14" y="67"/>
                    </a:moveTo>
                    <a:cubicBezTo>
                      <a:pt x="12" y="67"/>
                      <a:pt x="10" y="65"/>
                      <a:pt x="9" y="62"/>
                    </a:cubicBezTo>
                    <a:cubicBezTo>
                      <a:pt x="1" y="8"/>
                      <a:pt x="1" y="8"/>
                      <a:pt x="1" y="8"/>
                    </a:cubicBezTo>
                    <a:cubicBezTo>
                      <a:pt x="0" y="5"/>
                      <a:pt x="2" y="1"/>
                      <a:pt x="6" y="1"/>
                    </a:cubicBezTo>
                    <a:cubicBezTo>
                      <a:pt x="10" y="0"/>
                      <a:pt x="13" y="3"/>
                      <a:pt x="14" y="6"/>
                    </a:cubicBezTo>
                    <a:cubicBezTo>
                      <a:pt x="22" y="60"/>
                      <a:pt x="22" y="60"/>
                      <a:pt x="22" y="60"/>
                    </a:cubicBezTo>
                    <a:cubicBezTo>
                      <a:pt x="23" y="64"/>
                      <a:pt x="20" y="67"/>
                      <a:pt x="17" y="68"/>
                    </a:cubicBezTo>
                    <a:cubicBezTo>
                      <a:pt x="16" y="68"/>
                      <a:pt x="15" y="68"/>
                      <a:pt x="14" y="67"/>
                    </a:cubicBezTo>
                    <a:close/>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0" name="îŝļïḋê"/>
              <p:cNvSpPr/>
              <p:nvPr/>
            </p:nvSpPr>
            <p:spPr bwMode="auto">
              <a:xfrm>
                <a:off x="7342188" y="2874963"/>
                <a:ext cx="487363" cy="1284288"/>
              </a:xfrm>
              <a:custGeom>
                <a:avLst/>
                <a:gdLst>
                  <a:gd name="T0" fmla="*/ 17 w 25"/>
                  <a:gd name="T1" fmla="*/ 66 h 66"/>
                  <a:gd name="T2" fmla="*/ 13 w 25"/>
                  <a:gd name="T3" fmla="*/ 61 h 66"/>
                  <a:gd name="T4" fmla="*/ 1 w 25"/>
                  <a:gd name="T5" fmla="*/ 8 h 66"/>
                  <a:gd name="T6" fmla="*/ 5 w 25"/>
                  <a:gd name="T7" fmla="*/ 1 h 66"/>
                  <a:gd name="T8" fmla="*/ 12 w 25"/>
                  <a:gd name="T9" fmla="*/ 6 h 66"/>
                  <a:gd name="T10" fmla="*/ 25 w 25"/>
                  <a:gd name="T11" fmla="*/ 59 h 66"/>
                  <a:gd name="T12" fmla="*/ 20 w 25"/>
                  <a:gd name="T13" fmla="*/ 66 h 66"/>
                  <a:gd name="T14" fmla="*/ 17 w 25"/>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66">
                    <a:moveTo>
                      <a:pt x="17" y="66"/>
                    </a:moveTo>
                    <a:cubicBezTo>
                      <a:pt x="15" y="65"/>
                      <a:pt x="13" y="64"/>
                      <a:pt x="13" y="61"/>
                    </a:cubicBezTo>
                    <a:cubicBezTo>
                      <a:pt x="1" y="8"/>
                      <a:pt x="1" y="8"/>
                      <a:pt x="1" y="8"/>
                    </a:cubicBezTo>
                    <a:cubicBezTo>
                      <a:pt x="0" y="5"/>
                      <a:pt x="2" y="2"/>
                      <a:pt x="5" y="1"/>
                    </a:cubicBezTo>
                    <a:cubicBezTo>
                      <a:pt x="8" y="0"/>
                      <a:pt x="12" y="2"/>
                      <a:pt x="12" y="6"/>
                    </a:cubicBezTo>
                    <a:cubicBezTo>
                      <a:pt x="25" y="59"/>
                      <a:pt x="25" y="59"/>
                      <a:pt x="25" y="59"/>
                    </a:cubicBezTo>
                    <a:cubicBezTo>
                      <a:pt x="25" y="62"/>
                      <a:pt x="23" y="65"/>
                      <a:pt x="20" y="66"/>
                    </a:cubicBezTo>
                    <a:cubicBezTo>
                      <a:pt x="19" y="66"/>
                      <a:pt x="18" y="66"/>
                      <a:pt x="17" y="66"/>
                    </a:cubicBezTo>
                    <a:close/>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1" name="íṣḷîḓê"/>
              <p:cNvSpPr/>
              <p:nvPr/>
            </p:nvSpPr>
            <p:spPr bwMode="auto">
              <a:xfrm>
                <a:off x="7186613" y="3127375"/>
                <a:ext cx="407988" cy="1303338"/>
              </a:xfrm>
              <a:custGeom>
                <a:avLst/>
                <a:gdLst>
                  <a:gd name="T0" fmla="*/ 14 w 21"/>
                  <a:gd name="T1" fmla="*/ 66 h 67"/>
                  <a:gd name="T2" fmla="*/ 9 w 21"/>
                  <a:gd name="T3" fmla="*/ 62 h 67"/>
                  <a:gd name="T4" fmla="*/ 1 w 21"/>
                  <a:gd name="T5" fmla="*/ 8 h 67"/>
                  <a:gd name="T6" fmla="*/ 6 w 21"/>
                  <a:gd name="T7" fmla="*/ 1 h 67"/>
                  <a:gd name="T8" fmla="*/ 12 w 21"/>
                  <a:gd name="T9" fmla="*/ 6 h 67"/>
                  <a:gd name="T10" fmla="*/ 21 w 21"/>
                  <a:gd name="T11" fmla="*/ 60 h 67"/>
                  <a:gd name="T12" fmla="*/ 16 w 21"/>
                  <a:gd name="T13" fmla="*/ 67 h 67"/>
                  <a:gd name="T14" fmla="*/ 14 w 21"/>
                  <a:gd name="T15" fmla="*/ 66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7">
                    <a:moveTo>
                      <a:pt x="14" y="66"/>
                    </a:moveTo>
                    <a:cubicBezTo>
                      <a:pt x="11" y="66"/>
                      <a:pt x="9" y="64"/>
                      <a:pt x="9" y="62"/>
                    </a:cubicBezTo>
                    <a:cubicBezTo>
                      <a:pt x="1" y="8"/>
                      <a:pt x="1" y="8"/>
                      <a:pt x="1" y="8"/>
                    </a:cubicBezTo>
                    <a:cubicBezTo>
                      <a:pt x="0" y="5"/>
                      <a:pt x="2" y="1"/>
                      <a:pt x="6" y="1"/>
                    </a:cubicBezTo>
                    <a:cubicBezTo>
                      <a:pt x="9" y="0"/>
                      <a:pt x="12" y="3"/>
                      <a:pt x="12" y="6"/>
                    </a:cubicBezTo>
                    <a:cubicBezTo>
                      <a:pt x="21" y="60"/>
                      <a:pt x="21" y="60"/>
                      <a:pt x="21" y="60"/>
                    </a:cubicBezTo>
                    <a:cubicBezTo>
                      <a:pt x="21" y="63"/>
                      <a:pt x="19" y="66"/>
                      <a:pt x="16" y="67"/>
                    </a:cubicBezTo>
                    <a:cubicBezTo>
                      <a:pt x="15" y="67"/>
                      <a:pt x="14" y="67"/>
                      <a:pt x="14" y="66"/>
                    </a:cubicBezTo>
                    <a:close/>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2" name="ïṧḷiḋè"/>
              <p:cNvSpPr/>
              <p:nvPr/>
            </p:nvSpPr>
            <p:spPr bwMode="auto">
              <a:xfrm>
                <a:off x="7243763" y="3302000"/>
                <a:ext cx="1071563" cy="1206500"/>
              </a:xfrm>
              <a:custGeom>
                <a:avLst/>
                <a:gdLst>
                  <a:gd name="T0" fmla="*/ 0 w 55"/>
                  <a:gd name="T1" fmla="*/ 12 h 62"/>
                  <a:gd name="T2" fmla="*/ 45 w 55"/>
                  <a:gd name="T3" fmla="*/ 0 h 62"/>
                  <a:gd name="T4" fmla="*/ 51 w 55"/>
                  <a:gd name="T5" fmla="*/ 12 h 62"/>
                  <a:gd name="T6" fmla="*/ 54 w 55"/>
                  <a:gd name="T7" fmla="*/ 31 h 62"/>
                  <a:gd name="T8" fmla="*/ 49 w 55"/>
                  <a:gd name="T9" fmla="*/ 62 h 62"/>
                  <a:gd name="T10" fmla="*/ 8 w 55"/>
                  <a:gd name="T11" fmla="*/ 62 h 62"/>
                  <a:gd name="T12" fmla="*/ 0 w 55"/>
                  <a:gd name="T13" fmla="*/ 12 h 62"/>
                </a:gdLst>
                <a:ahLst/>
                <a:cxnLst>
                  <a:cxn ang="0">
                    <a:pos x="T0" y="T1"/>
                  </a:cxn>
                  <a:cxn ang="0">
                    <a:pos x="T2" y="T3"/>
                  </a:cxn>
                  <a:cxn ang="0">
                    <a:pos x="T4" y="T5"/>
                  </a:cxn>
                  <a:cxn ang="0">
                    <a:pos x="T6" y="T7"/>
                  </a:cxn>
                  <a:cxn ang="0">
                    <a:pos x="T8" y="T9"/>
                  </a:cxn>
                  <a:cxn ang="0">
                    <a:pos x="T10" y="T11"/>
                  </a:cxn>
                  <a:cxn ang="0">
                    <a:pos x="T12" y="T13"/>
                  </a:cxn>
                </a:cxnLst>
                <a:rect l="0" t="0" r="r" b="b"/>
                <a:pathLst>
                  <a:path w="55" h="62">
                    <a:moveTo>
                      <a:pt x="0" y="12"/>
                    </a:moveTo>
                    <a:cubicBezTo>
                      <a:pt x="45" y="0"/>
                      <a:pt x="45" y="0"/>
                      <a:pt x="45" y="0"/>
                    </a:cubicBezTo>
                    <a:cubicBezTo>
                      <a:pt x="51" y="12"/>
                      <a:pt x="51" y="12"/>
                      <a:pt x="51" y="12"/>
                    </a:cubicBezTo>
                    <a:cubicBezTo>
                      <a:pt x="54" y="18"/>
                      <a:pt x="55" y="25"/>
                      <a:pt x="54" y="31"/>
                    </a:cubicBezTo>
                    <a:cubicBezTo>
                      <a:pt x="49" y="62"/>
                      <a:pt x="49" y="62"/>
                      <a:pt x="49" y="62"/>
                    </a:cubicBezTo>
                    <a:cubicBezTo>
                      <a:pt x="8" y="62"/>
                      <a:pt x="8" y="62"/>
                      <a:pt x="8" y="62"/>
                    </a:cubicBezTo>
                    <a:lnTo>
                      <a:pt x="0" y="12"/>
                    </a:lnTo>
                    <a:close/>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3" name="íṩ1îḍé"/>
              <p:cNvSpPr/>
              <p:nvPr/>
            </p:nvSpPr>
            <p:spPr bwMode="auto">
              <a:xfrm>
                <a:off x="7829551" y="2854325"/>
                <a:ext cx="96838" cy="623888"/>
              </a:xfrm>
              <a:custGeom>
                <a:avLst/>
                <a:gdLst>
                  <a:gd name="T0" fmla="*/ 0 w 5"/>
                  <a:gd name="T1" fmla="*/ 0 h 32"/>
                  <a:gd name="T2" fmla="*/ 4 w 5"/>
                  <a:gd name="T3" fmla="*/ 16 h 32"/>
                  <a:gd name="T4" fmla="*/ 5 w 5"/>
                  <a:gd name="T5" fmla="*/ 22 h 32"/>
                  <a:gd name="T6" fmla="*/ 5 w 5"/>
                  <a:gd name="T7" fmla="*/ 27 h 32"/>
                  <a:gd name="T8" fmla="*/ 5 w 5"/>
                  <a:gd name="T9" fmla="*/ 31 h 32"/>
                  <a:gd name="T10" fmla="*/ 5 w 5"/>
                  <a:gd name="T11" fmla="*/ 32 h 32"/>
                  <a:gd name="T12" fmla="*/ 5 w 5"/>
                  <a:gd name="T13" fmla="*/ 32 h 32"/>
                  <a:gd name="T14" fmla="*/ 5 w 5"/>
                  <a:gd name="T15" fmla="*/ 31 h 32"/>
                  <a:gd name="T16" fmla="*/ 3 w 5"/>
                  <a:gd name="T17" fmla="*/ 27 h 32"/>
                  <a:gd name="T18" fmla="*/ 2 w 5"/>
                  <a:gd name="T19" fmla="*/ 22 h 32"/>
                  <a:gd name="T20" fmla="*/ 2 w 5"/>
                  <a:gd name="T21" fmla="*/ 16 h 32"/>
                  <a:gd name="T22" fmla="*/ 0 w 5"/>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32">
                    <a:moveTo>
                      <a:pt x="0" y="0"/>
                    </a:moveTo>
                    <a:cubicBezTo>
                      <a:pt x="0" y="0"/>
                      <a:pt x="2" y="8"/>
                      <a:pt x="4" y="16"/>
                    </a:cubicBezTo>
                    <a:cubicBezTo>
                      <a:pt x="4" y="18"/>
                      <a:pt x="4" y="20"/>
                      <a:pt x="5" y="22"/>
                    </a:cubicBezTo>
                    <a:cubicBezTo>
                      <a:pt x="5" y="24"/>
                      <a:pt x="5" y="25"/>
                      <a:pt x="5" y="27"/>
                    </a:cubicBezTo>
                    <a:cubicBezTo>
                      <a:pt x="5" y="28"/>
                      <a:pt x="5" y="30"/>
                      <a:pt x="5" y="31"/>
                    </a:cubicBezTo>
                    <a:cubicBezTo>
                      <a:pt x="5" y="31"/>
                      <a:pt x="5" y="32"/>
                      <a:pt x="5" y="32"/>
                    </a:cubicBezTo>
                    <a:cubicBezTo>
                      <a:pt x="5" y="32"/>
                      <a:pt x="5" y="32"/>
                      <a:pt x="5" y="32"/>
                    </a:cubicBezTo>
                    <a:cubicBezTo>
                      <a:pt x="5" y="32"/>
                      <a:pt x="5" y="31"/>
                      <a:pt x="5" y="31"/>
                    </a:cubicBezTo>
                    <a:cubicBezTo>
                      <a:pt x="4" y="30"/>
                      <a:pt x="4" y="29"/>
                      <a:pt x="3" y="27"/>
                    </a:cubicBezTo>
                    <a:cubicBezTo>
                      <a:pt x="3" y="26"/>
                      <a:pt x="3" y="24"/>
                      <a:pt x="2" y="22"/>
                    </a:cubicBezTo>
                    <a:cubicBezTo>
                      <a:pt x="2" y="20"/>
                      <a:pt x="2" y="18"/>
                      <a:pt x="2" y="16"/>
                    </a:cubicBezTo>
                    <a:cubicBezTo>
                      <a:pt x="1" y="8"/>
                      <a:pt x="0" y="0"/>
                      <a:pt x="0" y="0"/>
                    </a:cubicBezTo>
                    <a:close/>
                  </a:path>
                </a:pathLst>
              </a:custGeom>
              <a:solidFill>
                <a:srgbClr val="F5CDA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4" name="i$ľiḑé"/>
              <p:cNvSpPr/>
              <p:nvPr/>
            </p:nvSpPr>
            <p:spPr bwMode="auto">
              <a:xfrm>
                <a:off x="7594601" y="3030538"/>
                <a:ext cx="98425" cy="504825"/>
              </a:xfrm>
              <a:custGeom>
                <a:avLst/>
                <a:gdLst>
                  <a:gd name="T0" fmla="*/ 0 w 5"/>
                  <a:gd name="T1" fmla="*/ 0 h 26"/>
                  <a:gd name="T2" fmla="*/ 3 w 5"/>
                  <a:gd name="T3" fmla="*/ 13 h 26"/>
                  <a:gd name="T4" fmla="*/ 4 w 5"/>
                  <a:gd name="T5" fmla="*/ 18 h 26"/>
                  <a:gd name="T6" fmla="*/ 5 w 5"/>
                  <a:gd name="T7" fmla="*/ 22 h 26"/>
                  <a:gd name="T8" fmla="*/ 5 w 5"/>
                  <a:gd name="T9" fmla="*/ 25 h 26"/>
                  <a:gd name="T10" fmla="*/ 5 w 5"/>
                  <a:gd name="T11" fmla="*/ 26 h 26"/>
                  <a:gd name="T12" fmla="*/ 4 w 5"/>
                  <a:gd name="T13" fmla="*/ 26 h 26"/>
                  <a:gd name="T14" fmla="*/ 4 w 5"/>
                  <a:gd name="T15" fmla="*/ 25 h 26"/>
                  <a:gd name="T16" fmla="*/ 3 w 5"/>
                  <a:gd name="T17" fmla="*/ 23 h 26"/>
                  <a:gd name="T18" fmla="*/ 2 w 5"/>
                  <a:gd name="T19" fmla="*/ 18 h 26"/>
                  <a:gd name="T20" fmla="*/ 1 w 5"/>
                  <a:gd name="T21" fmla="*/ 14 h 26"/>
                  <a:gd name="T22" fmla="*/ 0 w 5"/>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6">
                    <a:moveTo>
                      <a:pt x="0" y="0"/>
                    </a:moveTo>
                    <a:cubicBezTo>
                      <a:pt x="0" y="0"/>
                      <a:pt x="2" y="7"/>
                      <a:pt x="3" y="13"/>
                    </a:cubicBezTo>
                    <a:cubicBezTo>
                      <a:pt x="4" y="15"/>
                      <a:pt x="4" y="16"/>
                      <a:pt x="4" y="18"/>
                    </a:cubicBezTo>
                    <a:cubicBezTo>
                      <a:pt x="4" y="20"/>
                      <a:pt x="5" y="21"/>
                      <a:pt x="5" y="22"/>
                    </a:cubicBezTo>
                    <a:cubicBezTo>
                      <a:pt x="5" y="23"/>
                      <a:pt x="5" y="25"/>
                      <a:pt x="5" y="25"/>
                    </a:cubicBezTo>
                    <a:cubicBezTo>
                      <a:pt x="5" y="26"/>
                      <a:pt x="5" y="26"/>
                      <a:pt x="5" y="26"/>
                    </a:cubicBezTo>
                    <a:cubicBezTo>
                      <a:pt x="4" y="26"/>
                      <a:pt x="4" y="26"/>
                      <a:pt x="4" y="26"/>
                    </a:cubicBezTo>
                    <a:cubicBezTo>
                      <a:pt x="4" y="26"/>
                      <a:pt x="4" y="26"/>
                      <a:pt x="4" y="25"/>
                    </a:cubicBezTo>
                    <a:cubicBezTo>
                      <a:pt x="3" y="25"/>
                      <a:pt x="3" y="24"/>
                      <a:pt x="3" y="23"/>
                    </a:cubicBezTo>
                    <a:cubicBezTo>
                      <a:pt x="2" y="21"/>
                      <a:pt x="2" y="20"/>
                      <a:pt x="2" y="18"/>
                    </a:cubicBezTo>
                    <a:cubicBezTo>
                      <a:pt x="2" y="17"/>
                      <a:pt x="1" y="15"/>
                      <a:pt x="1" y="14"/>
                    </a:cubicBezTo>
                    <a:cubicBezTo>
                      <a:pt x="0" y="7"/>
                      <a:pt x="0" y="0"/>
                      <a:pt x="0" y="0"/>
                    </a:cubicBezTo>
                    <a:close/>
                  </a:path>
                </a:pathLst>
              </a:custGeom>
              <a:solidFill>
                <a:srgbClr val="F5CDA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5" name="is1îďê"/>
              <p:cNvSpPr/>
              <p:nvPr/>
            </p:nvSpPr>
            <p:spPr bwMode="auto">
              <a:xfrm>
                <a:off x="7380288" y="3165475"/>
                <a:ext cx="117475" cy="487363"/>
              </a:xfrm>
              <a:custGeom>
                <a:avLst/>
                <a:gdLst>
                  <a:gd name="T0" fmla="*/ 0 w 6"/>
                  <a:gd name="T1" fmla="*/ 0 h 25"/>
                  <a:gd name="T2" fmla="*/ 4 w 6"/>
                  <a:gd name="T3" fmla="*/ 12 h 25"/>
                  <a:gd name="T4" fmla="*/ 5 w 6"/>
                  <a:gd name="T5" fmla="*/ 17 h 25"/>
                  <a:gd name="T6" fmla="*/ 6 w 6"/>
                  <a:gd name="T7" fmla="*/ 21 h 25"/>
                  <a:gd name="T8" fmla="*/ 6 w 6"/>
                  <a:gd name="T9" fmla="*/ 23 h 25"/>
                  <a:gd name="T10" fmla="*/ 6 w 6"/>
                  <a:gd name="T11" fmla="*/ 25 h 25"/>
                  <a:gd name="T12" fmla="*/ 6 w 6"/>
                  <a:gd name="T13" fmla="*/ 25 h 25"/>
                  <a:gd name="T14" fmla="*/ 5 w 6"/>
                  <a:gd name="T15" fmla="*/ 24 h 25"/>
                  <a:gd name="T16" fmla="*/ 4 w 6"/>
                  <a:gd name="T17" fmla="*/ 21 h 25"/>
                  <a:gd name="T18" fmla="*/ 3 w 6"/>
                  <a:gd name="T19" fmla="*/ 17 h 25"/>
                  <a:gd name="T20" fmla="*/ 2 w 6"/>
                  <a:gd name="T21" fmla="*/ 13 h 25"/>
                  <a:gd name="T22" fmla="*/ 0 w 6"/>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25">
                    <a:moveTo>
                      <a:pt x="0" y="0"/>
                    </a:moveTo>
                    <a:cubicBezTo>
                      <a:pt x="0" y="0"/>
                      <a:pt x="2" y="6"/>
                      <a:pt x="4" y="12"/>
                    </a:cubicBezTo>
                    <a:cubicBezTo>
                      <a:pt x="4" y="14"/>
                      <a:pt x="5" y="15"/>
                      <a:pt x="5" y="17"/>
                    </a:cubicBezTo>
                    <a:cubicBezTo>
                      <a:pt x="5" y="18"/>
                      <a:pt x="6" y="19"/>
                      <a:pt x="6" y="21"/>
                    </a:cubicBezTo>
                    <a:cubicBezTo>
                      <a:pt x="6" y="22"/>
                      <a:pt x="6" y="23"/>
                      <a:pt x="6" y="23"/>
                    </a:cubicBezTo>
                    <a:cubicBezTo>
                      <a:pt x="6" y="24"/>
                      <a:pt x="6" y="25"/>
                      <a:pt x="6" y="25"/>
                    </a:cubicBezTo>
                    <a:cubicBezTo>
                      <a:pt x="6" y="25"/>
                      <a:pt x="6" y="25"/>
                      <a:pt x="6" y="25"/>
                    </a:cubicBezTo>
                    <a:cubicBezTo>
                      <a:pt x="6" y="25"/>
                      <a:pt x="5" y="24"/>
                      <a:pt x="5" y="24"/>
                    </a:cubicBezTo>
                    <a:cubicBezTo>
                      <a:pt x="5" y="23"/>
                      <a:pt x="4" y="22"/>
                      <a:pt x="4" y="21"/>
                    </a:cubicBezTo>
                    <a:cubicBezTo>
                      <a:pt x="3" y="20"/>
                      <a:pt x="3" y="19"/>
                      <a:pt x="3" y="17"/>
                    </a:cubicBezTo>
                    <a:cubicBezTo>
                      <a:pt x="2" y="16"/>
                      <a:pt x="2" y="14"/>
                      <a:pt x="2" y="13"/>
                    </a:cubicBezTo>
                    <a:cubicBezTo>
                      <a:pt x="1" y="7"/>
                      <a:pt x="0" y="0"/>
                      <a:pt x="0" y="0"/>
                    </a:cubicBezTo>
                    <a:close/>
                  </a:path>
                </a:pathLst>
              </a:custGeom>
              <a:solidFill>
                <a:srgbClr val="F5CDA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6" name="ísľîḑê"/>
              <p:cNvSpPr/>
              <p:nvPr/>
            </p:nvSpPr>
            <p:spPr bwMode="auto">
              <a:xfrm>
                <a:off x="7283451" y="4470400"/>
                <a:ext cx="1031875" cy="368300"/>
              </a:xfrm>
              <a:custGeom>
                <a:avLst/>
                <a:gdLst>
                  <a:gd name="T0" fmla="*/ 650 w 650"/>
                  <a:gd name="T1" fmla="*/ 232 h 232"/>
                  <a:gd name="T2" fmla="*/ 0 w 650"/>
                  <a:gd name="T3" fmla="*/ 232 h 232"/>
                  <a:gd name="T4" fmla="*/ 0 w 650"/>
                  <a:gd name="T5" fmla="*/ 12 h 232"/>
                  <a:gd name="T6" fmla="*/ 650 w 650"/>
                  <a:gd name="T7" fmla="*/ 0 h 232"/>
                  <a:gd name="T8" fmla="*/ 650 w 650"/>
                  <a:gd name="T9" fmla="*/ 232 h 232"/>
                </a:gdLst>
                <a:ahLst/>
                <a:cxnLst>
                  <a:cxn ang="0">
                    <a:pos x="T0" y="T1"/>
                  </a:cxn>
                  <a:cxn ang="0">
                    <a:pos x="T2" y="T3"/>
                  </a:cxn>
                  <a:cxn ang="0">
                    <a:pos x="T4" y="T5"/>
                  </a:cxn>
                  <a:cxn ang="0">
                    <a:pos x="T6" y="T7"/>
                  </a:cxn>
                  <a:cxn ang="0">
                    <a:pos x="T8" y="T9"/>
                  </a:cxn>
                </a:cxnLst>
                <a:rect l="0" t="0" r="r" b="b"/>
                <a:pathLst>
                  <a:path w="650" h="232">
                    <a:moveTo>
                      <a:pt x="650" y="232"/>
                    </a:moveTo>
                    <a:lnTo>
                      <a:pt x="0" y="232"/>
                    </a:lnTo>
                    <a:lnTo>
                      <a:pt x="0" y="12"/>
                    </a:lnTo>
                    <a:lnTo>
                      <a:pt x="650" y="0"/>
                    </a:lnTo>
                    <a:lnTo>
                      <a:pt x="650" y="232"/>
                    </a:lnTo>
                    <a:close/>
                  </a:path>
                </a:pathLst>
              </a:custGeom>
              <a:solidFill>
                <a:srgbClr val="F5F5F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7" name="ïsḷíḍé"/>
              <p:cNvSpPr/>
              <p:nvPr/>
            </p:nvSpPr>
            <p:spPr bwMode="auto">
              <a:xfrm>
                <a:off x="7283451" y="4781550"/>
                <a:ext cx="1031875" cy="973138"/>
              </a:xfrm>
              <a:prstGeom prst="rect">
                <a:avLst/>
              </a:prstGeom>
              <a:solidFill>
                <a:srgbClr val="00829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158" name="íṧḻíḋè"/>
              <p:cNvSpPr/>
              <p:nvPr/>
            </p:nvSpPr>
            <p:spPr bwMode="auto">
              <a:xfrm>
                <a:off x="7770813" y="4781550"/>
                <a:ext cx="544513" cy="973138"/>
              </a:xfrm>
              <a:prstGeom prst="rect">
                <a:avLst/>
              </a:prstGeom>
              <a:solidFill>
                <a:srgbClr val="008CA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159" name="išliḓe"/>
              <p:cNvSpPr/>
              <p:nvPr/>
            </p:nvSpPr>
            <p:spPr bwMode="auto">
              <a:xfrm>
                <a:off x="3971926" y="2757488"/>
                <a:ext cx="407988" cy="1284288"/>
              </a:xfrm>
              <a:custGeom>
                <a:avLst/>
                <a:gdLst>
                  <a:gd name="T0" fmla="*/ 8 w 21"/>
                  <a:gd name="T1" fmla="*/ 66 h 66"/>
                  <a:gd name="T2" fmla="*/ 12 w 21"/>
                  <a:gd name="T3" fmla="*/ 61 h 66"/>
                  <a:gd name="T4" fmla="*/ 21 w 21"/>
                  <a:gd name="T5" fmla="*/ 7 h 66"/>
                  <a:gd name="T6" fmla="*/ 16 w 21"/>
                  <a:gd name="T7" fmla="*/ 0 h 66"/>
                  <a:gd name="T8" fmla="*/ 9 w 21"/>
                  <a:gd name="T9" fmla="*/ 5 h 66"/>
                  <a:gd name="T10" fmla="*/ 1 w 21"/>
                  <a:gd name="T11" fmla="*/ 59 h 66"/>
                  <a:gd name="T12" fmla="*/ 6 w 21"/>
                  <a:gd name="T13" fmla="*/ 66 h 66"/>
                  <a:gd name="T14" fmla="*/ 8 w 21"/>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6">
                    <a:moveTo>
                      <a:pt x="8" y="66"/>
                    </a:moveTo>
                    <a:cubicBezTo>
                      <a:pt x="10" y="65"/>
                      <a:pt x="12" y="63"/>
                      <a:pt x="12" y="61"/>
                    </a:cubicBezTo>
                    <a:cubicBezTo>
                      <a:pt x="21" y="7"/>
                      <a:pt x="21" y="7"/>
                      <a:pt x="21" y="7"/>
                    </a:cubicBezTo>
                    <a:cubicBezTo>
                      <a:pt x="21" y="4"/>
                      <a:pt x="19" y="1"/>
                      <a:pt x="16" y="0"/>
                    </a:cubicBezTo>
                    <a:cubicBezTo>
                      <a:pt x="12" y="0"/>
                      <a:pt x="9" y="2"/>
                      <a:pt x="9" y="5"/>
                    </a:cubicBezTo>
                    <a:cubicBezTo>
                      <a:pt x="1" y="59"/>
                      <a:pt x="1" y="59"/>
                      <a:pt x="1" y="59"/>
                    </a:cubicBezTo>
                    <a:cubicBezTo>
                      <a:pt x="0" y="62"/>
                      <a:pt x="2" y="65"/>
                      <a:pt x="6" y="66"/>
                    </a:cubicBezTo>
                    <a:cubicBezTo>
                      <a:pt x="6" y="66"/>
                      <a:pt x="7" y="66"/>
                      <a:pt x="8" y="66"/>
                    </a:cubicBezTo>
                    <a:close/>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0" name="î$1iḑé"/>
              <p:cNvSpPr/>
              <p:nvPr/>
            </p:nvSpPr>
            <p:spPr bwMode="auto">
              <a:xfrm>
                <a:off x="4205288" y="2679700"/>
                <a:ext cx="447675" cy="1322388"/>
              </a:xfrm>
              <a:custGeom>
                <a:avLst/>
                <a:gdLst>
                  <a:gd name="T0" fmla="*/ 8 w 23"/>
                  <a:gd name="T1" fmla="*/ 67 h 68"/>
                  <a:gd name="T2" fmla="*/ 13 w 23"/>
                  <a:gd name="T3" fmla="*/ 62 h 68"/>
                  <a:gd name="T4" fmla="*/ 22 w 23"/>
                  <a:gd name="T5" fmla="*/ 8 h 68"/>
                  <a:gd name="T6" fmla="*/ 17 w 23"/>
                  <a:gd name="T7" fmla="*/ 1 h 68"/>
                  <a:gd name="T8" fmla="*/ 9 w 23"/>
                  <a:gd name="T9" fmla="*/ 6 h 68"/>
                  <a:gd name="T10" fmla="*/ 0 w 23"/>
                  <a:gd name="T11" fmla="*/ 60 h 68"/>
                  <a:gd name="T12" fmla="*/ 6 w 23"/>
                  <a:gd name="T13" fmla="*/ 68 h 68"/>
                  <a:gd name="T14" fmla="*/ 8 w 23"/>
                  <a:gd name="T15" fmla="*/ 67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68">
                    <a:moveTo>
                      <a:pt x="8" y="67"/>
                    </a:moveTo>
                    <a:cubicBezTo>
                      <a:pt x="11" y="67"/>
                      <a:pt x="13" y="65"/>
                      <a:pt x="13" y="62"/>
                    </a:cubicBezTo>
                    <a:cubicBezTo>
                      <a:pt x="22" y="8"/>
                      <a:pt x="22" y="8"/>
                      <a:pt x="22" y="8"/>
                    </a:cubicBezTo>
                    <a:cubicBezTo>
                      <a:pt x="23" y="5"/>
                      <a:pt x="20" y="1"/>
                      <a:pt x="17" y="1"/>
                    </a:cubicBezTo>
                    <a:cubicBezTo>
                      <a:pt x="13" y="0"/>
                      <a:pt x="10" y="3"/>
                      <a:pt x="9" y="6"/>
                    </a:cubicBezTo>
                    <a:cubicBezTo>
                      <a:pt x="0" y="60"/>
                      <a:pt x="0" y="60"/>
                      <a:pt x="0" y="60"/>
                    </a:cubicBezTo>
                    <a:cubicBezTo>
                      <a:pt x="0" y="64"/>
                      <a:pt x="2" y="67"/>
                      <a:pt x="6" y="68"/>
                    </a:cubicBezTo>
                    <a:cubicBezTo>
                      <a:pt x="7" y="68"/>
                      <a:pt x="8" y="68"/>
                      <a:pt x="8" y="67"/>
                    </a:cubicBezTo>
                    <a:close/>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1" name="îśḻïḓe"/>
              <p:cNvSpPr/>
              <p:nvPr/>
            </p:nvSpPr>
            <p:spPr bwMode="auto">
              <a:xfrm>
                <a:off x="4360863" y="2874963"/>
                <a:ext cx="506413" cy="1284288"/>
              </a:xfrm>
              <a:custGeom>
                <a:avLst/>
                <a:gdLst>
                  <a:gd name="T0" fmla="*/ 8 w 26"/>
                  <a:gd name="T1" fmla="*/ 66 h 66"/>
                  <a:gd name="T2" fmla="*/ 13 w 26"/>
                  <a:gd name="T3" fmla="*/ 61 h 66"/>
                  <a:gd name="T4" fmla="*/ 25 w 26"/>
                  <a:gd name="T5" fmla="*/ 8 h 66"/>
                  <a:gd name="T6" fmla="*/ 20 w 26"/>
                  <a:gd name="T7" fmla="*/ 1 h 66"/>
                  <a:gd name="T8" fmla="*/ 13 w 26"/>
                  <a:gd name="T9" fmla="*/ 6 h 66"/>
                  <a:gd name="T10" fmla="*/ 1 w 26"/>
                  <a:gd name="T11" fmla="*/ 59 h 66"/>
                  <a:gd name="T12" fmla="*/ 6 w 26"/>
                  <a:gd name="T13" fmla="*/ 66 h 66"/>
                  <a:gd name="T14" fmla="*/ 8 w 26"/>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66">
                    <a:moveTo>
                      <a:pt x="8" y="66"/>
                    </a:moveTo>
                    <a:cubicBezTo>
                      <a:pt x="10" y="65"/>
                      <a:pt x="12" y="64"/>
                      <a:pt x="13" y="61"/>
                    </a:cubicBezTo>
                    <a:cubicBezTo>
                      <a:pt x="25" y="8"/>
                      <a:pt x="25" y="8"/>
                      <a:pt x="25" y="8"/>
                    </a:cubicBezTo>
                    <a:cubicBezTo>
                      <a:pt x="26" y="5"/>
                      <a:pt x="24" y="2"/>
                      <a:pt x="20" y="1"/>
                    </a:cubicBezTo>
                    <a:cubicBezTo>
                      <a:pt x="17" y="0"/>
                      <a:pt x="14" y="2"/>
                      <a:pt x="13" y="6"/>
                    </a:cubicBezTo>
                    <a:cubicBezTo>
                      <a:pt x="1" y="59"/>
                      <a:pt x="1" y="59"/>
                      <a:pt x="1" y="59"/>
                    </a:cubicBezTo>
                    <a:cubicBezTo>
                      <a:pt x="0" y="62"/>
                      <a:pt x="2" y="65"/>
                      <a:pt x="6" y="66"/>
                    </a:cubicBezTo>
                    <a:cubicBezTo>
                      <a:pt x="7" y="66"/>
                      <a:pt x="7" y="66"/>
                      <a:pt x="8" y="66"/>
                    </a:cubicBezTo>
                    <a:close/>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2" name="ïŝḻiďè"/>
              <p:cNvSpPr/>
              <p:nvPr/>
            </p:nvSpPr>
            <p:spPr bwMode="auto">
              <a:xfrm>
                <a:off x="4594226" y="3127375"/>
                <a:ext cx="428625" cy="1303338"/>
              </a:xfrm>
              <a:custGeom>
                <a:avLst/>
                <a:gdLst>
                  <a:gd name="T0" fmla="*/ 8 w 22"/>
                  <a:gd name="T1" fmla="*/ 66 h 67"/>
                  <a:gd name="T2" fmla="*/ 13 w 22"/>
                  <a:gd name="T3" fmla="*/ 62 h 67"/>
                  <a:gd name="T4" fmla="*/ 21 w 22"/>
                  <a:gd name="T5" fmla="*/ 8 h 67"/>
                  <a:gd name="T6" fmla="*/ 16 w 22"/>
                  <a:gd name="T7" fmla="*/ 1 h 67"/>
                  <a:gd name="T8" fmla="*/ 9 w 22"/>
                  <a:gd name="T9" fmla="*/ 6 h 67"/>
                  <a:gd name="T10" fmla="*/ 1 w 22"/>
                  <a:gd name="T11" fmla="*/ 60 h 67"/>
                  <a:gd name="T12" fmla="*/ 6 w 22"/>
                  <a:gd name="T13" fmla="*/ 67 h 67"/>
                  <a:gd name="T14" fmla="*/ 8 w 22"/>
                  <a:gd name="T15" fmla="*/ 66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67">
                    <a:moveTo>
                      <a:pt x="8" y="66"/>
                    </a:moveTo>
                    <a:cubicBezTo>
                      <a:pt x="10" y="66"/>
                      <a:pt x="12" y="64"/>
                      <a:pt x="13" y="62"/>
                    </a:cubicBezTo>
                    <a:cubicBezTo>
                      <a:pt x="21" y="8"/>
                      <a:pt x="21" y="8"/>
                      <a:pt x="21" y="8"/>
                    </a:cubicBezTo>
                    <a:cubicBezTo>
                      <a:pt x="22" y="5"/>
                      <a:pt x="19" y="1"/>
                      <a:pt x="16" y="1"/>
                    </a:cubicBezTo>
                    <a:cubicBezTo>
                      <a:pt x="13" y="0"/>
                      <a:pt x="10" y="3"/>
                      <a:pt x="9" y="6"/>
                    </a:cubicBezTo>
                    <a:cubicBezTo>
                      <a:pt x="1" y="60"/>
                      <a:pt x="1" y="60"/>
                      <a:pt x="1" y="60"/>
                    </a:cubicBezTo>
                    <a:cubicBezTo>
                      <a:pt x="0" y="63"/>
                      <a:pt x="3" y="66"/>
                      <a:pt x="6" y="67"/>
                    </a:cubicBezTo>
                    <a:cubicBezTo>
                      <a:pt x="7" y="67"/>
                      <a:pt x="7" y="67"/>
                      <a:pt x="8" y="66"/>
                    </a:cubicBezTo>
                    <a:close/>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3" name="ïŝḷîďê"/>
              <p:cNvSpPr/>
              <p:nvPr/>
            </p:nvSpPr>
            <p:spPr bwMode="auto">
              <a:xfrm>
                <a:off x="3894138" y="3302000"/>
                <a:ext cx="1071563" cy="1206500"/>
              </a:xfrm>
              <a:custGeom>
                <a:avLst/>
                <a:gdLst>
                  <a:gd name="T0" fmla="*/ 55 w 55"/>
                  <a:gd name="T1" fmla="*/ 12 h 62"/>
                  <a:gd name="T2" fmla="*/ 9 w 55"/>
                  <a:gd name="T3" fmla="*/ 0 h 62"/>
                  <a:gd name="T4" fmla="*/ 4 w 55"/>
                  <a:gd name="T5" fmla="*/ 12 h 62"/>
                  <a:gd name="T6" fmla="*/ 1 w 55"/>
                  <a:gd name="T7" fmla="*/ 31 h 62"/>
                  <a:gd name="T8" fmla="*/ 6 w 55"/>
                  <a:gd name="T9" fmla="*/ 62 h 62"/>
                  <a:gd name="T10" fmla="*/ 47 w 55"/>
                  <a:gd name="T11" fmla="*/ 62 h 62"/>
                  <a:gd name="T12" fmla="*/ 55 w 55"/>
                  <a:gd name="T13" fmla="*/ 12 h 62"/>
                </a:gdLst>
                <a:ahLst/>
                <a:cxnLst>
                  <a:cxn ang="0">
                    <a:pos x="T0" y="T1"/>
                  </a:cxn>
                  <a:cxn ang="0">
                    <a:pos x="T2" y="T3"/>
                  </a:cxn>
                  <a:cxn ang="0">
                    <a:pos x="T4" y="T5"/>
                  </a:cxn>
                  <a:cxn ang="0">
                    <a:pos x="T6" y="T7"/>
                  </a:cxn>
                  <a:cxn ang="0">
                    <a:pos x="T8" y="T9"/>
                  </a:cxn>
                  <a:cxn ang="0">
                    <a:pos x="T10" y="T11"/>
                  </a:cxn>
                  <a:cxn ang="0">
                    <a:pos x="T12" y="T13"/>
                  </a:cxn>
                </a:cxnLst>
                <a:rect l="0" t="0" r="r" b="b"/>
                <a:pathLst>
                  <a:path w="55" h="62">
                    <a:moveTo>
                      <a:pt x="55" y="12"/>
                    </a:moveTo>
                    <a:cubicBezTo>
                      <a:pt x="9" y="0"/>
                      <a:pt x="9" y="0"/>
                      <a:pt x="9" y="0"/>
                    </a:cubicBezTo>
                    <a:cubicBezTo>
                      <a:pt x="4" y="12"/>
                      <a:pt x="4" y="12"/>
                      <a:pt x="4" y="12"/>
                    </a:cubicBezTo>
                    <a:cubicBezTo>
                      <a:pt x="1" y="18"/>
                      <a:pt x="0" y="25"/>
                      <a:pt x="1" y="31"/>
                    </a:cubicBezTo>
                    <a:cubicBezTo>
                      <a:pt x="6" y="62"/>
                      <a:pt x="6" y="62"/>
                      <a:pt x="6" y="62"/>
                    </a:cubicBezTo>
                    <a:cubicBezTo>
                      <a:pt x="47" y="62"/>
                      <a:pt x="47" y="62"/>
                      <a:pt x="47" y="62"/>
                    </a:cubicBezTo>
                    <a:lnTo>
                      <a:pt x="55" y="12"/>
                    </a:lnTo>
                    <a:close/>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4" name="ïṥḻîḍê"/>
              <p:cNvSpPr/>
              <p:nvPr/>
            </p:nvSpPr>
            <p:spPr bwMode="auto">
              <a:xfrm>
                <a:off x="4264026" y="2854325"/>
                <a:ext cx="115888" cy="623888"/>
              </a:xfrm>
              <a:custGeom>
                <a:avLst/>
                <a:gdLst>
                  <a:gd name="T0" fmla="*/ 6 w 6"/>
                  <a:gd name="T1" fmla="*/ 0 h 32"/>
                  <a:gd name="T2" fmla="*/ 4 w 6"/>
                  <a:gd name="T3" fmla="*/ 16 h 32"/>
                  <a:gd name="T4" fmla="*/ 3 w 6"/>
                  <a:gd name="T5" fmla="*/ 22 h 32"/>
                  <a:gd name="T6" fmla="*/ 2 w 6"/>
                  <a:gd name="T7" fmla="*/ 27 h 32"/>
                  <a:gd name="T8" fmla="*/ 1 w 6"/>
                  <a:gd name="T9" fmla="*/ 31 h 32"/>
                  <a:gd name="T10" fmla="*/ 1 w 6"/>
                  <a:gd name="T11" fmla="*/ 32 h 32"/>
                  <a:gd name="T12" fmla="*/ 0 w 6"/>
                  <a:gd name="T13" fmla="*/ 32 h 32"/>
                  <a:gd name="T14" fmla="*/ 0 w 6"/>
                  <a:gd name="T15" fmla="*/ 31 h 32"/>
                  <a:gd name="T16" fmla="*/ 0 w 6"/>
                  <a:gd name="T17" fmla="*/ 27 h 32"/>
                  <a:gd name="T18" fmla="*/ 1 w 6"/>
                  <a:gd name="T19" fmla="*/ 22 h 32"/>
                  <a:gd name="T20" fmla="*/ 2 w 6"/>
                  <a:gd name="T21" fmla="*/ 16 h 32"/>
                  <a:gd name="T22" fmla="*/ 6 w 6"/>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2">
                    <a:moveTo>
                      <a:pt x="6" y="0"/>
                    </a:moveTo>
                    <a:cubicBezTo>
                      <a:pt x="6" y="0"/>
                      <a:pt x="5" y="8"/>
                      <a:pt x="4" y="16"/>
                    </a:cubicBezTo>
                    <a:cubicBezTo>
                      <a:pt x="4" y="18"/>
                      <a:pt x="4" y="20"/>
                      <a:pt x="3" y="22"/>
                    </a:cubicBezTo>
                    <a:cubicBezTo>
                      <a:pt x="3" y="24"/>
                      <a:pt x="3" y="26"/>
                      <a:pt x="2" y="27"/>
                    </a:cubicBezTo>
                    <a:cubicBezTo>
                      <a:pt x="2" y="29"/>
                      <a:pt x="1" y="30"/>
                      <a:pt x="1" y="31"/>
                    </a:cubicBezTo>
                    <a:cubicBezTo>
                      <a:pt x="1" y="31"/>
                      <a:pt x="1" y="32"/>
                      <a:pt x="1" y="32"/>
                    </a:cubicBezTo>
                    <a:cubicBezTo>
                      <a:pt x="0" y="32"/>
                      <a:pt x="0" y="32"/>
                      <a:pt x="0" y="32"/>
                    </a:cubicBezTo>
                    <a:cubicBezTo>
                      <a:pt x="0" y="32"/>
                      <a:pt x="0" y="31"/>
                      <a:pt x="0" y="31"/>
                    </a:cubicBezTo>
                    <a:cubicBezTo>
                      <a:pt x="0" y="30"/>
                      <a:pt x="0" y="28"/>
                      <a:pt x="0" y="27"/>
                    </a:cubicBezTo>
                    <a:cubicBezTo>
                      <a:pt x="0" y="25"/>
                      <a:pt x="1" y="24"/>
                      <a:pt x="1" y="22"/>
                    </a:cubicBezTo>
                    <a:cubicBezTo>
                      <a:pt x="1" y="20"/>
                      <a:pt x="2" y="18"/>
                      <a:pt x="2" y="16"/>
                    </a:cubicBezTo>
                    <a:cubicBezTo>
                      <a:pt x="4" y="8"/>
                      <a:pt x="6" y="0"/>
                      <a:pt x="6" y="0"/>
                    </a:cubicBezTo>
                    <a:close/>
                  </a:path>
                </a:pathLst>
              </a:custGeom>
              <a:solidFill>
                <a:srgbClr val="F5CDA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5" name="îślíḋè"/>
              <p:cNvSpPr/>
              <p:nvPr/>
            </p:nvSpPr>
            <p:spPr bwMode="auto">
              <a:xfrm>
                <a:off x="4516438" y="3030538"/>
                <a:ext cx="98425" cy="504825"/>
              </a:xfrm>
              <a:custGeom>
                <a:avLst/>
                <a:gdLst>
                  <a:gd name="T0" fmla="*/ 5 w 5"/>
                  <a:gd name="T1" fmla="*/ 0 h 26"/>
                  <a:gd name="T2" fmla="*/ 3 w 5"/>
                  <a:gd name="T3" fmla="*/ 14 h 26"/>
                  <a:gd name="T4" fmla="*/ 3 w 5"/>
                  <a:gd name="T5" fmla="*/ 18 h 26"/>
                  <a:gd name="T6" fmla="*/ 2 w 5"/>
                  <a:gd name="T7" fmla="*/ 23 h 26"/>
                  <a:gd name="T8" fmla="*/ 1 w 5"/>
                  <a:gd name="T9" fmla="*/ 25 h 26"/>
                  <a:gd name="T10" fmla="*/ 0 w 5"/>
                  <a:gd name="T11" fmla="*/ 26 h 26"/>
                  <a:gd name="T12" fmla="*/ 0 w 5"/>
                  <a:gd name="T13" fmla="*/ 26 h 26"/>
                  <a:gd name="T14" fmla="*/ 0 w 5"/>
                  <a:gd name="T15" fmla="*/ 25 h 26"/>
                  <a:gd name="T16" fmla="*/ 0 w 5"/>
                  <a:gd name="T17" fmla="*/ 22 h 26"/>
                  <a:gd name="T18" fmla="*/ 0 w 5"/>
                  <a:gd name="T19" fmla="*/ 18 h 26"/>
                  <a:gd name="T20" fmla="*/ 2 w 5"/>
                  <a:gd name="T21" fmla="*/ 13 h 26"/>
                  <a:gd name="T22" fmla="*/ 5 w 5"/>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6">
                    <a:moveTo>
                      <a:pt x="5" y="0"/>
                    </a:moveTo>
                    <a:cubicBezTo>
                      <a:pt x="5" y="0"/>
                      <a:pt x="4" y="7"/>
                      <a:pt x="3" y="14"/>
                    </a:cubicBezTo>
                    <a:cubicBezTo>
                      <a:pt x="3" y="15"/>
                      <a:pt x="3" y="17"/>
                      <a:pt x="3" y="18"/>
                    </a:cubicBezTo>
                    <a:cubicBezTo>
                      <a:pt x="3" y="20"/>
                      <a:pt x="2" y="21"/>
                      <a:pt x="2" y="23"/>
                    </a:cubicBezTo>
                    <a:cubicBezTo>
                      <a:pt x="2" y="24"/>
                      <a:pt x="1" y="25"/>
                      <a:pt x="1" y="25"/>
                    </a:cubicBezTo>
                    <a:cubicBezTo>
                      <a:pt x="1" y="26"/>
                      <a:pt x="0" y="26"/>
                      <a:pt x="0" y="26"/>
                    </a:cubicBezTo>
                    <a:cubicBezTo>
                      <a:pt x="0" y="26"/>
                      <a:pt x="0" y="26"/>
                      <a:pt x="0" y="26"/>
                    </a:cubicBezTo>
                    <a:cubicBezTo>
                      <a:pt x="0" y="26"/>
                      <a:pt x="0" y="26"/>
                      <a:pt x="0" y="25"/>
                    </a:cubicBezTo>
                    <a:cubicBezTo>
                      <a:pt x="0" y="25"/>
                      <a:pt x="0" y="23"/>
                      <a:pt x="0" y="22"/>
                    </a:cubicBezTo>
                    <a:cubicBezTo>
                      <a:pt x="0" y="21"/>
                      <a:pt x="0" y="20"/>
                      <a:pt x="0" y="18"/>
                    </a:cubicBezTo>
                    <a:cubicBezTo>
                      <a:pt x="1" y="16"/>
                      <a:pt x="1" y="15"/>
                      <a:pt x="2" y="13"/>
                    </a:cubicBezTo>
                    <a:cubicBezTo>
                      <a:pt x="3" y="7"/>
                      <a:pt x="5" y="0"/>
                      <a:pt x="5" y="0"/>
                    </a:cubicBezTo>
                    <a:close/>
                  </a:path>
                </a:pathLst>
              </a:custGeom>
              <a:solidFill>
                <a:srgbClr val="F5CDA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6" name="ïŝļiḑe"/>
              <p:cNvSpPr/>
              <p:nvPr/>
            </p:nvSpPr>
            <p:spPr bwMode="auto">
              <a:xfrm>
                <a:off x="4711701" y="3165475"/>
                <a:ext cx="96838" cy="487363"/>
              </a:xfrm>
              <a:custGeom>
                <a:avLst/>
                <a:gdLst>
                  <a:gd name="T0" fmla="*/ 5 w 5"/>
                  <a:gd name="T1" fmla="*/ 0 h 25"/>
                  <a:gd name="T2" fmla="*/ 4 w 5"/>
                  <a:gd name="T3" fmla="*/ 13 h 25"/>
                  <a:gd name="T4" fmla="*/ 3 w 5"/>
                  <a:gd name="T5" fmla="*/ 17 h 25"/>
                  <a:gd name="T6" fmla="*/ 2 w 5"/>
                  <a:gd name="T7" fmla="*/ 21 h 25"/>
                  <a:gd name="T8" fmla="*/ 1 w 5"/>
                  <a:gd name="T9" fmla="*/ 24 h 25"/>
                  <a:gd name="T10" fmla="*/ 0 w 5"/>
                  <a:gd name="T11" fmla="*/ 25 h 25"/>
                  <a:gd name="T12" fmla="*/ 0 w 5"/>
                  <a:gd name="T13" fmla="*/ 25 h 25"/>
                  <a:gd name="T14" fmla="*/ 0 w 5"/>
                  <a:gd name="T15" fmla="*/ 23 h 25"/>
                  <a:gd name="T16" fmla="*/ 0 w 5"/>
                  <a:gd name="T17" fmla="*/ 21 h 25"/>
                  <a:gd name="T18" fmla="*/ 0 w 5"/>
                  <a:gd name="T19" fmla="*/ 17 h 25"/>
                  <a:gd name="T20" fmla="*/ 2 w 5"/>
                  <a:gd name="T21" fmla="*/ 12 h 25"/>
                  <a:gd name="T22" fmla="*/ 5 w 5"/>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5">
                    <a:moveTo>
                      <a:pt x="5" y="0"/>
                    </a:moveTo>
                    <a:cubicBezTo>
                      <a:pt x="5" y="0"/>
                      <a:pt x="5" y="7"/>
                      <a:pt x="4" y="13"/>
                    </a:cubicBezTo>
                    <a:cubicBezTo>
                      <a:pt x="3" y="14"/>
                      <a:pt x="3" y="16"/>
                      <a:pt x="3" y="17"/>
                    </a:cubicBezTo>
                    <a:cubicBezTo>
                      <a:pt x="3" y="19"/>
                      <a:pt x="2" y="20"/>
                      <a:pt x="2" y="21"/>
                    </a:cubicBezTo>
                    <a:cubicBezTo>
                      <a:pt x="1" y="22"/>
                      <a:pt x="1" y="23"/>
                      <a:pt x="1" y="24"/>
                    </a:cubicBezTo>
                    <a:cubicBezTo>
                      <a:pt x="0" y="24"/>
                      <a:pt x="0" y="25"/>
                      <a:pt x="0" y="25"/>
                    </a:cubicBezTo>
                    <a:cubicBezTo>
                      <a:pt x="0" y="25"/>
                      <a:pt x="0" y="25"/>
                      <a:pt x="0" y="25"/>
                    </a:cubicBezTo>
                    <a:cubicBezTo>
                      <a:pt x="0" y="25"/>
                      <a:pt x="0" y="24"/>
                      <a:pt x="0" y="23"/>
                    </a:cubicBezTo>
                    <a:cubicBezTo>
                      <a:pt x="0" y="23"/>
                      <a:pt x="0" y="22"/>
                      <a:pt x="0" y="21"/>
                    </a:cubicBezTo>
                    <a:cubicBezTo>
                      <a:pt x="0" y="19"/>
                      <a:pt x="0" y="18"/>
                      <a:pt x="0" y="17"/>
                    </a:cubicBezTo>
                    <a:cubicBezTo>
                      <a:pt x="1" y="15"/>
                      <a:pt x="1" y="14"/>
                      <a:pt x="2" y="12"/>
                    </a:cubicBezTo>
                    <a:cubicBezTo>
                      <a:pt x="3" y="6"/>
                      <a:pt x="5" y="0"/>
                      <a:pt x="5" y="0"/>
                    </a:cubicBezTo>
                    <a:close/>
                  </a:path>
                </a:pathLst>
              </a:custGeom>
              <a:solidFill>
                <a:srgbClr val="F5CDA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7" name="îṡ1ïḑé"/>
              <p:cNvSpPr/>
              <p:nvPr/>
            </p:nvSpPr>
            <p:spPr bwMode="auto">
              <a:xfrm>
                <a:off x="3894138" y="4470400"/>
                <a:ext cx="1031875" cy="368300"/>
              </a:xfrm>
              <a:custGeom>
                <a:avLst/>
                <a:gdLst>
                  <a:gd name="T0" fmla="*/ 0 w 650"/>
                  <a:gd name="T1" fmla="*/ 232 h 232"/>
                  <a:gd name="T2" fmla="*/ 650 w 650"/>
                  <a:gd name="T3" fmla="*/ 232 h 232"/>
                  <a:gd name="T4" fmla="*/ 650 w 650"/>
                  <a:gd name="T5" fmla="*/ 12 h 232"/>
                  <a:gd name="T6" fmla="*/ 0 w 650"/>
                  <a:gd name="T7" fmla="*/ 0 h 232"/>
                  <a:gd name="T8" fmla="*/ 0 w 650"/>
                  <a:gd name="T9" fmla="*/ 232 h 232"/>
                </a:gdLst>
                <a:ahLst/>
                <a:cxnLst>
                  <a:cxn ang="0">
                    <a:pos x="T0" y="T1"/>
                  </a:cxn>
                  <a:cxn ang="0">
                    <a:pos x="T2" y="T3"/>
                  </a:cxn>
                  <a:cxn ang="0">
                    <a:pos x="T4" y="T5"/>
                  </a:cxn>
                  <a:cxn ang="0">
                    <a:pos x="T6" y="T7"/>
                  </a:cxn>
                  <a:cxn ang="0">
                    <a:pos x="T8" y="T9"/>
                  </a:cxn>
                </a:cxnLst>
                <a:rect l="0" t="0" r="r" b="b"/>
                <a:pathLst>
                  <a:path w="650" h="232">
                    <a:moveTo>
                      <a:pt x="0" y="232"/>
                    </a:moveTo>
                    <a:lnTo>
                      <a:pt x="650" y="232"/>
                    </a:lnTo>
                    <a:lnTo>
                      <a:pt x="650" y="12"/>
                    </a:lnTo>
                    <a:lnTo>
                      <a:pt x="0" y="0"/>
                    </a:lnTo>
                    <a:lnTo>
                      <a:pt x="0" y="232"/>
                    </a:lnTo>
                    <a:close/>
                  </a:path>
                </a:pathLst>
              </a:custGeom>
              <a:solidFill>
                <a:srgbClr val="F5F5F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8" name="îṧ1iḍe"/>
              <p:cNvSpPr/>
              <p:nvPr/>
            </p:nvSpPr>
            <p:spPr bwMode="auto">
              <a:xfrm>
                <a:off x="3894138" y="4781550"/>
                <a:ext cx="1031875" cy="973138"/>
              </a:xfrm>
              <a:prstGeom prst="rect">
                <a:avLst/>
              </a:prstGeom>
              <a:solidFill>
                <a:srgbClr val="00829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169" name="íṧľíḋê"/>
              <p:cNvSpPr/>
              <p:nvPr/>
            </p:nvSpPr>
            <p:spPr bwMode="auto">
              <a:xfrm>
                <a:off x="3894138" y="4781550"/>
                <a:ext cx="544513" cy="973138"/>
              </a:xfrm>
              <a:prstGeom prst="rect">
                <a:avLst/>
              </a:prstGeom>
              <a:solidFill>
                <a:srgbClr val="008CA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grpSp>
      </p:grpSp>
      <p:sp>
        <p:nvSpPr>
          <p:cNvPr id="170" name="文本框 169"/>
          <p:cNvSpPr txBox="1"/>
          <p:nvPr/>
        </p:nvSpPr>
        <p:spPr>
          <a:xfrm>
            <a:off x="1936040" y="1706811"/>
            <a:ext cx="7715976" cy="430374"/>
          </a:xfrm>
          <a:prstGeom prst="rect">
            <a:avLst/>
          </a:prstGeom>
        </p:spPr>
        <p:txBody>
          <a:bodyPr wrap="square">
            <a:spAutoFit/>
          </a:bodyPr>
          <a:lstStyle>
            <a:defPPr>
              <a:defRPr lang="zh-CN"/>
            </a:defPPr>
            <a:lvl1pPr lvl="0" algn="ctr" eaLnBrk="1" hangingPunct="1">
              <a:lnSpc>
                <a:spcPct val="120000"/>
              </a:lnSpc>
              <a:spcBef>
                <a:spcPts val="400"/>
              </a:spcBef>
              <a:spcAft>
                <a:spcPts val="400"/>
              </a:spcAft>
              <a:defRPr kumimoji="0" sz="2000" b="1" i="0" u="none" strike="noStrike" kern="100" cap="none" spc="0" normalizeH="0" baseline="0">
                <a:ln>
                  <a:noFill/>
                </a:ln>
                <a:solidFill>
                  <a:srgbClr val="3D3D3D"/>
                </a:solidFill>
                <a:effectLst/>
                <a:uLnTx/>
                <a:uFillTx/>
                <a:latin typeface="微软雅黑" panose="020B0503020204020204" pitchFamily="34" charset="-122"/>
                <a:ea typeface="微软雅黑" panose="020B0503020204020204" pitchFamily="34" charset="-122"/>
                <a:cs typeface="仿宋_GB2312" pitchFamily="49" charset="-122"/>
              </a:defRPr>
            </a:lvl1pPr>
          </a:lstStyle>
          <a:p>
            <a:r>
              <a:rPr lang="zh-CN" altLang="en-US">
                <a:solidFill>
                  <a:schemeClr val="accent1"/>
                </a:solidFill>
              </a:rPr>
              <a:t>党员教育管理首要政治任务是什么？</a:t>
            </a:r>
          </a:p>
        </p:txBody>
      </p:sp>
      <p:sp>
        <p:nvSpPr>
          <p:cNvPr id="5" name="矩形 4"/>
          <p:cNvSpPr/>
          <p:nvPr/>
        </p:nvSpPr>
        <p:spPr>
          <a:xfrm>
            <a:off x="1509591" y="4681085"/>
            <a:ext cx="8559984" cy="497957"/>
          </a:xfrm>
          <a:prstGeom prst="rect">
            <a:avLst/>
          </a:prstGeom>
        </p:spPr>
        <p:txBody>
          <a:bodyPr wrap="square">
            <a:spAutoFit/>
          </a:bodyPr>
          <a:lstStyle/>
          <a:p>
            <a:pPr algn="ctr">
              <a:lnSpc>
                <a:spcPct val="120000"/>
              </a:lnSpc>
              <a:spcBef>
                <a:spcPts val="400"/>
              </a:spcBef>
              <a:spcAft>
                <a:spcPts val="400"/>
              </a:spcAft>
            </a:pPr>
            <a:r>
              <a:rPr lang="zh-CN" altLang="zh-CN" sz="2400" b="1" kern="100">
                <a:solidFill>
                  <a:schemeClr val="accent1"/>
                </a:solidFill>
                <a:latin typeface="微软雅黑" panose="020B0503020204020204" pitchFamily="34" charset="-122"/>
                <a:ea typeface="微软雅黑" panose="020B0503020204020204" pitchFamily="34" charset="-122"/>
              </a:rPr>
              <a:t>用习近平新时代中国特色社会主义思想武装全党</a:t>
            </a:r>
            <a:endParaRPr lang="zh-CN" altLang="en-US" sz="2400" b="1" kern="100">
              <a:solidFill>
                <a:schemeClr val="accent1"/>
              </a:solidFill>
              <a:latin typeface="微软雅黑" panose="020B0503020204020204" pitchFamily="34" charset="-122"/>
              <a:ea typeface="微软雅黑" panose="020B0503020204020204" pitchFamily="34" charset="-122"/>
            </a:endParaRPr>
          </a:p>
        </p:txBody>
      </p:sp>
      <p:sp>
        <p:nvSpPr>
          <p:cNvPr id="7" name="矩形 6"/>
          <p:cNvSpPr/>
          <p:nvPr/>
        </p:nvSpPr>
        <p:spPr>
          <a:xfrm>
            <a:off x="2090839" y="5149680"/>
            <a:ext cx="7560638" cy="728982"/>
          </a:xfrm>
          <a:prstGeom prst="rect">
            <a:avLst/>
          </a:prstGeom>
        </p:spPr>
        <p:txBody>
          <a:bodyPr wrap="square">
            <a:spAutoFit/>
          </a:bodyPr>
          <a:lstStyle/>
          <a:p>
            <a:pPr algn="ctr">
              <a:lnSpc>
                <a:spcPct val="120000"/>
              </a:lnSpc>
              <a:spcBef>
                <a:spcPts val="400"/>
              </a:spcBef>
              <a:spcAft>
                <a:spcPts val="400"/>
              </a:spcAft>
            </a:pPr>
            <a:r>
              <a:rPr lang="zh-CN" altLang="zh-CN" kern="100">
                <a:solidFill>
                  <a:srgbClr val="3D3D3D"/>
                </a:solidFill>
                <a:latin typeface="微软雅黑" panose="020B0503020204020204" pitchFamily="34" charset="-122"/>
                <a:ea typeface="微软雅黑" panose="020B0503020204020204" pitchFamily="34" charset="-122"/>
              </a:rPr>
              <a:t>引导党员充分</a:t>
            </a:r>
            <a:r>
              <a:rPr lang="zh-CN" altLang="zh-CN" b="1" kern="100">
                <a:solidFill>
                  <a:srgbClr val="3D3D3D"/>
                </a:solidFill>
                <a:latin typeface="微软雅黑" panose="020B0503020204020204" pitchFamily="34" charset="-122"/>
                <a:ea typeface="微软雅黑" panose="020B0503020204020204" pitchFamily="34" charset="-122"/>
              </a:rPr>
              <a:t>认识学习贯彻</a:t>
            </a:r>
            <a:r>
              <a:rPr lang="zh-CN" altLang="zh-CN" kern="100">
                <a:solidFill>
                  <a:srgbClr val="3D3D3D"/>
                </a:solidFill>
                <a:latin typeface="微软雅黑" panose="020B0503020204020204" pitchFamily="34" charset="-122"/>
                <a:ea typeface="微软雅黑" panose="020B0503020204020204" pitchFamily="34" charset="-122"/>
              </a:rPr>
              <a:t>习近平新时代中国特色社会主义思想的重大意义，自觉学懂弄通做实。</a:t>
            </a:r>
            <a:endParaRPr lang="zh-CN" altLang="en-US" kern="100">
              <a:solidFill>
                <a:srgbClr val="3D3D3D"/>
              </a:solidFill>
              <a:latin typeface="微软雅黑" panose="020B0503020204020204" pitchFamily="34" charset="-122"/>
              <a:ea typeface="微软雅黑" panose="020B0503020204020204" pitchFamily="34" charset="-122"/>
            </a:endParaRPr>
          </a:p>
        </p:txBody>
      </p:sp>
      <p:sp>
        <p:nvSpPr>
          <p:cNvPr id="8" name="等腰三角形 7"/>
          <p:cNvSpPr/>
          <p:nvPr/>
        </p:nvSpPr>
        <p:spPr bwMode="auto">
          <a:xfrm flipV="1">
            <a:off x="5478207" y="6126099"/>
            <a:ext cx="579806" cy="254925"/>
          </a:xfrm>
          <a:prstGeom prst="triangle">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72" name="文本框 171"/>
          <p:cNvSpPr txBox="1"/>
          <p:nvPr/>
        </p:nvSpPr>
        <p:spPr>
          <a:xfrm>
            <a:off x="5257846" y="1368477"/>
            <a:ext cx="1210589" cy="338554"/>
          </a:xfrm>
          <a:prstGeom prst="rect">
            <a:avLst/>
          </a:prstGeom>
          <a:noFill/>
        </p:spPr>
        <p:txBody>
          <a:bodyPr wrap="none" rtlCol="0">
            <a:spAutoFit/>
          </a:bodyPr>
          <a:lstStyle/>
          <a:p>
            <a:pPr algn="ct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第五条</a:t>
            </a:r>
            <a:r>
              <a:rPr lang="en-US" altLang="zh-CN"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sp>
        <p:nvSpPr>
          <p:cNvPr id="173" name="文本框 172"/>
          <p:cNvSpPr txBox="1"/>
          <p:nvPr/>
        </p:nvSpPr>
        <p:spPr>
          <a:xfrm>
            <a:off x="1491565" y="4490114"/>
            <a:ext cx="579619" cy="473828"/>
          </a:xfrm>
          <a:prstGeom prst="rect">
            <a:avLst/>
          </a:prstGeom>
          <a:noFill/>
        </p:spPr>
        <p:txBody>
          <a:bodyPr wrap="square" rtlCol="0">
            <a:prstTxWarp prst="textPlain">
              <a:avLst/>
            </a:prstTxWarp>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rgbClr val="3D3D3D"/>
                </a:solidFill>
                <a:effectLst/>
                <a:uLnTx/>
                <a:uFillTx/>
                <a:latin typeface="Arial" panose="020B0604020202020204" pitchFamily="34" charset="0"/>
                <a:ea typeface="宋体" panose="02010600030101010101" pitchFamily="2" charset="-122"/>
                <a:cs typeface="+mn-cs"/>
              </a:rPr>
              <a:t>“</a:t>
            </a:r>
            <a:endParaRPr kumimoji="0" lang="zh-CN" altLang="en-US" sz="1800" b="0" i="0" u="none" strike="noStrike" kern="1200" cap="none" spc="0" normalizeH="0" baseline="0" noProof="0" dirty="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74" name="文本框 173"/>
          <p:cNvSpPr txBox="1"/>
          <p:nvPr/>
        </p:nvSpPr>
        <p:spPr>
          <a:xfrm rot="10800000">
            <a:off x="10069575" y="5404834"/>
            <a:ext cx="579619" cy="473828"/>
          </a:xfrm>
          <a:prstGeom prst="rect">
            <a:avLst/>
          </a:prstGeom>
          <a:noFill/>
        </p:spPr>
        <p:txBody>
          <a:bodyPr wrap="square" rtlCol="0">
            <a:prstTxWarp prst="textPlain">
              <a:avLst/>
            </a:prstTxWarp>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rgbClr val="3D3D3D"/>
                </a:solidFill>
                <a:effectLst/>
                <a:uLnTx/>
                <a:uFillTx/>
                <a:latin typeface="Arial" panose="020B0604020202020204" pitchFamily="34" charset="0"/>
                <a:ea typeface="宋体" panose="02010600030101010101" pitchFamily="2" charset="-122"/>
                <a:cs typeface="+mn-cs"/>
              </a:rPr>
              <a:t>“</a:t>
            </a:r>
            <a:endParaRPr kumimoji="0" lang="zh-CN" altLang="en-US" sz="1800" b="0" i="0" u="none" strike="noStrike" kern="1200" cap="none" spc="0" normalizeH="0" baseline="0" noProof="0" dirty="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 name="文本框 1"/>
          <p:cNvSpPr txBox="1"/>
          <p:nvPr/>
        </p:nvSpPr>
        <p:spPr>
          <a:xfrm>
            <a:off x="1045210" y="713105"/>
            <a:ext cx="7987665" cy="429895"/>
          </a:xfrm>
          <a:prstGeom prst="rect">
            <a:avLst/>
          </a:prstGeom>
          <a:noFill/>
        </p:spPr>
        <p:txBody>
          <a:bodyPr wrap="square" rtlCol="0">
            <a:spAutoFit/>
          </a:bodyPr>
          <a:lstStyle/>
          <a:p>
            <a:r>
              <a:rPr lang="zh-CN" altLang="en-US" sz="2200">
                <a:effectLst>
                  <a:outerShdw blurRad="38100" dist="38100" dir="2700000" algn="tl">
                    <a:srgbClr val="000000">
                      <a:alpha val="43137"/>
                    </a:srgbClr>
                  </a:outerShdw>
                </a:effectLst>
                <a:latin typeface="宋体" panose="02010600030101010101" pitchFamily="2" charset="-122"/>
              </a:rPr>
              <a:t>※ </a:t>
            </a:r>
            <a:r>
              <a:rPr lang="zh-CN" altLang="en-US" sz="2200">
                <a:effectLst>
                  <a:outerShdw blurRad="38100" dist="38100" dir="2700000" algn="tl">
                    <a:srgbClr val="000000">
                      <a:alpha val="43137"/>
                    </a:srgbClr>
                  </a:outerShdw>
                </a:effectLst>
              </a:rPr>
              <a:t>对学习内容、学习形式、实践要求作出具体规定：</a:t>
            </a:r>
          </a:p>
        </p:txBody>
      </p:sp>
    </p:spTree>
    <p:custDataLst>
      <p:tags r:id="rId1"/>
    </p:custDataLst>
  </p:cSld>
  <p:clrMapOvr>
    <a:masterClrMapping/>
  </p:clrMapOvr>
  <p:transition advTm="38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bwMode="auto">
          <a:xfrm>
            <a:off x="985813" y="5063356"/>
            <a:ext cx="10519250" cy="1323795"/>
          </a:xfrm>
          <a:prstGeom prst="rect">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5" name="矩形 44"/>
          <p:cNvSpPr/>
          <p:nvPr/>
        </p:nvSpPr>
        <p:spPr bwMode="auto">
          <a:xfrm>
            <a:off x="985813" y="3766819"/>
            <a:ext cx="10519250" cy="832478"/>
          </a:xfrm>
          <a:prstGeom prst="rect">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矩形 4"/>
          <p:cNvSpPr/>
          <p:nvPr/>
        </p:nvSpPr>
        <p:spPr bwMode="auto">
          <a:xfrm>
            <a:off x="985813" y="2060848"/>
            <a:ext cx="10519250" cy="1337445"/>
          </a:xfrm>
          <a:prstGeom prst="rect">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15" name="标题 6"/>
          <p:cNvSpPr/>
          <p:nvPr/>
        </p:nvSpPr>
        <p:spPr bwMode="auto">
          <a:xfrm>
            <a:off x="1225648" y="-5247"/>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第二章：学习贯彻习近平新时代中国特色社会主义思想</a:t>
            </a:r>
          </a:p>
        </p:txBody>
      </p:sp>
      <p:sp>
        <p:nvSpPr>
          <p:cNvPr id="21" name="矩形 20"/>
          <p:cNvSpPr/>
          <p:nvPr/>
        </p:nvSpPr>
        <p:spPr>
          <a:xfrm>
            <a:off x="1225648" y="4069329"/>
            <a:ext cx="9827916" cy="396583"/>
          </a:xfrm>
          <a:prstGeom prst="rect">
            <a:avLst/>
          </a:prstGeom>
        </p:spPr>
        <p:txBody>
          <a:bodyPr wrap="square">
            <a:spAutoFit/>
          </a:bodyPr>
          <a:lstStyle/>
          <a:p>
            <a:pPr algn="just">
              <a:lnSpc>
                <a:spcPct val="120000"/>
              </a:lnSpc>
              <a:spcBef>
                <a:spcPts val="400"/>
              </a:spcBef>
              <a:spcAft>
                <a:spcPts val="400"/>
              </a:spcAft>
            </a:pPr>
            <a:r>
              <a:rPr lang="zh-CN" altLang="en-US" kern="100">
                <a:solidFill>
                  <a:srgbClr val="3D3D3D"/>
                </a:solidFill>
                <a:latin typeface="微软雅黑" panose="020B0503020204020204" pitchFamily="34" charset="-122"/>
                <a:ea typeface="微软雅黑" panose="020B0503020204020204" pitchFamily="34" charset="-122"/>
              </a:rPr>
              <a:t>建立以学习贯彻习近平新时代中国特色社会主义思想为中心内容的</a:t>
            </a:r>
            <a:r>
              <a:rPr lang="zh-CN" altLang="en-US" b="1" kern="100">
                <a:solidFill>
                  <a:srgbClr val="3D3D3D"/>
                </a:solidFill>
                <a:latin typeface="微软雅黑" panose="020B0503020204020204" pitchFamily="34" charset="-122"/>
                <a:ea typeface="微软雅黑" panose="020B0503020204020204" pitchFamily="34" charset="-122"/>
              </a:rPr>
              <a:t>党员教育教材体系</a:t>
            </a:r>
            <a:r>
              <a:rPr lang="zh-CN" altLang="en-US" kern="100">
                <a:solidFill>
                  <a:srgbClr val="3D3D3D"/>
                </a:solidFill>
                <a:latin typeface="微软雅黑" panose="020B0503020204020204" pitchFamily="34" charset="-122"/>
                <a:ea typeface="微软雅黑" panose="020B0503020204020204" pitchFamily="34" charset="-122"/>
              </a:rPr>
              <a:t>。</a:t>
            </a:r>
          </a:p>
        </p:txBody>
      </p:sp>
      <p:sp>
        <p:nvSpPr>
          <p:cNvPr id="40" name="矩形 39"/>
          <p:cNvSpPr/>
          <p:nvPr/>
        </p:nvSpPr>
        <p:spPr>
          <a:xfrm>
            <a:off x="4442197" y="1037843"/>
            <a:ext cx="4477826" cy="497957"/>
          </a:xfrm>
          <a:prstGeom prst="rect">
            <a:avLst/>
          </a:prstGeom>
        </p:spPr>
        <p:txBody>
          <a:bodyPr wrap="square">
            <a:spAutoFit/>
          </a:bodyPr>
          <a:lstStyle/>
          <a:p>
            <a:pPr>
              <a:lnSpc>
                <a:spcPct val="120000"/>
              </a:lnSpc>
              <a:spcBef>
                <a:spcPts val="400"/>
              </a:spcBef>
              <a:spcAft>
                <a:spcPts val="400"/>
              </a:spcAft>
            </a:pPr>
            <a:r>
              <a:rPr lang="zh-CN" altLang="en-US" sz="2400" b="1" kern="100">
                <a:solidFill>
                  <a:schemeClr val="accent1"/>
                </a:solidFill>
                <a:latin typeface="微软雅黑" panose="020B0503020204020204" pitchFamily="34" charset="-122"/>
                <a:ea typeface="微软雅黑" panose="020B0503020204020204" pitchFamily="34" charset="-122"/>
              </a:rPr>
              <a:t>本条对学习提出了具体要求：</a:t>
            </a:r>
          </a:p>
        </p:txBody>
      </p:sp>
      <p:sp>
        <p:nvSpPr>
          <p:cNvPr id="4" name="矩形: 圆角 3"/>
          <p:cNvSpPr/>
          <p:nvPr/>
        </p:nvSpPr>
        <p:spPr bwMode="auto">
          <a:xfrm>
            <a:off x="1173163" y="1825737"/>
            <a:ext cx="3459090" cy="481611"/>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2000">
                <a:solidFill>
                  <a:schemeClr val="bg1"/>
                </a:solidFill>
                <a:latin typeface="微软雅黑" panose="020B0503020204020204" pitchFamily="34" charset="-122"/>
                <a:ea typeface="微软雅黑" panose="020B0503020204020204" pitchFamily="34" charset="-122"/>
              </a:rPr>
              <a:t>学什么，怎么学？</a:t>
            </a:r>
          </a:p>
        </p:txBody>
      </p:sp>
      <p:sp>
        <p:nvSpPr>
          <p:cNvPr id="41" name="矩形: 圆角 40"/>
          <p:cNvSpPr/>
          <p:nvPr/>
        </p:nvSpPr>
        <p:spPr bwMode="auto">
          <a:xfrm>
            <a:off x="1173163" y="3549939"/>
            <a:ext cx="3459090" cy="481611"/>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2000">
                <a:solidFill>
                  <a:schemeClr val="bg1"/>
                </a:solidFill>
                <a:latin typeface="微软雅黑" panose="020B0503020204020204" pitchFamily="34" charset="-122"/>
                <a:ea typeface="微软雅黑" panose="020B0503020204020204" pitchFamily="34" charset="-122"/>
              </a:rPr>
              <a:t>建立什么教育教材体系</a:t>
            </a:r>
          </a:p>
        </p:txBody>
      </p:sp>
      <p:sp>
        <p:nvSpPr>
          <p:cNvPr id="42" name="矩形: 圆角 41"/>
          <p:cNvSpPr/>
          <p:nvPr/>
        </p:nvSpPr>
        <p:spPr bwMode="auto">
          <a:xfrm>
            <a:off x="1173163" y="4829398"/>
            <a:ext cx="3459090" cy="481611"/>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2000">
                <a:solidFill>
                  <a:schemeClr val="bg1"/>
                </a:solidFill>
                <a:latin typeface="微软雅黑" panose="020B0503020204020204" pitchFamily="34" charset="-122"/>
                <a:ea typeface="微软雅黑" panose="020B0503020204020204" pitchFamily="34" charset="-122"/>
              </a:rPr>
              <a:t>怎么结合学的具体内容要求</a:t>
            </a:r>
          </a:p>
        </p:txBody>
      </p:sp>
      <p:sp>
        <p:nvSpPr>
          <p:cNvPr id="43" name="矩形 42"/>
          <p:cNvSpPr/>
          <p:nvPr/>
        </p:nvSpPr>
        <p:spPr>
          <a:xfrm>
            <a:off x="1225648" y="2337419"/>
            <a:ext cx="9827916" cy="1061381"/>
          </a:xfrm>
          <a:prstGeom prst="rect">
            <a:avLst/>
          </a:prstGeom>
        </p:spPr>
        <p:txBody>
          <a:bodyPr wrap="square">
            <a:spAutoFit/>
          </a:bodyPr>
          <a:lstStyle/>
          <a:p>
            <a:pPr algn="just">
              <a:lnSpc>
                <a:spcPct val="120000"/>
              </a:lnSpc>
              <a:spcBef>
                <a:spcPts val="400"/>
              </a:spcBef>
              <a:spcAft>
                <a:spcPts val="400"/>
              </a:spcAft>
            </a:pPr>
            <a:r>
              <a:rPr lang="zh-CN" altLang="en-US" kern="100">
                <a:solidFill>
                  <a:srgbClr val="3D3D3D"/>
                </a:solidFill>
                <a:latin typeface="微软雅黑" panose="020B0503020204020204" pitchFamily="34" charset="-122"/>
                <a:ea typeface="微软雅黑" panose="020B0503020204020204" pitchFamily="34" charset="-122"/>
              </a:rPr>
              <a:t>组织党员</a:t>
            </a:r>
            <a:r>
              <a:rPr lang="zh-CN" altLang="en-US" b="1" kern="100">
                <a:solidFill>
                  <a:srgbClr val="3D3D3D"/>
                </a:solidFill>
                <a:latin typeface="微软雅黑" panose="020B0503020204020204" pitchFamily="34" charset="-122"/>
                <a:ea typeface="微软雅黑" panose="020B0503020204020204" pitchFamily="34" charset="-122"/>
              </a:rPr>
              <a:t>读原著、学原文、悟原理</a:t>
            </a:r>
            <a:r>
              <a:rPr lang="zh-CN" altLang="en-US" kern="100">
                <a:solidFill>
                  <a:srgbClr val="3D3D3D"/>
                </a:solidFill>
                <a:latin typeface="微软雅黑" panose="020B0503020204020204" pitchFamily="34" charset="-122"/>
                <a:ea typeface="微软雅黑" panose="020B0503020204020204" pitchFamily="34" charset="-122"/>
              </a:rPr>
              <a:t>，深入学习领会习近平新时代中国特色社会主义思想的核心要义、基本精神、实践要求，掌握贯穿其中的马克思主义立场观点方法，增强政治自觉、理论自信、情感融入。</a:t>
            </a:r>
          </a:p>
        </p:txBody>
      </p:sp>
      <p:sp>
        <p:nvSpPr>
          <p:cNvPr id="44" name="矩形 43"/>
          <p:cNvSpPr/>
          <p:nvPr/>
        </p:nvSpPr>
        <p:spPr>
          <a:xfrm>
            <a:off x="1225648" y="5304392"/>
            <a:ext cx="9827916" cy="1061381"/>
          </a:xfrm>
          <a:prstGeom prst="rect">
            <a:avLst/>
          </a:prstGeom>
        </p:spPr>
        <p:txBody>
          <a:bodyPr wrap="square">
            <a:spAutoFit/>
          </a:bodyPr>
          <a:lstStyle/>
          <a:p>
            <a:pPr algn="just">
              <a:lnSpc>
                <a:spcPct val="120000"/>
              </a:lnSpc>
              <a:spcBef>
                <a:spcPts val="400"/>
              </a:spcBef>
              <a:spcAft>
                <a:spcPts val="400"/>
              </a:spcAft>
            </a:pPr>
            <a:r>
              <a:rPr lang="zh-CN" altLang="en-US" kern="100">
                <a:solidFill>
                  <a:srgbClr val="3D3D3D"/>
                </a:solidFill>
                <a:latin typeface="微软雅黑" panose="020B0503020204020204" pitchFamily="34" charset="-122"/>
                <a:ea typeface="微软雅黑" panose="020B0503020204020204" pitchFamily="34" charset="-122"/>
              </a:rPr>
              <a:t>教育引导党员把学习习近平新时代中国特色社会主义思想同学习马克思列宁主义、毛泽东思想、邓小平理论、“三个代表”重要思想、</a:t>
            </a:r>
            <a:r>
              <a:rPr lang="zh-CN" altLang="en-US" b="1" kern="100">
                <a:solidFill>
                  <a:srgbClr val="3D3D3D"/>
                </a:solidFill>
                <a:latin typeface="微软雅黑" panose="020B0503020204020204" pitchFamily="34" charset="-122"/>
                <a:ea typeface="微软雅黑" panose="020B0503020204020204" pitchFamily="34" charset="-122"/>
              </a:rPr>
              <a:t>科学发展观紧密结合起来</a:t>
            </a:r>
            <a:r>
              <a:rPr lang="zh-CN" altLang="en-US" kern="100">
                <a:solidFill>
                  <a:srgbClr val="3D3D3D"/>
                </a:solidFill>
                <a:latin typeface="微软雅黑" panose="020B0503020204020204" pitchFamily="34" charset="-122"/>
                <a:ea typeface="微软雅黑" panose="020B0503020204020204" pitchFamily="34" charset="-122"/>
              </a:rPr>
              <a:t>，不断提高马克思主义思想觉悟和理论水平。</a:t>
            </a:r>
          </a:p>
        </p:txBody>
      </p:sp>
      <p:sp>
        <p:nvSpPr>
          <p:cNvPr id="47" name="文本框 46"/>
          <p:cNvSpPr txBox="1"/>
          <p:nvPr/>
        </p:nvSpPr>
        <p:spPr>
          <a:xfrm>
            <a:off x="3413122" y="1131870"/>
            <a:ext cx="1210589" cy="338554"/>
          </a:xfrm>
          <a:prstGeom prst="rect">
            <a:avLst/>
          </a:prstGeom>
          <a:noFill/>
        </p:spPr>
        <p:txBody>
          <a:bodyPr wrap="none" rtlCol="0">
            <a:spAutoFit/>
          </a:bodyPr>
          <a:lstStyle>
            <a:defPPr>
              <a:defRPr lang="zh-CN"/>
            </a:defPPr>
            <a:lvl1pPr algn="ctr">
              <a:defRPr sz="1600">
                <a:latin typeface="微软雅黑" panose="020B0503020204020204" pitchFamily="34" charset="-122"/>
                <a:ea typeface="微软雅黑" panose="020B0503020204020204" pitchFamily="34" charset="-122"/>
              </a:defRPr>
            </a:lvl1pPr>
          </a:lstStyle>
          <a:p>
            <a:r>
              <a:rPr lang="en-US" altLang="zh-CN"/>
              <a:t>【</a:t>
            </a:r>
            <a:r>
              <a:rPr lang="zh-CN" altLang="en-US"/>
              <a:t>第六条</a:t>
            </a:r>
            <a:r>
              <a:rPr lang="en-US" altLang="zh-CN"/>
              <a:t>】</a:t>
            </a:r>
            <a:endParaRPr lang="zh-CN" altLang="en-US"/>
          </a:p>
        </p:txBody>
      </p:sp>
    </p:spTree>
  </p:cSld>
  <p:clrMapOvr>
    <a:masterClrMapping/>
  </p:clrMapOvr>
  <p:transition advTm="38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bwMode="auto">
          <a:xfrm>
            <a:off x="0" y="5266778"/>
            <a:ext cx="12196763" cy="1036277"/>
          </a:xfrm>
          <a:prstGeom prst="rect">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115" name="标题 6"/>
          <p:cNvSpPr/>
          <p:nvPr/>
        </p:nvSpPr>
        <p:spPr bwMode="auto">
          <a:xfrm>
            <a:off x="1167337" y="12638"/>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第二章：学习贯彻习近平新时代中国特色社会主义思想</a:t>
            </a:r>
          </a:p>
        </p:txBody>
      </p:sp>
      <p:grpSp>
        <p:nvGrpSpPr>
          <p:cNvPr id="40" name="组合 39"/>
          <p:cNvGrpSpPr/>
          <p:nvPr/>
        </p:nvGrpSpPr>
        <p:grpSpPr>
          <a:xfrm>
            <a:off x="1185150" y="2370994"/>
            <a:ext cx="3460142" cy="2318184"/>
            <a:chOff x="3089275" y="3876675"/>
            <a:chExt cx="962025" cy="644526"/>
          </a:xfrm>
        </p:grpSpPr>
        <p:sp>
          <p:nvSpPr>
            <p:cNvPr id="41" name="Freeform 971"/>
            <p:cNvSpPr/>
            <p:nvPr/>
          </p:nvSpPr>
          <p:spPr bwMode="auto">
            <a:xfrm>
              <a:off x="3417888" y="4324350"/>
              <a:ext cx="303212" cy="196850"/>
            </a:xfrm>
            <a:custGeom>
              <a:avLst/>
              <a:gdLst>
                <a:gd name="T0" fmla="*/ 141 w 191"/>
                <a:gd name="T1" fmla="*/ 99 h 124"/>
                <a:gd name="T2" fmla="*/ 141 w 191"/>
                <a:gd name="T3" fmla="*/ 0 h 124"/>
                <a:gd name="T4" fmla="*/ 54 w 191"/>
                <a:gd name="T5" fmla="*/ 0 h 124"/>
                <a:gd name="T6" fmla="*/ 54 w 191"/>
                <a:gd name="T7" fmla="*/ 99 h 124"/>
                <a:gd name="T8" fmla="*/ 0 w 191"/>
                <a:gd name="T9" fmla="*/ 99 h 124"/>
                <a:gd name="T10" fmla="*/ 0 w 191"/>
                <a:gd name="T11" fmla="*/ 124 h 124"/>
                <a:gd name="T12" fmla="*/ 191 w 191"/>
                <a:gd name="T13" fmla="*/ 124 h 124"/>
                <a:gd name="T14" fmla="*/ 191 w 191"/>
                <a:gd name="T15" fmla="*/ 99 h 124"/>
                <a:gd name="T16" fmla="*/ 141 w 191"/>
                <a:gd name="T17" fmla="*/ 9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24">
                  <a:moveTo>
                    <a:pt x="141" y="99"/>
                  </a:moveTo>
                  <a:lnTo>
                    <a:pt x="141" y="0"/>
                  </a:lnTo>
                  <a:lnTo>
                    <a:pt x="54" y="0"/>
                  </a:lnTo>
                  <a:lnTo>
                    <a:pt x="54" y="99"/>
                  </a:lnTo>
                  <a:lnTo>
                    <a:pt x="0" y="99"/>
                  </a:lnTo>
                  <a:lnTo>
                    <a:pt x="0" y="124"/>
                  </a:lnTo>
                  <a:lnTo>
                    <a:pt x="191" y="124"/>
                  </a:lnTo>
                  <a:lnTo>
                    <a:pt x="191" y="99"/>
                  </a:lnTo>
                  <a:lnTo>
                    <a:pt x="141" y="99"/>
                  </a:lnTo>
                  <a:close/>
                </a:path>
              </a:pathLst>
            </a:custGeom>
            <a:solidFill>
              <a:srgbClr val="402A1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2" name="Freeform 972"/>
            <p:cNvSpPr/>
            <p:nvPr/>
          </p:nvSpPr>
          <p:spPr bwMode="auto">
            <a:xfrm>
              <a:off x="3886200" y="4186238"/>
              <a:ext cx="66675" cy="58738"/>
            </a:xfrm>
            <a:custGeom>
              <a:avLst/>
              <a:gdLst>
                <a:gd name="T0" fmla="*/ 5 w 10"/>
                <a:gd name="T1" fmla="*/ 1 h 9"/>
                <a:gd name="T2" fmla="*/ 0 w 10"/>
                <a:gd name="T3" fmla="*/ 4 h 9"/>
                <a:gd name="T4" fmla="*/ 1 w 10"/>
                <a:gd name="T5" fmla="*/ 6 h 9"/>
                <a:gd name="T6" fmla="*/ 2 w 10"/>
                <a:gd name="T7" fmla="*/ 9 h 9"/>
                <a:gd name="T8" fmla="*/ 7 w 10"/>
                <a:gd name="T9" fmla="*/ 7 h 9"/>
                <a:gd name="T10" fmla="*/ 5 w 10"/>
                <a:gd name="T11" fmla="*/ 1 h 9"/>
              </a:gdLst>
              <a:ahLst/>
              <a:cxnLst>
                <a:cxn ang="0">
                  <a:pos x="T0" y="T1"/>
                </a:cxn>
                <a:cxn ang="0">
                  <a:pos x="T2" y="T3"/>
                </a:cxn>
                <a:cxn ang="0">
                  <a:pos x="T4" y="T5"/>
                </a:cxn>
                <a:cxn ang="0">
                  <a:pos x="T6" y="T7"/>
                </a:cxn>
                <a:cxn ang="0">
                  <a:pos x="T8" y="T9"/>
                </a:cxn>
                <a:cxn ang="0">
                  <a:pos x="T10" y="T11"/>
                </a:cxn>
              </a:cxnLst>
              <a:rect l="0" t="0" r="r" b="b"/>
              <a:pathLst>
                <a:path w="10" h="9">
                  <a:moveTo>
                    <a:pt x="5" y="1"/>
                  </a:moveTo>
                  <a:cubicBezTo>
                    <a:pt x="5" y="1"/>
                    <a:pt x="2" y="2"/>
                    <a:pt x="0" y="4"/>
                  </a:cubicBezTo>
                  <a:cubicBezTo>
                    <a:pt x="0" y="4"/>
                    <a:pt x="1" y="5"/>
                    <a:pt x="1" y="6"/>
                  </a:cubicBezTo>
                  <a:cubicBezTo>
                    <a:pt x="1" y="7"/>
                    <a:pt x="2" y="8"/>
                    <a:pt x="2" y="9"/>
                  </a:cubicBezTo>
                  <a:cubicBezTo>
                    <a:pt x="4" y="8"/>
                    <a:pt x="6" y="7"/>
                    <a:pt x="7" y="7"/>
                  </a:cubicBezTo>
                  <a:cubicBezTo>
                    <a:pt x="10" y="5"/>
                    <a:pt x="8" y="0"/>
                    <a:pt x="5" y="1"/>
                  </a:cubicBezTo>
                </a:path>
              </a:pathLst>
            </a:custGeom>
            <a:solidFill>
              <a:srgbClr val="21474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3" name="Freeform 973"/>
            <p:cNvSpPr/>
            <p:nvPr/>
          </p:nvSpPr>
          <p:spPr bwMode="auto">
            <a:xfrm>
              <a:off x="3806825" y="4475163"/>
              <a:ext cx="46037" cy="46038"/>
            </a:xfrm>
            <a:custGeom>
              <a:avLst/>
              <a:gdLst>
                <a:gd name="T0" fmla="*/ 7 w 7"/>
                <a:gd name="T1" fmla="*/ 4 h 7"/>
                <a:gd name="T2" fmla="*/ 3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6"/>
                    <a:pt x="5" y="7"/>
                    <a:pt x="3" y="7"/>
                  </a:cubicBezTo>
                  <a:cubicBezTo>
                    <a:pt x="1" y="7"/>
                    <a:pt x="0" y="6"/>
                    <a:pt x="0" y="4"/>
                  </a:cubicBezTo>
                  <a:cubicBezTo>
                    <a:pt x="0" y="2"/>
                    <a:pt x="3" y="0"/>
                    <a:pt x="3" y="0"/>
                  </a:cubicBezTo>
                  <a:cubicBezTo>
                    <a:pt x="3" y="0"/>
                    <a:pt x="7" y="2"/>
                    <a:pt x="7" y="4"/>
                  </a:cubicBezTo>
                </a:path>
              </a:pathLst>
            </a:custGeom>
            <a:solidFill>
              <a:srgbClr val="29160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4" name="Freeform 974"/>
            <p:cNvSpPr/>
            <p:nvPr/>
          </p:nvSpPr>
          <p:spPr bwMode="auto">
            <a:xfrm>
              <a:off x="3806825" y="4349750"/>
              <a:ext cx="177800" cy="152400"/>
            </a:xfrm>
            <a:custGeom>
              <a:avLst/>
              <a:gdLst>
                <a:gd name="T0" fmla="*/ 3 w 27"/>
                <a:gd name="T1" fmla="*/ 1 h 23"/>
                <a:gd name="T2" fmla="*/ 13 w 27"/>
                <a:gd name="T3" fmla="*/ 1 h 23"/>
                <a:gd name="T4" fmla="*/ 25 w 27"/>
                <a:gd name="T5" fmla="*/ 0 h 23"/>
                <a:gd name="T6" fmla="*/ 27 w 27"/>
                <a:gd name="T7" fmla="*/ 3 h 23"/>
                <a:gd name="T8" fmla="*/ 27 w 27"/>
                <a:gd name="T9" fmla="*/ 7 h 23"/>
                <a:gd name="T10" fmla="*/ 25 w 27"/>
                <a:gd name="T11" fmla="*/ 8 h 23"/>
                <a:gd name="T12" fmla="*/ 15 w 27"/>
                <a:gd name="T13" fmla="*/ 8 h 23"/>
                <a:gd name="T14" fmla="*/ 7 w 27"/>
                <a:gd name="T15" fmla="*/ 8 h 23"/>
                <a:gd name="T16" fmla="*/ 7 w 27"/>
                <a:gd name="T17" fmla="*/ 23 h 23"/>
                <a:gd name="T18" fmla="*/ 0 w 27"/>
                <a:gd name="T19" fmla="*/ 23 h 23"/>
                <a:gd name="T20" fmla="*/ 0 w 27"/>
                <a:gd name="T21" fmla="*/ 5 h 23"/>
                <a:gd name="T22" fmla="*/ 1 w 27"/>
                <a:gd name="T23" fmla="*/ 3 h 23"/>
                <a:gd name="T24" fmla="*/ 3 w 27"/>
                <a:gd name="T25"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3">
                  <a:moveTo>
                    <a:pt x="3" y="1"/>
                  </a:moveTo>
                  <a:cubicBezTo>
                    <a:pt x="3" y="1"/>
                    <a:pt x="12" y="1"/>
                    <a:pt x="13" y="1"/>
                  </a:cubicBezTo>
                  <a:cubicBezTo>
                    <a:pt x="25" y="0"/>
                    <a:pt x="25" y="0"/>
                    <a:pt x="25" y="0"/>
                  </a:cubicBezTo>
                  <a:cubicBezTo>
                    <a:pt x="26" y="0"/>
                    <a:pt x="27" y="2"/>
                    <a:pt x="27" y="3"/>
                  </a:cubicBezTo>
                  <a:cubicBezTo>
                    <a:pt x="27" y="7"/>
                    <a:pt x="27" y="7"/>
                    <a:pt x="27" y="7"/>
                  </a:cubicBezTo>
                  <a:cubicBezTo>
                    <a:pt x="27" y="8"/>
                    <a:pt x="26" y="8"/>
                    <a:pt x="25" y="8"/>
                  </a:cubicBezTo>
                  <a:cubicBezTo>
                    <a:pt x="15" y="8"/>
                    <a:pt x="15" y="8"/>
                    <a:pt x="15" y="8"/>
                  </a:cubicBezTo>
                  <a:cubicBezTo>
                    <a:pt x="15" y="8"/>
                    <a:pt x="10" y="8"/>
                    <a:pt x="7" y="8"/>
                  </a:cubicBezTo>
                  <a:cubicBezTo>
                    <a:pt x="7" y="11"/>
                    <a:pt x="7" y="23"/>
                    <a:pt x="7" y="23"/>
                  </a:cubicBezTo>
                  <a:cubicBezTo>
                    <a:pt x="0" y="23"/>
                    <a:pt x="0" y="23"/>
                    <a:pt x="0" y="23"/>
                  </a:cubicBezTo>
                  <a:cubicBezTo>
                    <a:pt x="0" y="5"/>
                    <a:pt x="0" y="5"/>
                    <a:pt x="0" y="5"/>
                  </a:cubicBezTo>
                  <a:cubicBezTo>
                    <a:pt x="0" y="4"/>
                    <a:pt x="0" y="3"/>
                    <a:pt x="1" y="3"/>
                  </a:cubicBezTo>
                  <a:cubicBezTo>
                    <a:pt x="1" y="2"/>
                    <a:pt x="2" y="1"/>
                    <a:pt x="3" y="1"/>
                  </a:cubicBezTo>
                </a:path>
              </a:pathLst>
            </a:custGeom>
            <a:solidFill>
              <a:srgbClr val="1B3B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5" name="Freeform 975"/>
            <p:cNvSpPr/>
            <p:nvPr/>
          </p:nvSpPr>
          <p:spPr bwMode="auto">
            <a:xfrm>
              <a:off x="3821113" y="4475163"/>
              <a:ext cx="38100" cy="46038"/>
            </a:xfrm>
            <a:custGeom>
              <a:avLst/>
              <a:gdLst>
                <a:gd name="T0" fmla="*/ 6 w 6"/>
                <a:gd name="T1" fmla="*/ 4 h 7"/>
                <a:gd name="T2" fmla="*/ 3 w 6"/>
                <a:gd name="T3" fmla="*/ 7 h 7"/>
                <a:gd name="T4" fmla="*/ 0 w 6"/>
                <a:gd name="T5" fmla="*/ 4 h 7"/>
                <a:gd name="T6" fmla="*/ 3 w 6"/>
                <a:gd name="T7" fmla="*/ 0 h 7"/>
                <a:gd name="T8" fmla="*/ 6 w 6"/>
                <a:gd name="T9" fmla="*/ 4 h 7"/>
              </a:gdLst>
              <a:ahLst/>
              <a:cxnLst>
                <a:cxn ang="0">
                  <a:pos x="T0" y="T1"/>
                </a:cxn>
                <a:cxn ang="0">
                  <a:pos x="T2" y="T3"/>
                </a:cxn>
                <a:cxn ang="0">
                  <a:pos x="T4" y="T5"/>
                </a:cxn>
                <a:cxn ang="0">
                  <a:pos x="T6" y="T7"/>
                </a:cxn>
                <a:cxn ang="0">
                  <a:pos x="T8" y="T9"/>
                </a:cxn>
              </a:cxnLst>
              <a:rect l="0" t="0" r="r" b="b"/>
              <a:pathLst>
                <a:path w="6" h="7">
                  <a:moveTo>
                    <a:pt x="6" y="4"/>
                  </a:moveTo>
                  <a:cubicBezTo>
                    <a:pt x="6" y="6"/>
                    <a:pt x="5" y="7"/>
                    <a:pt x="3" y="7"/>
                  </a:cubicBezTo>
                  <a:cubicBezTo>
                    <a:pt x="1" y="7"/>
                    <a:pt x="0" y="6"/>
                    <a:pt x="0" y="4"/>
                  </a:cubicBezTo>
                  <a:cubicBezTo>
                    <a:pt x="0" y="2"/>
                    <a:pt x="3" y="0"/>
                    <a:pt x="3" y="0"/>
                  </a:cubicBezTo>
                  <a:cubicBezTo>
                    <a:pt x="3" y="0"/>
                    <a:pt x="6" y="2"/>
                    <a:pt x="6" y="4"/>
                  </a:cubicBezTo>
                </a:path>
              </a:pathLst>
            </a:custGeom>
            <a:solidFill>
              <a:srgbClr val="381E0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6" name="Freeform 976"/>
            <p:cNvSpPr/>
            <p:nvPr/>
          </p:nvSpPr>
          <p:spPr bwMode="auto">
            <a:xfrm>
              <a:off x="3821113" y="4349750"/>
              <a:ext cx="177800" cy="152400"/>
            </a:xfrm>
            <a:custGeom>
              <a:avLst/>
              <a:gdLst>
                <a:gd name="T0" fmla="*/ 3 w 27"/>
                <a:gd name="T1" fmla="*/ 1 h 23"/>
                <a:gd name="T2" fmla="*/ 13 w 27"/>
                <a:gd name="T3" fmla="*/ 1 h 23"/>
                <a:gd name="T4" fmla="*/ 25 w 27"/>
                <a:gd name="T5" fmla="*/ 0 h 23"/>
                <a:gd name="T6" fmla="*/ 27 w 27"/>
                <a:gd name="T7" fmla="*/ 3 h 23"/>
                <a:gd name="T8" fmla="*/ 27 w 27"/>
                <a:gd name="T9" fmla="*/ 7 h 23"/>
                <a:gd name="T10" fmla="*/ 24 w 27"/>
                <a:gd name="T11" fmla="*/ 9 h 23"/>
                <a:gd name="T12" fmla="*/ 15 w 27"/>
                <a:gd name="T13" fmla="*/ 9 h 23"/>
                <a:gd name="T14" fmla="*/ 7 w 27"/>
                <a:gd name="T15" fmla="*/ 8 h 23"/>
                <a:gd name="T16" fmla="*/ 6 w 27"/>
                <a:gd name="T17" fmla="*/ 23 h 23"/>
                <a:gd name="T18" fmla="*/ 0 w 27"/>
                <a:gd name="T19" fmla="*/ 23 h 23"/>
                <a:gd name="T20" fmla="*/ 0 w 27"/>
                <a:gd name="T21" fmla="*/ 5 h 23"/>
                <a:gd name="T22" fmla="*/ 1 w 27"/>
                <a:gd name="T23" fmla="*/ 3 h 23"/>
                <a:gd name="T24" fmla="*/ 3 w 27"/>
                <a:gd name="T25"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3">
                  <a:moveTo>
                    <a:pt x="3" y="1"/>
                  </a:moveTo>
                  <a:cubicBezTo>
                    <a:pt x="3" y="1"/>
                    <a:pt x="11" y="1"/>
                    <a:pt x="13" y="1"/>
                  </a:cubicBezTo>
                  <a:cubicBezTo>
                    <a:pt x="25" y="0"/>
                    <a:pt x="25" y="0"/>
                    <a:pt x="25" y="0"/>
                  </a:cubicBezTo>
                  <a:cubicBezTo>
                    <a:pt x="26" y="0"/>
                    <a:pt x="27" y="2"/>
                    <a:pt x="27" y="3"/>
                  </a:cubicBezTo>
                  <a:cubicBezTo>
                    <a:pt x="27" y="7"/>
                    <a:pt x="27" y="7"/>
                    <a:pt x="27" y="7"/>
                  </a:cubicBezTo>
                  <a:cubicBezTo>
                    <a:pt x="27" y="8"/>
                    <a:pt x="26" y="9"/>
                    <a:pt x="24" y="9"/>
                  </a:cubicBezTo>
                  <a:cubicBezTo>
                    <a:pt x="15" y="9"/>
                    <a:pt x="15" y="9"/>
                    <a:pt x="15" y="9"/>
                  </a:cubicBezTo>
                  <a:cubicBezTo>
                    <a:pt x="15" y="9"/>
                    <a:pt x="10" y="8"/>
                    <a:pt x="7" y="8"/>
                  </a:cubicBezTo>
                  <a:cubicBezTo>
                    <a:pt x="7" y="11"/>
                    <a:pt x="6" y="23"/>
                    <a:pt x="6" y="23"/>
                  </a:cubicBezTo>
                  <a:cubicBezTo>
                    <a:pt x="0" y="23"/>
                    <a:pt x="0" y="23"/>
                    <a:pt x="0" y="23"/>
                  </a:cubicBezTo>
                  <a:cubicBezTo>
                    <a:pt x="0" y="5"/>
                    <a:pt x="0" y="5"/>
                    <a:pt x="0" y="5"/>
                  </a:cubicBezTo>
                  <a:cubicBezTo>
                    <a:pt x="0" y="4"/>
                    <a:pt x="0" y="3"/>
                    <a:pt x="1" y="3"/>
                  </a:cubicBezTo>
                  <a:cubicBezTo>
                    <a:pt x="1" y="2"/>
                    <a:pt x="2" y="1"/>
                    <a:pt x="3" y="1"/>
                  </a:cubicBezTo>
                </a:path>
              </a:pathLst>
            </a:custGeom>
            <a:solidFill>
              <a:srgbClr val="21474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7" name="Freeform 977"/>
            <p:cNvSpPr/>
            <p:nvPr/>
          </p:nvSpPr>
          <p:spPr bwMode="auto">
            <a:xfrm>
              <a:off x="3892550" y="4186238"/>
              <a:ext cx="106362" cy="203200"/>
            </a:xfrm>
            <a:custGeom>
              <a:avLst/>
              <a:gdLst>
                <a:gd name="T0" fmla="*/ 8 w 16"/>
                <a:gd name="T1" fmla="*/ 0 h 31"/>
                <a:gd name="T2" fmla="*/ 15 w 16"/>
                <a:gd name="T3" fmla="*/ 8 h 31"/>
                <a:gd name="T4" fmla="*/ 16 w 16"/>
                <a:gd name="T5" fmla="*/ 31 h 31"/>
                <a:gd name="T6" fmla="*/ 0 w 16"/>
                <a:gd name="T7" fmla="*/ 26 h 31"/>
                <a:gd name="T8" fmla="*/ 1 w 16"/>
                <a:gd name="T9" fmla="*/ 12 h 31"/>
                <a:gd name="T10" fmla="*/ 6 w 16"/>
                <a:gd name="T11" fmla="*/ 0 h 31"/>
                <a:gd name="T12" fmla="*/ 8 w 1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16" h="31">
                  <a:moveTo>
                    <a:pt x="8" y="0"/>
                  </a:moveTo>
                  <a:cubicBezTo>
                    <a:pt x="12" y="0"/>
                    <a:pt x="15" y="3"/>
                    <a:pt x="15" y="8"/>
                  </a:cubicBezTo>
                  <a:cubicBezTo>
                    <a:pt x="16" y="31"/>
                    <a:pt x="16" y="31"/>
                    <a:pt x="16" y="31"/>
                  </a:cubicBezTo>
                  <a:cubicBezTo>
                    <a:pt x="0" y="26"/>
                    <a:pt x="0" y="26"/>
                    <a:pt x="0" y="26"/>
                  </a:cubicBezTo>
                  <a:cubicBezTo>
                    <a:pt x="1" y="12"/>
                    <a:pt x="1" y="12"/>
                    <a:pt x="1" y="12"/>
                  </a:cubicBezTo>
                  <a:cubicBezTo>
                    <a:pt x="1" y="7"/>
                    <a:pt x="2" y="2"/>
                    <a:pt x="6" y="0"/>
                  </a:cubicBezTo>
                  <a:cubicBezTo>
                    <a:pt x="6" y="0"/>
                    <a:pt x="7" y="0"/>
                    <a:pt x="8" y="0"/>
                  </a:cubicBezTo>
                </a:path>
              </a:pathLst>
            </a:custGeom>
            <a:solidFill>
              <a:srgbClr val="0E666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8" name="Oval 978"/>
            <p:cNvSpPr>
              <a:spLocks noChangeArrowheads="1"/>
            </p:cNvSpPr>
            <p:nvPr/>
          </p:nvSpPr>
          <p:spPr bwMode="auto">
            <a:xfrm>
              <a:off x="3898900" y="4284663"/>
              <a:ext cx="14287" cy="12700"/>
            </a:xfrm>
            <a:prstGeom prst="ellipse">
              <a:avLst/>
            </a:prstGeom>
            <a:solidFill>
              <a:srgbClr val="21474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9" name="Oval 979"/>
            <p:cNvSpPr>
              <a:spLocks noChangeArrowheads="1"/>
            </p:cNvSpPr>
            <p:nvPr/>
          </p:nvSpPr>
          <p:spPr bwMode="auto">
            <a:xfrm>
              <a:off x="3898900" y="4316413"/>
              <a:ext cx="14287" cy="14288"/>
            </a:xfrm>
            <a:prstGeom prst="ellipse">
              <a:avLst/>
            </a:prstGeom>
            <a:solidFill>
              <a:srgbClr val="21474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0" name="Freeform 980"/>
            <p:cNvSpPr/>
            <p:nvPr/>
          </p:nvSpPr>
          <p:spPr bwMode="auto">
            <a:xfrm>
              <a:off x="3925888" y="4165600"/>
              <a:ext cx="26987" cy="52388"/>
            </a:xfrm>
            <a:custGeom>
              <a:avLst/>
              <a:gdLst>
                <a:gd name="T0" fmla="*/ 4 w 4"/>
                <a:gd name="T1" fmla="*/ 0 h 8"/>
                <a:gd name="T2" fmla="*/ 4 w 4"/>
                <a:gd name="T3" fmla="*/ 5 h 8"/>
                <a:gd name="T4" fmla="*/ 3 w 4"/>
                <a:gd name="T5" fmla="*/ 6 h 8"/>
                <a:gd name="T6" fmla="*/ 3 w 4"/>
                <a:gd name="T7" fmla="*/ 7 h 8"/>
                <a:gd name="T8" fmla="*/ 3 w 4"/>
                <a:gd name="T9" fmla="*/ 8 h 8"/>
                <a:gd name="T10" fmla="*/ 0 w 4"/>
                <a:gd name="T11" fmla="*/ 8 h 8"/>
                <a:gd name="T12" fmla="*/ 0 w 4"/>
                <a:gd name="T13" fmla="*/ 1 h 8"/>
                <a:gd name="T14" fmla="*/ 4 w 4"/>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8">
                  <a:moveTo>
                    <a:pt x="4" y="0"/>
                  </a:moveTo>
                  <a:cubicBezTo>
                    <a:pt x="4" y="5"/>
                    <a:pt x="4" y="5"/>
                    <a:pt x="4" y="5"/>
                  </a:cubicBezTo>
                  <a:cubicBezTo>
                    <a:pt x="4" y="5"/>
                    <a:pt x="3" y="5"/>
                    <a:pt x="3" y="6"/>
                  </a:cubicBezTo>
                  <a:cubicBezTo>
                    <a:pt x="3" y="7"/>
                    <a:pt x="3" y="7"/>
                    <a:pt x="3" y="7"/>
                  </a:cubicBezTo>
                  <a:cubicBezTo>
                    <a:pt x="3" y="8"/>
                    <a:pt x="3" y="8"/>
                    <a:pt x="3" y="8"/>
                  </a:cubicBezTo>
                  <a:cubicBezTo>
                    <a:pt x="0" y="8"/>
                    <a:pt x="0" y="8"/>
                    <a:pt x="0" y="8"/>
                  </a:cubicBezTo>
                  <a:cubicBezTo>
                    <a:pt x="0" y="1"/>
                    <a:pt x="0" y="1"/>
                    <a:pt x="0" y="1"/>
                  </a:cubicBezTo>
                  <a:lnTo>
                    <a:pt x="4" y="0"/>
                  </a:lnTo>
                  <a:close/>
                </a:path>
              </a:pathLst>
            </a:custGeom>
            <a:solidFill>
              <a:srgbClr val="E5BD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1" name="Freeform 981"/>
            <p:cNvSpPr/>
            <p:nvPr/>
          </p:nvSpPr>
          <p:spPr bwMode="auto">
            <a:xfrm>
              <a:off x="3906838" y="4186238"/>
              <a:ext cx="52387" cy="71438"/>
            </a:xfrm>
            <a:custGeom>
              <a:avLst/>
              <a:gdLst>
                <a:gd name="T0" fmla="*/ 6 w 8"/>
                <a:gd name="T1" fmla="*/ 3 h 11"/>
                <a:gd name="T2" fmla="*/ 3 w 8"/>
                <a:gd name="T3" fmla="*/ 8 h 11"/>
                <a:gd name="T4" fmla="*/ 1 w 8"/>
                <a:gd name="T5" fmla="*/ 11 h 11"/>
                <a:gd name="T6" fmla="*/ 0 w 8"/>
                <a:gd name="T7" fmla="*/ 8 h 11"/>
                <a:gd name="T8" fmla="*/ 3 w 8"/>
                <a:gd name="T9" fmla="*/ 1 h 11"/>
                <a:gd name="T10" fmla="*/ 4 w 8"/>
                <a:gd name="T11" fmla="*/ 1 h 11"/>
                <a:gd name="T12" fmla="*/ 6 w 8"/>
                <a:gd name="T13" fmla="*/ 0 h 11"/>
                <a:gd name="T14" fmla="*/ 8 w 8"/>
                <a:gd name="T15" fmla="*/ 1 h 11"/>
                <a:gd name="T16" fmla="*/ 6 w 8"/>
                <a:gd name="T17"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6" y="3"/>
                  </a:moveTo>
                  <a:cubicBezTo>
                    <a:pt x="3" y="8"/>
                    <a:pt x="3" y="8"/>
                    <a:pt x="3" y="8"/>
                  </a:cubicBezTo>
                  <a:cubicBezTo>
                    <a:pt x="1" y="11"/>
                    <a:pt x="1" y="11"/>
                    <a:pt x="1" y="11"/>
                  </a:cubicBezTo>
                  <a:cubicBezTo>
                    <a:pt x="0" y="8"/>
                    <a:pt x="0" y="8"/>
                    <a:pt x="0" y="8"/>
                  </a:cubicBezTo>
                  <a:cubicBezTo>
                    <a:pt x="0" y="8"/>
                    <a:pt x="2" y="2"/>
                    <a:pt x="3" y="1"/>
                  </a:cubicBezTo>
                  <a:cubicBezTo>
                    <a:pt x="4" y="1"/>
                    <a:pt x="4" y="1"/>
                    <a:pt x="4" y="1"/>
                  </a:cubicBezTo>
                  <a:cubicBezTo>
                    <a:pt x="6" y="0"/>
                    <a:pt x="6" y="0"/>
                    <a:pt x="6" y="0"/>
                  </a:cubicBezTo>
                  <a:cubicBezTo>
                    <a:pt x="8" y="1"/>
                    <a:pt x="8" y="1"/>
                    <a:pt x="8" y="1"/>
                  </a:cubicBezTo>
                  <a:lnTo>
                    <a:pt x="6" y="3"/>
                  </a:lnTo>
                  <a:close/>
                </a:path>
              </a:pathLst>
            </a:custGeom>
            <a:solidFill>
              <a:srgbClr val="DCDCD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2" name="Freeform 982"/>
            <p:cNvSpPr/>
            <p:nvPr/>
          </p:nvSpPr>
          <p:spPr bwMode="auto">
            <a:xfrm>
              <a:off x="3898900" y="4198938"/>
              <a:ext cx="33337" cy="71438"/>
            </a:xfrm>
            <a:custGeom>
              <a:avLst/>
              <a:gdLst>
                <a:gd name="T0" fmla="*/ 0 w 5"/>
                <a:gd name="T1" fmla="*/ 11 h 11"/>
                <a:gd name="T2" fmla="*/ 1 w 5"/>
                <a:gd name="T3" fmla="*/ 6 h 11"/>
                <a:gd name="T4" fmla="*/ 4 w 5"/>
                <a:gd name="T5" fmla="*/ 0 h 11"/>
                <a:gd name="T6" fmla="*/ 5 w 5"/>
                <a:gd name="T7" fmla="*/ 0 h 11"/>
                <a:gd name="T8" fmla="*/ 5 w 5"/>
                <a:gd name="T9" fmla="*/ 0 h 11"/>
                <a:gd name="T10" fmla="*/ 3 w 5"/>
                <a:gd name="T11" fmla="*/ 6 h 11"/>
                <a:gd name="T12" fmla="*/ 0 w 5"/>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0" y="11"/>
                  </a:moveTo>
                  <a:cubicBezTo>
                    <a:pt x="0" y="11"/>
                    <a:pt x="1" y="6"/>
                    <a:pt x="1" y="6"/>
                  </a:cubicBezTo>
                  <a:cubicBezTo>
                    <a:pt x="4" y="0"/>
                    <a:pt x="4" y="0"/>
                    <a:pt x="4" y="0"/>
                  </a:cubicBezTo>
                  <a:cubicBezTo>
                    <a:pt x="5" y="0"/>
                    <a:pt x="5" y="0"/>
                    <a:pt x="5" y="0"/>
                  </a:cubicBezTo>
                  <a:cubicBezTo>
                    <a:pt x="5" y="0"/>
                    <a:pt x="5" y="0"/>
                    <a:pt x="5" y="0"/>
                  </a:cubicBezTo>
                  <a:cubicBezTo>
                    <a:pt x="3" y="6"/>
                    <a:pt x="3" y="6"/>
                    <a:pt x="3" y="6"/>
                  </a:cubicBezTo>
                  <a:lnTo>
                    <a:pt x="0" y="11"/>
                  </a:lnTo>
                  <a:close/>
                </a:path>
              </a:pathLst>
            </a:custGeom>
            <a:solidFill>
              <a:srgbClr val="FFCA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3" name="Freeform 983"/>
            <p:cNvSpPr/>
            <p:nvPr/>
          </p:nvSpPr>
          <p:spPr bwMode="auto">
            <a:xfrm>
              <a:off x="3925888" y="4192588"/>
              <a:ext cx="12700" cy="12700"/>
            </a:xfrm>
            <a:custGeom>
              <a:avLst/>
              <a:gdLst>
                <a:gd name="T0" fmla="*/ 0 w 8"/>
                <a:gd name="T1" fmla="*/ 4 h 8"/>
                <a:gd name="T2" fmla="*/ 0 w 8"/>
                <a:gd name="T3" fmla="*/ 4 h 8"/>
                <a:gd name="T4" fmla="*/ 0 w 8"/>
                <a:gd name="T5" fmla="*/ 8 h 8"/>
                <a:gd name="T6" fmla="*/ 0 w 8"/>
                <a:gd name="T7" fmla="*/ 8 h 8"/>
                <a:gd name="T8" fmla="*/ 4 w 8"/>
                <a:gd name="T9" fmla="*/ 4 h 8"/>
                <a:gd name="T10" fmla="*/ 8 w 8"/>
                <a:gd name="T11" fmla="*/ 4 h 8"/>
                <a:gd name="T12" fmla="*/ 4 w 8"/>
                <a:gd name="T13" fmla="*/ 0 h 8"/>
                <a:gd name="T14" fmla="*/ 0 w 8"/>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0" y="4"/>
                  </a:moveTo>
                  <a:lnTo>
                    <a:pt x="0" y="4"/>
                  </a:lnTo>
                  <a:lnTo>
                    <a:pt x="0" y="8"/>
                  </a:lnTo>
                  <a:lnTo>
                    <a:pt x="0" y="8"/>
                  </a:lnTo>
                  <a:lnTo>
                    <a:pt x="4" y="4"/>
                  </a:lnTo>
                  <a:lnTo>
                    <a:pt x="8" y="4"/>
                  </a:lnTo>
                  <a:lnTo>
                    <a:pt x="4" y="0"/>
                  </a:lnTo>
                  <a:lnTo>
                    <a:pt x="0" y="4"/>
                  </a:lnTo>
                  <a:close/>
                </a:path>
              </a:pathLst>
            </a:custGeom>
            <a:solidFill>
              <a:srgbClr val="FF8D2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4" name="Freeform 984"/>
            <p:cNvSpPr/>
            <p:nvPr/>
          </p:nvSpPr>
          <p:spPr bwMode="auto">
            <a:xfrm>
              <a:off x="3932238" y="4186238"/>
              <a:ext cx="26987" cy="12700"/>
            </a:xfrm>
            <a:custGeom>
              <a:avLst/>
              <a:gdLst>
                <a:gd name="T0" fmla="*/ 4 w 17"/>
                <a:gd name="T1" fmla="*/ 8 h 8"/>
                <a:gd name="T2" fmla="*/ 17 w 17"/>
                <a:gd name="T3" fmla="*/ 4 h 8"/>
                <a:gd name="T4" fmla="*/ 13 w 17"/>
                <a:gd name="T5" fmla="*/ 0 h 8"/>
                <a:gd name="T6" fmla="*/ 0 w 17"/>
                <a:gd name="T7" fmla="*/ 4 h 8"/>
                <a:gd name="T8" fmla="*/ 4 w 17"/>
                <a:gd name="T9" fmla="*/ 8 h 8"/>
              </a:gdLst>
              <a:ahLst/>
              <a:cxnLst>
                <a:cxn ang="0">
                  <a:pos x="T0" y="T1"/>
                </a:cxn>
                <a:cxn ang="0">
                  <a:pos x="T2" y="T3"/>
                </a:cxn>
                <a:cxn ang="0">
                  <a:pos x="T4" y="T5"/>
                </a:cxn>
                <a:cxn ang="0">
                  <a:pos x="T6" y="T7"/>
                </a:cxn>
                <a:cxn ang="0">
                  <a:pos x="T8" y="T9"/>
                </a:cxn>
              </a:cxnLst>
              <a:rect l="0" t="0" r="r" b="b"/>
              <a:pathLst>
                <a:path w="17" h="8">
                  <a:moveTo>
                    <a:pt x="4" y="8"/>
                  </a:moveTo>
                  <a:lnTo>
                    <a:pt x="17" y="4"/>
                  </a:lnTo>
                  <a:lnTo>
                    <a:pt x="13" y="0"/>
                  </a:lnTo>
                  <a:lnTo>
                    <a:pt x="0" y="4"/>
                  </a:lnTo>
                  <a:lnTo>
                    <a:pt x="4" y="8"/>
                  </a:lnTo>
                  <a:close/>
                </a:path>
              </a:pathLst>
            </a:custGeom>
            <a:solidFill>
              <a:srgbClr val="FDFFF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5" name="Freeform 985"/>
            <p:cNvSpPr/>
            <p:nvPr/>
          </p:nvSpPr>
          <p:spPr bwMode="auto">
            <a:xfrm>
              <a:off x="3919538" y="4186238"/>
              <a:ext cx="12700" cy="12700"/>
            </a:xfrm>
            <a:custGeom>
              <a:avLst/>
              <a:gdLst>
                <a:gd name="T0" fmla="*/ 0 w 8"/>
                <a:gd name="T1" fmla="*/ 8 h 8"/>
                <a:gd name="T2" fmla="*/ 0 w 8"/>
                <a:gd name="T3" fmla="*/ 8 h 8"/>
                <a:gd name="T4" fmla="*/ 4 w 8"/>
                <a:gd name="T5" fmla="*/ 0 h 8"/>
                <a:gd name="T6" fmla="*/ 8 w 8"/>
                <a:gd name="T7" fmla="*/ 4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4" y="0"/>
                  </a:lnTo>
                  <a:lnTo>
                    <a:pt x="8" y="4"/>
                  </a:lnTo>
                  <a:lnTo>
                    <a:pt x="0" y="8"/>
                  </a:lnTo>
                  <a:close/>
                </a:path>
              </a:pathLst>
            </a:custGeom>
            <a:solidFill>
              <a:srgbClr val="FDFFF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6" name="Freeform 986"/>
            <p:cNvSpPr/>
            <p:nvPr/>
          </p:nvSpPr>
          <p:spPr bwMode="auto">
            <a:xfrm>
              <a:off x="3898900" y="4186238"/>
              <a:ext cx="60325" cy="84138"/>
            </a:xfrm>
            <a:custGeom>
              <a:avLst/>
              <a:gdLst>
                <a:gd name="T0" fmla="*/ 34 w 38"/>
                <a:gd name="T1" fmla="*/ 20 h 53"/>
                <a:gd name="T2" fmla="*/ 29 w 38"/>
                <a:gd name="T3" fmla="*/ 12 h 53"/>
                <a:gd name="T4" fmla="*/ 38 w 38"/>
                <a:gd name="T5" fmla="*/ 8 h 53"/>
                <a:gd name="T6" fmla="*/ 38 w 38"/>
                <a:gd name="T7" fmla="*/ 0 h 53"/>
                <a:gd name="T8" fmla="*/ 34 w 38"/>
                <a:gd name="T9" fmla="*/ 0 h 53"/>
                <a:gd name="T10" fmla="*/ 0 w 38"/>
                <a:gd name="T11" fmla="*/ 53 h 53"/>
                <a:gd name="T12" fmla="*/ 34 w 38"/>
                <a:gd name="T13" fmla="*/ 20 h 53"/>
              </a:gdLst>
              <a:ahLst/>
              <a:cxnLst>
                <a:cxn ang="0">
                  <a:pos x="T0" y="T1"/>
                </a:cxn>
                <a:cxn ang="0">
                  <a:pos x="T2" y="T3"/>
                </a:cxn>
                <a:cxn ang="0">
                  <a:pos x="T4" y="T5"/>
                </a:cxn>
                <a:cxn ang="0">
                  <a:pos x="T6" y="T7"/>
                </a:cxn>
                <a:cxn ang="0">
                  <a:pos x="T8" y="T9"/>
                </a:cxn>
                <a:cxn ang="0">
                  <a:pos x="T10" y="T11"/>
                </a:cxn>
                <a:cxn ang="0">
                  <a:pos x="T12" y="T13"/>
                </a:cxn>
              </a:cxnLst>
              <a:rect l="0" t="0" r="r" b="b"/>
              <a:pathLst>
                <a:path w="38" h="53">
                  <a:moveTo>
                    <a:pt x="34" y="20"/>
                  </a:moveTo>
                  <a:lnTo>
                    <a:pt x="29" y="12"/>
                  </a:lnTo>
                  <a:lnTo>
                    <a:pt x="38" y="8"/>
                  </a:lnTo>
                  <a:lnTo>
                    <a:pt x="38" y="0"/>
                  </a:lnTo>
                  <a:lnTo>
                    <a:pt x="34" y="0"/>
                  </a:lnTo>
                  <a:lnTo>
                    <a:pt x="0" y="53"/>
                  </a:lnTo>
                  <a:lnTo>
                    <a:pt x="34" y="20"/>
                  </a:lnTo>
                  <a:close/>
                </a:path>
              </a:pathLst>
            </a:custGeom>
            <a:solidFill>
              <a:srgbClr val="0B555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7" name="Freeform 987"/>
            <p:cNvSpPr/>
            <p:nvPr/>
          </p:nvSpPr>
          <p:spPr bwMode="auto">
            <a:xfrm>
              <a:off x="3898900" y="4186238"/>
              <a:ext cx="26987" cy="84138"/>
            </a:xfrm>
            <a:custGeom>
              <a:avLst/>
              <a:gdLst>
                <a:gd name="T0" fmla="*/ 9 w 17"/>
                <a:gd name="T1" fmla="*/ 8 h 53"/>
                <a:gd name="T2" fmla="*/ 17 w 17"/>
                <a:gd name="T3" fmla="*/ 0 h 53"/>
                <a:gd name="T4" fmla="*/ 0 w 17"/>
                <a:gd name="T5" fmla="*/ 49 h 53"/>
                <a:gd name="T6" fmla="*/ 0 w 17"/>
                <a:gd name="T7" fmla="*/ 53 h 53"/>
                <a:gd name="T8" fmla="*/ 0 w 17"/>
                <a:gd name="T9" fmla="*/ 53 h 53"/>
                <a:gd name="T10" fmla="*/ 5 w 17"/>
                <a:gd name="T11" fmla="*/ 16 h 53"/>
                <a:gd name="T12" fmla="*/ 13 w 17"/>
                <a:gd name="T13" fmla="*/ 12 h 53"/>
                <a:gd name="T14" fmla="*/ 9 w 17"/>
                <a:gd name="T15" fmla="*/ 8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53">
                  <a:moveTo>
                    <a:pt x="9" y="8"/>
                  </a:moveTo>
                  <a:lnTo>
                    <a:pt x="17" y="0"/>
                  </a:lnTo>
                  <a:lnTo>
                    <a:pt x="0" y="49"/>
                  </a:lnTo>
                  <a:lnTo>
                    <a:pt x="0" y="53"/>
                  </a:lnTo>
                  <a:lnTo>
                    <a:pt x="0" y="53"/>
                  </a:lnTo>
                  <a:lnTo>
                    <a:pt x="5" y="16"/>
                  </a:lnTo>
                  <a:lnTo>
                    <a:pt x="13" y="12"/>
                  </a:lnTo>
                  <a:lnTo>
                    <a:pt x="9" y="8"/>
                  </a:lnTo>
                  <a:close/>
                </a:path>
              </a:pathLst>
            </a:custGeom>
            <a:solidFill>
              <a:srgbClr val="0B555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8" name="Freeform 988"/>
            <p:cNvSpPr/>
            <p:nvPr/>
          </p:nvSpPr>
          <p:spPr bwMode="auto">
            <a:xfrm>
              <a:off x="3906838" y="4079875"/>
              <a:ext cx="84137" cy="98425"/>
            </a:xfrm>
            <a:custGeom>
              <a:avLst/>
              <a:gdLst>
                <a:gd name="T0" fmla="*/ 0 w 13"/>
                <a:gd name="T1" fmla="*/ 4 h 15"/>
                <a:gd name="T2" fmla="*/ 4 w 13"/>
                <a:gd name="T3" fmla="*/ 14 h 15"/>
                <a:gd name="T4" fmla="*/ 13 w 13"/>
                <a:gd name="T5" fmla="*/ 7 h 15"/>
                <a:gd name="T6" fmla="*/ 6 w 13"/>
                <a:gd name="T7" fmla="*/ 0 h 15"/>
                <a:gd name="T8" fmla="*/ 1 w 13"/>
                <a:gd name="T9" fmla="*/ 2 h 15"/>
                <a:gd name="T10" fmla="*/ 0 w 13"/>
                <a:gd name="T11" fmla="*/ 4 h 15"/>
              </a:gdLst>
              <a:ahLst/>
              <a:cxnLst>
                <a:cxn ang="0">
                  <a:pos x="T0" y="T1"/>
                </a:cxn>
                <a:cxn ang="0">
                  <a:pos x="T2" y="T3"/>
                </a:cxn>
                <a:cxn ang="0">
                  <a:pos x="T4" y="T5"/>
                </a:cxn>
                <a:cxn ang="0">
                  <a:pos x="T6" y="T7"/>
                </a:cxn>
                <a:cxn ang="0">
                  <a:pos x="T8" y="T9"/>
                </a:cxn>
                <a:cxn ang="0">
                  <a:pos x="T10" y="T11"/>
                </a:cxn>
              </a:cxnLst>
              <a:rect l="0" t="0" r="r" b="b"/>
              <a:pathLst>
                <a:path w="13" h="15">
                  <a:moveTo>
                    <a:pt x="0" y="4"/>
                  </a:moveTo>
                  <a:cubicBezTo>
                    <a:pt x="0" y="8"/>
                    <a:pt x="1" y="14"/>
                    <a:pt x="4" y="14"/>
                  </a:cubicBezTo>
                  <a:cubicBezTo>
                    <a:pt x="11" y="15"/>
                    <a:pt x="13" y="11"/>
                    <a:pt x="13" y="7"/>
                  </a:cubicBezTo>
                  <a:cubicBezTo>
                    <a:pt x="13" y="3"/>
                    <a:pt x="11" y="0"/>
                    <a:pt x="6" y="0"/>
                  </a:cubicBezTo>
                  <a:cubicBezTo>
                    <a:pt x="5" y="0"/>
                    <a:pt x="2" y="0"/>
                    <a:pt x="1" y="2"/>
                  </a:cubicBezTo>
                  <a:cubicBezTo>
                    <a:pt x="0" y="3"/>
                    <a:pt x="0" y="3"/>
                    <a:pt x="0" y="4"/>
                  </a:cubicBezTo>
                </a:path>
              </a:pathLst>
            </a:custGeom>
            <a:solidFill>
              <a:srgbClr val="50545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9" name="Freeform 989"/>
            <p:cNvSpPr/>
            <p:nvPr/>
          </p:nvSpPr>
          <p:spPr bwMode="auto">
            <a:xfrm>
              <a:off x="3892550" y="4086225"/>
              <a:ext cx="85725" cy="100013"/>
            </a:xfrm>
            <a:custGeom>
              <a:avLst/>
              <a:gdLst>
                <a:gd name="T0" fmla="*/ 1 w 13"/>
                <a:gd name="T1" fmla="*/ 6 h 15"/>
                <a:gd name="T2" fmla="*/ 6 w 13"/>
                <a:gd name="T3" fmla="*/ 14 h 15"/>
                <a:gd name="T4" fmla="*/ 13 w 13"/>
                <a:gd name="T5" fmla="*/ 8 h 15"/>
                <a:gd name="T6" fmla="*/ 8 w 13"/>
                <a:gd name="T7" fmla="*/ 1 h 15"/>
                <a:gd name="T8" fmla="*/ 3 w 13"/>
                <a:gd name="T9" fmla="*/ 1 h 15"/>
                <a:gd name="T10" fmla="*/ 1 w 13"/>
                <a:gd name="T11" fmla="*/ 6 h 15"/>
              </a:gdLst>
              <a:ahLst/>
              <a:cxnLst>
                <a:cxn ang="0">
                  <a:pos x="T0" y="T1"/>
                </a:cxn>
                <a:cxn ang="0">
                  <a:pos x="T2" y="T3"/>
                </a:cxn>
                <a:cxn ang="0">
                  <a:pos x="T4" y="T5"/>
                </a:cxn>
                <a:cxn ang="0">
                  <a:pos x="T6" y="T7"/>
                </a:cxn>
                <a:cxn ang="0">
                  <a:pos x="T8" y="T9"/>
                </a:cxn>
                <a:cxn ang="0">
                  <a:pos x="T10" y="T11"/>
                </a:cxn>
              </a:cxnLst>
              <a:rect l="0" t="0" r="r" b="b"/>
              <a:pathLst>
                <a:path w="13" h="15">
                  <a:moveTo>
                    <a:pt x="1" y="6"/>
                  </a:moveTo>
                  <a:cubicBezTo>
                    <a:pt x="0" y="10"/>
                    <a:pt x="2" y="13"/>
                    <a:pt x="6" y="14"/>
                  </a:cubicBezTo>
                  <a:cubicBezTo>
                    <a:pt x="9" y="15"/>
                    <a:pt x="12" y="12"/>
                    <a:pt x="13" y="8"/>
                  </a:cubicBezTo>
                  <a:cubicBezTo>
                    <a:pt x="13" y="5"/>
                    <a:pt x="11" y="1"/>
                    <a:pt x="8" y="1"/>
                  </a:cubicBezTo>
                  <a:cubicBezTo>
                    <a:pt x="6" y="0"/>
                    <a:pt x="4" y="0"/>
                    <a:pt x="3" y="1"/>
                  </a:cubicBezTo>
                  <a:cubicBezTo>
                    <a:pt x="2" y="2"/>
                    <a:pt x="1" y="4"/>
                    <a:pt x="1" y="6"/>
                  </a:cubicBezTo>
                </a:path>
              </a:pathLst>
            </a:cu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0" name="Freeform 990"/>
            <p:cNvSpPr/>
            <p:nvPr/>
          </p:nvSpPr>
          <p:spPr bwMode="auto">
            <a:xfrm>
              <a:off x="3906838" y="4079875"/>
              <a:ext cx="84137" cy="98425"/>
            </a:xfrm>
            <a:custGeom>
              <a:avLst/>
              <a:gdLst>
                <a:gd name="T0" fmla="*/ 2 w 13"/>
                <a:gd name="T1" fmla="*/ 1 h 15"/>
                <a:gd name="T2" fmla="*/ 5 w 13"/>
                <a:gd name="T3" fmla="*/ 1 h 15"/>
                <a:gd name="T4" fmla="*/ 5 w 13"/>
                <a:gd name="T5" fmla="*/ 0 h 15"/>
                <a:gd name="T6" fmla="*/ 7 w 13"/>
                <a:gd name="T7" fmla="*/ 1 h 15"/>
                <a:gd name="T8" fmla="*/ 9 w 13"/>
                <a:gd name="T9" fmla="*/ 2 h 15"/>
                <a:gd name="T10" fmla="*/ 10 w 13"/>
                <a:gd name="T11" fmla="*/ 2 h 15"/>
                <a:gd name="T12" fmla="*/ 12 w 13"/>
                <a:gd name="T13" fmla="*/ 7 h 15"/>
                <a:gd name="T14" fmla="*/ 7 w 13"/>
                <a:gd name="T15" fmla="*/ 14 h 15"/>
                <a:gd name="T16" fmla="*/ 9 w 13"/>
                <a:gd name="T17" fmla="*/ 8 h 15"/>
                <a:gd name="T18" fmla="*/ 7 w 13"/>
                <a:gd name="T19" fmla="*/ 8 h 15"/>
                <a:gd name="T20" fmla="*/ 7 w 13"/>
                <a:gd name="T21" fmla="*/ 3 h 15"/>
                <a:gd name="T22" fmla="*/ 0 w 13"/>
                <a:gd name="T23" fmla="*/ 3 h 15"/>
                <a:gd name="T24" fmla="*/ 1 w 13"/>
                <a:gd name="T25" fmla="*/ 2 h 15"/>
                <a:gd name="T26" fmla="*/ 2 w 13"/>
                <a:gd name="T2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5">
                  <a:moveTo>
                    <a:pt x="2" y="1"/>
                  </a:moveTo>
                  <a:cubicBezTo>
                    <a:pt x="3" y="1"/>
                    <a:pt x="5" y="1"/>
                    <a:pt x="5" y="1"/>
                  </a:cubicBezTo>
                  <a:cubicBezTo>
                    <a:pt x="5" y="0"/>
                    <a:pt x="5" y="0"/>
                    <a:pt x="5" y="0"/>
                  </a:cubicBezTo>
                  <a:cubicBezTo>
                    <a:pt x="5" y="0"/>
                    <a:pt x="7" y="1"/>
                    <a:pt x="7" y="1"/>
                  </a:cubicBezTo>
                  <a:cubicBezTo>
                    <a:pt x="8" y="1"/>
                    <a:pt x="9" y="2"/>
                    <a:pt x="9" y="2"/>
                  </a:cubicBezTo>
                  <a:cubicBezTo>
                    <a:pt x="10" y="2"/>
                    <a:pt x="10" y="2"/>
                    <a:pt x="10" y="2"/>
                  </a:cubicBezTo>
                  <a:cubicBezTo>
                    <a:pt x="11" y="3"/>
                    <a:pt x="12" y="5"/>
                    <a:pt x="12" y="7"/>
                  </a:cubicBezTo>
                  <a:cubicBezTo>
                    <a:pt x="13" y="14"/>
                    <a:pt x="7" y="15"/>
                    <a:pt x="7" y="14"/>
                  </a:cubicBezTo>
                  <a:cubicBezTo>
                    <a:pt x="7" y="14"/>
                    <a:pt x="9" y="12"/>
                    <a:pt x="9" y="8"/>
                  </a:cubicBezTo>
                  <a:cubicBezTo>
                    <a:pt x="9" y="7"/>
                    <a:pt x="8" y="9"/>
                    <a:pt x="7" y="8"/>
                  </a:cubicBezTo>
                  <a:cubicBezTo>
                    <a:pt x="6" y="8"/>
                    <a:pt x="10" y="5"/>
                    <a:pt x="7" y="3"/>
                  </a:cubicBezTo>
                  <a:cubicBezTo>
                    <a:pt x="5" y="1"/>
                    <a:pt x="0" y="3"/>
                    <a:pt x="0" y="3"/>
                  </a:cubicBezTo>
                  <a:cubicBezTo>
                    <a:pt x="0" y="3"/>
                    <a:pt x="0" y="2"/>
                    <a:pt x="1" y="2"/>
                  </a:cubicBezTo>
                  <a:cubicBezTo>
                    <a:pt x="2" y="1"/>
                    <a:pt x="2" y="1"/>
                    <a:pt x="2" y="1"/>
                  </a:cubicBezTo>
                </a:path>
              </a:pathLst>
            </a:custGeom>
            <a:solidFill>
              <a:srgbClr val="50545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1" name="Freeform 991"/>
            <p:cNvSpPr/>
            <p:nvPr/>
          </p:nvSpPr>
          <p:spPr bwMode="auto">
            <a:xfrm>
              <a:off x="3952875" y="4132263"/>
              <a:ext cx="19050" cy="20638"/>
            </a:xfrm>
            <a:custGeom>
              <a:avLst/>
              <a:gdLst>
                <a:gd name="T0" fmla="*/ 0 w 3"/>
                <a:gd name="T1" fmla="*/ 1 h 3"/>
                <a:gd name="T2" fmla="*/ 1 w 3"/>
                <a:gd name="T3" fmla="*/ 3 h 3"/>
                <a:gd name="T4" fmla="*/ 3 w 3"/>
                <a:gd name="T5" fmla="*/ 1 h 3"/>
                <a:gd name="T6" fmla="*/ 1 w 3"/>
                <a:gd name="T7" fmla="*/ 0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2"/>
                    <a:pt x="0" y="3"/>
                    <a:pt x="1" y="3"/>
                  </a:cubicBezTo>
                  <a:cubicBezTo>
                    <a:pt x="2" y="3"/>
                    <a:pt x="3" y="2"/>
                    <a:pt x="3" y="1"/>
                  </a:cubicBezTo>
                  <a:cubicBezTo>
                    <a:pt x="3" y="1"/>
                    <a:pt x="2" y="0"/>
                    <a:pt x="1" y="0"/>
                  </a:cubicBezTo>
                  <a:cubicBezTo>
                    <a:pt x="1" y="0"/>
                    <a:pt x="0" y="0"/>
                    <a:pt x="0" y="1"/>
                  </a:cubicBezTo>
                </a:path>
              </a:pathLst>
            </a:cu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2" name="Freeform 992"/>
            <p:cNvSpPr/>
            <p:nvPr/>
          </p:nvSpPr>
          <p:spPr bwMode="auto">
            <a:xfrm>
              <a:off x="3892550" y="4132263"/>
              <a:ext cx="6350" cy="14288"/>
            </a:xfrm>
            <a:custGeom>
              <a:avLst/>
              <a:gdLst>
                <a:gd name="T0" fmla="*/ 1 w 1"/>
                <a:gd name="T1" fmla="*/ 0 h 2"/>
                <a:gd name="T2" fmla="*/ 1 w 1"/>
                <a:gd name="T3" fmla="*/ 1 h 2"/>
                <a:gd name="T4" fmla="*/ 0 w 1"/>
                <a:gd name="T5" fmla="*/ 1 h 2"/>
                <a:gd name="T6" fmla="*/ 0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1" y="0"/>
                    <a:pt x="1" y="1"/>
                  </a:cubicBezTo>
                  <a:cubicBezTo>
                    <a:pt x="1" y="1"/>
                    <a:pt x="1" y="2"/>
                    <a:pt x="0" y="1"/>
                  </a:cubicBezTo>
                  <a:cubicBezTo>
                    <a:pt x="0" y="1"/>
                    <a:pt x="0" y="1"/>
                    <a:pt x="0" y="1"/>
                  </a:cubicBezTo>
                  <a:cubicBezTo>
                    <a:pt x="0" y="0"/>
                    <a:pt x="0" y="0"/>
                    <a:pt x="1" y="0"/>
                  </a:cubicBezTo>
                </a:path>
              </a:pathLst>
            </a:cu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3" name="Freeform 993"/>
            <p:cNvSpPr/>
            <p:nvPr/>
          </p:nvSpPr>
          <p:spPr bwMode="auto">
            <a:xfrm>
              <a:off x="3873500" y="4171950"/>
              <a:ext cx="177800" cy="349250"/>
            </a:xfrm>
            <a:custGeom>
              <a:avLst/>
              <a:gdLst>
                <a:gd name="T0" fmla="*/ 0 w 112"/>
                <a:gd name="T1" fmla="*/ 162 h 220"/>
                <a:gd name="T2" fmla="*/ 0 w 112"/>
                <a:gd name="T3" fmla="*/ 145 h 220"/>
                <a:gd name="T4" fmla="*/ 79 w 112"/>
                <a:gd name="T5" fmla="*/ 145 h 220"/>
                <a:gd name="T6" fmla="*/ 95 w 112"/>
                <a:gd name="T7" fmla="*/ 0 h 220"/>
                <a:gd name="T8" fmla="*/ 112 w 112"/>
                <a:gd name="T9" fmla="*/ 4 h 220"/>
                <a:gd name="T10" fmla="*/ 95 w 112"/>
                <a:gd name="T11" fmla="*/ 162 h 220"/>
                <a:gd name="T12" fmla="*/ 66 w 112"/>
                <a:gd name="T13" fmla="*/ 162 h 220"/>
                <a:gd name="T14" fmla="*/ 54 w 112"/>
                <a:gd name="T15" fmla="*/ 212 h 220"/>
                <a:gd name="T16" fmla="*/ 66 w 112"/>
                <a:gd name="T17" fmla="*/ 212 h 220"/>
                <a:gd name="T18" fmla="*/ 66 w 112"/>
                <a:gd name="T19" fmla="*/ 220 h 220"/>
                <a:gd name="T20" fmla="*/ 50 w 112"/>
                <a:gd name="T21" fmla="*/ 220 h 220"/>
                <a:gd name="T22" fmla="*/ 50 w 112"/>
                <a:gd name="T23" fmla="*/ 220 h 220"/>
                <a:gd name="T24" fmla="*/ 45 w 112"/>
                <a:gd name="T25" fmla="*/ 220 h 220"/>
                <a:gd name="T26" fmla="*/ 45 w 112"/>
                <a:gd name="T27" fmla="*/ 220 h 220"/>
                <a:gd name="T28" fmla="*/ 12 w 112"/>
                <a:gd name="T29" fmla="*/ 220 h 220"/>
                <a:gd name="T30" fmla="*/ 12 w 112"/>
                <a:gd name="T31" fmla="*/ 212 h 220"/>
                <a:gd name="T32" fmla="*/ 25 w 112"/>
                <a:gd name="T33" fmla="*/ 212 h 220"/>
                <a:gd name="T34" fmla="*/ 33 w 112"/>
                <a:gd name="T35" fmla="*/ 162 h 220"/>
                <a:gd name="T36" fmla="*/ 0 w 112"/>
                <a:gd name="T37" fmla="*/ 16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 h="220">
                  <a:moveTo>
                    <a:pt x="0" y="162"/>
                  </a:moveTo>
                  <a:lnTo>
                    <a:pt x="0" y="145"/>
                  </a:lnTo>
                  <a:lnTo>
                    <a:pt x="79" y="145"/>
                  </a:lnTo>
                  <a:lnTo>
                    <a:pt x="95" y="0"/>
                  </a:lnTo>
                  <a:lnTo>
                    <a:pt x="112" y="4"/>
                  </a:lnTo>
                  <a:lnTo>
                    <a:pt x="95" y="162"/>
                  </a:lnTo>
                  <a:lnTo>
                    <a:pt x="66" y="162"/>
                  </a:lnTo>
                  <a:lnTo>
                    <a:pt x="54" y="212"/>
                  </a:lnTo>
                  <a:lnTo>
                    <a:pt x="66" y="212"/>
                  </a:lnTo>
                  <a:lnTo>
                    <a:pt x="66" y="220"/>
                  </a:lnTo>
                  <a:lnTo>
                    <a:pt x="50" y="220"/>
                  </a:lnTo>
                  <a:lnTo>
                    <a:pt x="50" y="220"/>
                  </a:lnTo>
                  <a:lnTo>
                    <a:pt x="45" y="220"/>
                  </a:lnTo>
                  <a:lnTo>
                    <a:pt x="45" y="220"/>
                  </a:lnTo>
                  <a:lnTo>
                    <a:pt x="12" y="220"/>
                  </a:lnTo>
                  <a:lnTo>
                    <a:pt x="12" y="212"/>
                  </a:lnTo>
                  <a:lnTo>
                    <a:pt x="25" y="212"/>
                  </a:lnTo>
                  <a:lnTo>
                    <a:pt x="33" y="162"/>
                  </a:lnTo>
                  <a:lnTo>
                    <a:pt x="0" y="162"/>
                  </a:lnTo>
                  <a:close/>
                </a:path>
              </a:pathLst>
            </a:custGeom>
            <a:solidFill>
              <a:srgbClr val="2AB2B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4" name="Freeform 994"/>
            <p:cNvSpPr/>
            <p:nvPr/>
          </p:nvSpPr>
          <p:spPr bwMode="auto">
            <a:xfrm>
              <a:off x="3892550" y="4383088"/>
              <a:ext cx="39687" cy="33338"/>
            </a:xfrm>
            <a:custGeom>
              <a:avLst/>
              <a:gdLst>
                <a:gd name="T0" fmla="*/ 5 w 6"/>
                <a:gd name="T1" fmla="*/ 1 h 5"/>
                <a:gd name="T2" fmla="*/ 4 w 6"/>
                <a:gd name="T3" fmla="*/ 4 h 5"/>
                <a:gd name="T4" fmla="*/ 1 w 6"/>
                <a:gd name="T5" fmla="*/ 3 h 5"/>
                <a:gd name="T6" fmla="*/ 2 w 6"/>
                <a:gd name="T7" fmla="*/ 0 h 5"/>
                <a:gd name="T8" fmla="*/ 5 w 6"/>
                <a:gd name="T9" fmla="*/ 1 h 5"/>
              </a:gdLst>
              <a:ahLst/>
              <a:cxnLst>
                <a:cxn ang="0">
                  <a:pos x="T0" y="T1"/>
                </a:cxn>
                <a:cxn ang="0">
                  <a:pos x="T2" y="T3"/>
                </a:cxn>
                <a:cxn ang="0">
                  <a:pos x="T4" y="T5"/>
                </a:cxn>
                <a:cxn ang="0">
                  <a:pos x="T6" y="T7"/>
                </a:cxn>
                <a:cxn ang="0">
                  <a:pos x="T8" y="T9"/>
                </a:cxn>
              </a:cxnLst>
              <a:rect l="0" t="0" r="r" b="b"/>
              <a:pathLst>
                <a:path w="6" h="5">
                  <a:moveTo>
                    <a:pt x="5" y="1"/>
                  </a:moveTo>
                  <a:cubicBezTo>
                    <a:pt x="6" y="2"/>
                    <a:pt x="6" y="4"/>
                    <a:pt x="4" y="4"/>
                  </a:cubicBezTo>
                  <a:cubicBezTo>
                    <a:pt x="3" y="5"/>
                    <a:pt x="2" y="4"/>
                    <a:pt x="1" y="3"/>
                  </a:cubicBezTo>
                  <a:cubicBezTo>
                    <a:pt x="0" y="2"/>
                    <a:pt x="1" y="1"/>
                    <a:pt x="2" y="0"/>
                  </a:cubicBezTo>
                  <a:cubicBezTo>
                    <a:pt x="3" y="0"/>
                    <a:pt x="5" y="0"/>
                    <a:pt x="5" y="1"/>
                  </a:cubicBezTo>
                </a:path>
              </a:pathLst>
            </a:cu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5" name="Freeform 995"/>
            <p:cNvSpPr/>
            <p:nvPr/>
          </p:nvSpPr>
          <p:spPr bwMode="auto">
            <a:xfrm>
              <a:off x="3898900" y="4211638"/>
              <a:ext cx="92075" cy="190500"/>
            </a:xfrm>
            <a:custGeom>
              <a:avLst/>
              <a:gdLst>
                <a:gd name="T0" fmla="*/ 0 w 14"/>
                <a:gd name="T1" fmla="*/ 26 h 29"/>
                <a:gd name="T2" fmla="*/ 5 w 14"/>
                <a:gd name="T3" fmla="*/ 29 h 29"/>
                <a:gd name="T4" fmla="*/ 11 w 14"/>
                <a:gd name="T5" fmla="*/ 20 h 29"/>
                <a:gd name="T6" fmla="*/ 14 w 14"/>
                <a:gd name="T7" fmla="*/ 5 h 29"/>
                <a:gd name="T8" fmla="*/ 8 w 14"/>
                <a:gd name="T9" fmla="*/ 3 h 29"/>
                <a:gd name="T10" fmla="*/ 5 w 14"/>
                <a:gd name="T11" fmla="*/ 17 h 29"/>
                <a:gd name="T12" fmla="*/ 0 w 14"/>
                <a:gd name="T13" fmla="*/ 26 h 29"/>
              </a:gdLst>
              <a:ahLst/>
              <a:cxnLst>
                <a:cxn ang="0">
                  <a:pos x="T0" y="T1"/>
                </a:cxn>
                <a:cxn ang="0">
                  <a:pos x="T2" y="T3"/>
                </a:cxn>
                <a:cxn ang="0">
                  <a:pos x="T4" y="T5"/>
                </a:cxn>
                <a:cxn ang="0">
                  <a:pos x="T6" y="T7"/>
                </a:cxn>
                <a:cxn ang="0">
                  <a:pos x="T8" y="T9"/>
                </a:cxn>
                <a:cxn ang="0">
                  <a:pos x="T10" y="T11"/>
                </a:cxn>
                <a:cxn ang="0">
                  <a:pos x="T12" y="T13"/>
                </a:cxn>
              </a:cxnLst>
              <a:rect l="0" t="0" r="r" b="b"/>
              <a:pathLst>
                <a:path w="14" h="29">
                  <a:moveTo>
                    <a:pt x="0" y="26"/>
                  </a:moveTo>
                  <a:cubicBezTo>
                    <a:pt x="5" y="29"/>
                    <a:pt x="5" y="29"/>
                    <a:pt x="5" y="29"/>
                  </a:cubicBezTo>
                  <a:cubicBezTo>
                    <a:pt x="11" y="20"/>
                    <a:pt x="11" y="20"/>
                    <a:pt x="11" y="20"/>
                  </a:cubicBezTo>
                  <a:cubicBezTo>
                    <a:pt x="11" y="20"/>
                    <a:pt x="14" y="6"/>
                    <a:pt x="14" y="5"/>
                  </a:cubicBezTo>
                  <a:cubicBezTo>
                    <a:pt x="14" y="1"/>
                    <a:pt x="9" y="0"/>
                    <a:pt x="8" y="3"/>
                  </a:cubicBezTo>
                  <a:cubicBezTo>
                    <a:pt x="7" y="4"/>
                    <a:pt x="5" y="17"/>
                    <a:pt x="5" y="17"/>
                  </a:cubicBezTo>
                  <a:lnTo>
                    <a:pt x="0" y="26"/>
                  </a:lnTo>
                  <a:close/>
                </a:path>
              </a:pathLst>
            </a:custGeom>
            <a:solidFill>
              <a:srgbClr val="21474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6" name="Freeform 996"/>
            <p:cNvSpPr/>
            <p:nvPr/>
          </p:nvSpPr>
          <p:spPr bwMode="auto">
            <a:xfrm>
              <a:off x="3273425" y="4337050"/>
              <a:ext cx="33337" cy="33338"/>
            </a:xfrm>
            <a:custGeom>
              <a:avLst/>
              <a:gdLst>
                <a:gd name="T0" fmla="*/ 0 w 5"/>
                <a:gd name="T1" fmla="*/ 2 h 5"/>
                <a:gd name="T2" fmla="*/ 2 w 5"/>
                <a:gd name="T3" fmla="*/ 5 h 5"/>
                <a:gd name="T4" fmla="*/ 5 w 5"/>
                <a:gd name="T5" fmla="*/ 3 h 5"/>
                <a:gd name="T6" fmla="*/ 3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cubicBezTo>
                    <a:pt x="0" y="3"/>
                    <a:pt x="0" y="5"/>
                    <a:pt x="2" y="5"/>
                  </a:cubicBezTo>
                  <a:cubicBezTo>
                    <a:pt x="3" y="5"/>
                    <a:pt x="4" y="4"/>
                    <a:pt x="5" y="3"/>
                  </a:cubicBezTo>
                  <a:cubicBezTo>
                    <a:pt x="5" y="2"/>
                    <a:pt x="4" y="1"/>
                    <a:pt x="3" y="0"/>
                  </a:cubicBezTo>
                  <a:cubicBezTo>
                    <a:pt x="2" y="0"/>
                    <a:pt x="0" y="1"/>
                    <a:pt x="0" y="2"/>
                  </a:cubicBezTo>
                </a:path>
              </a:pathLst>
            </a:cu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7" name="Freeform 997"/>
            <p:cNvSpPr/>
            <p:nvPr/>
          </p:nvSpPr>
          <p:spPr bwMode="auto">
            <a:xfrm>
              <a:off x="3175000" y="4186238"/>
              <a:ext cx="123825" cy="176213"/>
            </a:xfrm>
            <a:custGeom>
              <a:avLst/>
              <a:gdLst>
                <a:gd name="T0" fmla="*/ 19 w 19"/>
                <a:gd name="T1" fmla="*/ 23 h 27"/>
                <a:gd name="T2" fmla="*/ 15 w 19"/>
                <a:gd name="T3" fmla="*/ 27 h 27"/>
                <a:gd name="T4" fmla="*/ 7 w 19"/>
                <a:gd name="T5" fmla="*/ 19 h 27"/>
                <a:gd name="T6" fmla="*/ 2 w 19"/>
                <a:gd name="T7" fmla="*/ 5 h 27"/>
                <a:gd name="T8" fmla="*/ 7 w 19"/>
                <a:gd name="T9" fmla="*/ 2 h 27"/>
                <a:gd name="T10" fmla="*/ 12 w 19"/>
                <a:gd name="T11" fmla="*/ 16 h 27"/>
                <a:gd name="T12" fmla="*/ 19 w 19"/>
                <a:gd name="T13" fmla="*/ 23 h 27"/>
              </a:gdLst>
              <a:ahLst/>
              <a:cxnLst>
                <a:cxn ang="0">
                  <a:pos x="T0" y="T1"/>
                </a:cxn>
                <a:cxn ang="0">
                  <a:pos x="T2" y="T3"/>
                </a:cxn>
                <a:cxn ang="0">
                  <a:pos x="T4" y="T5"/>
                </a:cxn>
                <a:cxn ang="0">
                  <a:pos x="T6" y="T7"/>
                </a:cxn>
                <a:cxn ang="0">
                  <a:pos x="T8" y="T9"/>
                </a:cxn>
                <a:cxn ang="0">
                  <a:pos x="T10" y="T11"/>
                </a:cxn>
                <a:cxn ang="0">
                  <a:pos x="T12" y="T13"/>
                </a:cxn>
              </a:cxnLst>
              <a:rect l="0" t="0" r="r" b="b"/>
              <a:pathLst>
                <a:path w="19" h="27">
                  <a:moveTo>
                    <a:pt x="19" y="23"/>
                  </a:moveTo>
                  <a:cubicBezTo>
                    <a:pt x="15" y="27"/>
                    <a:pt x="15" y="27"/>
                    <a:pt x="15" y="27"/>
                  </a:cubicBezTo>
                  <a:cubicBezTo>
                    <a:pt x="7" y="19"/>
                    <a:pt x="7" y="19"/>
                    <a:pt x="7" y="19"/>
                  </a:cubicBezTo>
                  <a:cubicBezTo>
                    <a:pt x="7" y="19"/>
                    <a:pt x="2" y="6"/>
                    <a:pt x="2" y="5"/>
                  </a:cubicBezTo>
                  <a:cubicBezTo>
                    <a:pt x="0" y="1"/>
                    <a:pt x="5" y="0"/>
                    <a:pt x="7" y="2"/>
                  </a:cubicBezTo>
                  <a:cubicBezTo>
                    <a:pt x="7" y="3"/>
                    <a:pt x="12" y="16"/>
                    <a:pt x="12" y="16"/>
                  </a:cubicBezTo>
                  <a:lnTo>
                    <a:pt x="19" y="23"/>
                  </a:lnTo>
                  <a:close/>
                </a:path>
              </a:pathLst>
            </a:custGeom>
            <a:solidFill>
              <a:srgbClr val="2B3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8" name="Freeform 998"/>
            <p:cNvSpPr/>
            <p:nvPr/>
          </p:nvSpPr>
          <p:spPr bwMode="auto">
            <a:xfrm>
              <a:off x="3432175" y="4119563"/>
              <a:ext cx="25400" cy="33338"/>
            </a:xfrm>
            <a:custGeom>
              <a:avLst/>
              <a:gdLst>
                <a:gd name="T0" fmla="*/ 0 w 4"/>
                <a:gd name="T1" fmla="*/ 2 h 5"/>
                <a:gd name="T2" fmla="*/ 2 w 4"/>
                <a:gd name="T3" fmla="*/ 4 h 5"/>
                <a:gd name="T4" fmla="*/ 4 w 4"/>
                <a:gd name="T5" fmla="*/ 3 h 5"/>
                <a:gd name="T6" fmla="*/ 3 w 4"/>
                <a:gd name="T7" fmla="*/ 0 h 5"/>
                <a:gd name="T8" fmla="*/ 0 w 4"/>
                <a:gd name="T9" fmla="*/ 2 h 5"/>
              </a:gdLst>
              <a:ahLst/>
              <a:cxnLst>
                <a:cxn ang="0">
                  <a:pos x="T0" y="T1"/>
                </a:cxn>
                <a:cxn ang="0">
                  <a:pos x="T2" y="T3"/>
                </a:cxn>
                <a:cxn ang="0">
                  <a:pos x="T4" y="T5"/>
                </a:cxn>
                <a:cxn ang="0">
                  <a:pos x="T6" y="T7"/>
                </a:cxn>
                <a:cxn ang="0">
                  <a:pos x="T8" y="T9"/>
                </a:cxn>
              </a:cxnLst>
              <a:rect l="0" t="0" r="r" b="b"/>
              <a:pathLst>
                <a:path w="4" h="5">
                  <a:moveTo>
                    <a:pt x="0" y="2"/>
                  </a:moveTo>
                  <a:cubicBezTo>
                    <a:pt x="0" y="3"/>
                    <a:pt x="0" y="4"/>
                    <a:pt x="2" y="4"/>
                  </a:cubicBezTo>
                  <a:cubicBezTo>
                    <a:pt x="3" y="5"/>
                    <a:pt x="4" y="4"/>
                    <a:pt x="4" y="3"/>
                  </a:cubicBezTo>
                  <a:cubicBezTo>
                    <a:pt x="4" y="2"/>
                    <a:pt x="4" y="1"/>
                    <a:pt x="3" y="0"/>
                  </a:cubicBezTo>
                  <a:cubicBezTo>
                    <a:pt x="2" y="0"/>
                    <a:pt x="0" y="1"/>
                    <a:pt x="0" y="2"/>
                  </a:cubicBezTo>
                </a:path>
              </a:pathLst>
            </a:cu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9" name="Freeform 999"/>
            <p:cNvSpPr/>
            <p:nvPr/>
          </p:nvSpPr>
          <p:spPr bwMode="auto">
            <a:xfrm>
              <a:off x="3346450" y="3987800"/>
              <a:ext cx="111125" cy="158750"/>
            </a:xfrm>
            <a:custGeom>
              <a:avLst/>
              <a:gdLst>
                <a:gd name="T0" fmla="*/ 17 w 17"/>
                <a:gd name="T1" fmla="*/ 20 h 24"/>
                <a:gd name="T2" fmla="*/ 13 w 17"/>
                <a:gd name="T3" fmla="*/ 24 h 24"/>
                <a:gd name="T4" fmla="*/ 6 w 17"/>
                <a:gd name="T5" fmla="*/ 17 h 24"/>
                <a:gd name="T6" fmla="*/ 1 w 17"/>
                <a:gd name="T7" fmla="*/ 5 h 24"/>
                <a:gd name="T8" fmla="*/ 6 w 17"/>
                <a:gd name="T9" fmla="*/ 2 h 24"/>
                <a:gd name="T10" fmla="*/ 10 w 17"/>
                <a:gd name="T11" fmla="*/ 14 h 24"/>
                <a:gd name="T12" fmla="*/ 17 w 17"/>
                <a:gd name="T13" fmla="*/ 2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20"/>
                  </a:moveTo>
                  <a:cubicBezTo>
                    <a:pt x="13" y="24"/>
                    <a:pt x="13" y="24"/>
                    <a:pt x="13" y="24"/>
                  </a:cubicBezTo>
                  <a:cubicBezTo>
                    <a:pt x="6" y="17"/>
                    <a:pt x="6" y="17"/>
                    <a:pt x="6" y="17"/>
                  </a:cubicBezTo>
                  <a:cubicBezTo>
                    <a:pt x="6" y="17"/>
                    <a:pt x="1" y="6"/>
                    <a:pt x="1" y="5"/>
                  </a:cubicBezTo>
                  <a:cubicBezTo>
                    <a:pt x="0" y="2"/>
                    <a:pt x="4" y="0"/>
                    <a:pt x="6" y="2"/>
                  </a:cubicBezTo>
                  <a:cubicBezTo>
                    <a:pt x="6" y="3"/>
                    <a:pt x="10" y="14"/>
                    <a:pt x="10" y="14"/>
                  </a:cubicBezTo>
                  <a:lnTo>
                    <a:pt x="17" y="20"/>
                  </a:lnTo>
                  <a:close/>
                </a:path>
              </a:pathLst>
            </a:custGeom>
            <a:solidFill>
              <a:srgbClr val="21474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0" name="Rectangle 1000"/>
            <p:cNvSpPr>
              <a:spLocks noChangeArrowheads="1"/>
            </p:cNvSpPr>
            <p:nvPr/>
          </p:nvSpPr>
          <p:spPr bwMode="auto">
            <a:xfrm>
              <a:off x="3556000" y="3956050"/>
              <a:ext cx="26987" cy="25400"/>
            </a:xfrm>
            <a:prstGeom prst="rect">
              <a:avLst/>
            </a:prstGeom>
            <a:solidFill>
              <a:srgbClr val="E5BD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1" name="Freeform 1001"/>
            <p:cNvSpPr/>
            <p:nvPr/>
          </p:nvSpPr>
          <p:spPr bwMode="auto">
            <a:xfrm>
              <a:off x="3524250" y="3975100"/>
              <a:ext cx="92075" cy="98425"/>
            </a:xfrm>
            <a:custGeom>
              <a:avLst/>
              <a:gdLst>
                <a:gd name="T0" fmla="*/ 58 w 58"/>
                <a:gd name="T1" fmla="*/ 8 h 62"/>
                <a:gd name="T2" fmla="*/ 41 w 58"/>
                <a:gd name="T3" fmla="*/ 0 h 62"/>
                <a:gd name="T4" fmla="*/ 29 w 58"/>
                <a:gd name="T5" fmla="*/ 0 h 62"/>
                <a:gd name="T6" fmla="*/ 16 w 58"/>
                <a:gd name="T7" fmla="*/ 0 h 62"/>
                <a:gd name="T8" fmla="*/ 0 w 58"/>
                <a:gd name="T9" fmla="*/ 8 h 62"/>
                <a:gd name="T10" fmla="*/ 12 w 58"/>
                <a:gd name="T11" fmla="*/ 62 h 62"/>
                <a:gd name="T12" fmla="*/ 45 w 58"/>
                <a:gd name="T13" fmla="*/ 62 h 62"/>
                <a:gd name="T14" fmla="*/ 58 w 58"/>
                <a:gd name="T15" fmla="*/ 8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62">
                  <a:moveTo>
                    <a:pt x="58" y="8"/>
                  </a:moveTo>
                  <a:lnTo>
                    <a:pt x="41" y="0"/>
                  </a:lnTo>
                  <a:lnTo>
                    <a:pt x="29" y="0"/>
                  </a:lnTo>
                  <a:lnTo>
                    <a:pt x="16" y="0"/>
                  </a:lnTo>
                  <a:lnTo>
                    <a:pt x="0" y="8"/>
                  </a:lnTo>
                  <a:lnTo>
                    <a:pt x="12" y="62"/>
                  </a:lnTo>
                  <a:lnTo>
                    <a:pt x="45" y="62"/>
                  </a:lnTo>
                  <a:lnTo>
                    <a:pt x="58" y="8"/>
                  </a:lnTo>
                  <a:close/>
                </a:path>
              </a:pathLst>
            </a:custGeom>
            <a:solidFill>
              <a:srgbClr val="DCDCD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2" name="Freeform 1002"/>
            <p:cNvSpPr/>
            <p:nvPr/>
          </p:nvSpPr>
          <p:spPr bwMode="auto">
            <a:xfrm>
              <a:off x="3530600" y="3876675"/>
              <a:ext cx="79375" cy="79375"/>
            </a:xfrm>
            <a:custGeom>
              <a:avLst/>
              <a:gdLst>
                <a:gd name="T0" fmla="*/ 12 w 12"/>
                <a:gd name="T1" fmla="*/ 5 h 12"/>
                <a:gd name="T2" fmla="*/ 6 w 12"/>
                <a:gd name="T3" fmla="*/ 12 h 12"/>
                <a:gd name="T4" fmla="*/ 0 w 12"/>
                <a:gd name="T5" fmla="*/ 5 h 12"/>
                <a:gd name="T6" fmla="*/ 6 w 12"/>
                <a:gd name="T7" fmla="*/ 0 h 12"/>
                <a:gd name="T8" fmla="*/ 12 w 12"/>
                <a:gd name="T9" fmla="*/ 5 h 12"/>
              </a:gdLst>
              <a:ahLst/>
              <a:cxnLst>
                <a:cxn ang="0">
                  <a:pos x="T0" y="T1"/>
                </a:cxn>
                <a:cxn ang="0">
                  <a:pos x="T2" y="T3"/>
                </a:cxn>
                <a:cxn ang="0">
                  <a:pos x="T4" y="T5"/>
                </a:cxn>
                <a:cxn ang="0">
                  <a:pos x="T6" y="T7"/>
                </a:cxn>
                <a:cxn ang="0">
                  <a:pos x="T8" y="T9"/>
                </a:cxn>
              </a:cxnLst>
              <a:rect l="0" t="0" r="r" b="b"/>
              <a:pathLst>
                <a:path w="12" h="12">
                  <a:moveTo>
                    <a:pt x="12" y="5"/>
                  </a:moveTo>
                  <a:cubicBezTo>
                    <a:pt x="12" y="9"/>
                    <a:pt x="9" y="12"/>
                    <a:pt x="6" y="12"/>
                  </a:cubicBezTo>
                  <a:cubicBezTo>
                    <a:pt x="3" y="12"/>
                    <a:pt x="0" y="9"/>
                    <a:pt x="0" y="5"/>
                  </a:cubicBezTo>
                  <a:cubicBezTo>
                    <a:pt x="0" y="2"/>
                    <a:pt x="2" y="0"/>
                    <a:pt x="6" y="0"/>
                  </a:cubicBezTo>
                  <a:cubicBezTo>
                    <a:pt x="10" y="0"/>
                    <a:pt x="12" y="2"/>
                    <a:pt x="12" y="5"/>
                  </a:cubicBezTo>
                </a:path>
              </a:pathLst>
            </a:custGeom>
            <a:solidFill>
              <a:srgbClr val="383C4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3" name="Oval 1003"/>
            <p:cNvSpPr>
              <a:spLocks noChangeArrowheads="1"/>
            </p:cNvSpPr>
            <p:nvPr/>
          </p:nvSpPr>
          <p:spPr bwMode="auto">
            <a:xfrm>
              <a:off x="3536950" y="3889375"/>
              <a:ext cx="65087" cy="79375"/>
            </a:xfrm>
            <a:prstGeom prst="ellipse">
              <a:avLst/>
            </a:pr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4" name="Oval 1004"/>
            <p:cNvSpPr>
              <a:spLocks noChangeArrowheads="1"/>
            </p:cNvSpPr>
            <p:nvPr/>
          </p:nvSpPr>
          <p:spPr bwMode="auto">
            <a:xfrm>
              <a:off x="3530600" y="3922713"/>
              <a:ext cx="19050" cy="12700"/>
            </a:xfrm>
            <a:prstGeom prst="ellipse">
              <a:avLst/>
            </a:pr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5" name="Oval 1005"/>
            <p:cNvSpPr>
              <a:spLocks noChangeArrowheads="1"/>
            </p:cNvSpPr>
            <p:nvPr/>
          </p:nvSpPr>
          <p:spPr bwMode="auto">
            <a:xfrm>
              <a:off x="3589338" y="3922713"/>
              <a:ext cx="20637" cy="12700"/>
            </a:xfrm>
            <a:prstGeom prst="ellipse">
              <a:avLst/>
            </a:pr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6" name="Freeform 1006"/>
            <p:cNvSpPr/>
            <p:nvPr/>
          </p:nvSpPr>
          <p:spPr bwMode="auto">
            <a:xfrm>
              <a:off x="3536950" y="3883025"/>
              <a:ext cx="65087" cy="52388"/>
            </a:xfrm>
            <a:custGeom>
              <a:avLst/>
              <a:gdLst>
                <a:gd name="T0" fmla="*/ 9 w 10"/>
                <a:gd name="T1" fmla="*/ 1 h 8"/>
                <a:gd name="T2" fmla="*/ 8 w 10"/>
                <a:gd name="T3" fmla="*/ 1 h 8"/>
                <a:gd name="T4" fmla="*/ 6 w 10"/>
                <a:gd name="T5" fmla="*/ 0 h 8"/>
                <a:gd name="T6" fmla="*/ 6 w 10"/>
                <a:gd name="T7" fmla="*/ 0 h 8"/>
                <a:gd name="T8" fmla="*/ 4 w 10"/>
                <a:gd name="T9" fmla="*/ 0 h 8"/>
                <a:gd name="T10" fmla="*/ 3 w 10"/>
                <a:gd name="T11" fmla="*/ 1 h 8"/>
                <a:gd name="T12" fmla="*/ 2 w 10"/>
                <a:gd name="T13" fmla="*/ 1 h 8"/>
                <a:gd name="T14" fmla="*/ 0 w 10"/>
                <a:gd name="T15" fmla="*/ 6 h 8"/>
                <a:gd name="T16" fmla="*/ 1 w 10"/>
                <a:gd name="T17" fmla="*/ 8 h 8"/>
                <a:gd name="T18" fmla="*/ 1 w 10"/>
                <a:gd name="T19" fmla="*/ 5 h 8"/>
                <a:gd name="T20" fmla="*/ 3 w 10"/>
                <a:gd name="T21" fmla="*/ 2 h 8"/>
                <a:gd name="T22" fmla="*/ 7 w 10"/>
                <a:gd name="T23" fmla="*/ 2 h 8"/>
                <a:gd name="T24" fmla="*/ 9 w 10"/>
                <a:gd name="T25" fmla="*/ 5 h 8"/>
                <a:gd name="T26" fmla="*/ 9 w 10"/>
                <a:gd name="T27" fmla="*/ 8 h 8"/>
                <a:gd name="T28" fmla="*/ 10 w 10"/>
                <a:gd name="T29" fmla="*/ 6 h 8"/>
                <a:gd name="T30" fmla="*/ 9 w 10"/>
                <a:gd name="T31"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8">
                  <a:moveTo>
                    <a:pt x="9" y="1"/>
                  </a:moveTo>
                  <a:cubicBezTo>
                    <a:pt x="8" y="1"/>
                    <a:pt x="8" y="1"/>
                    <a:pt x="8" y="1"/>
                  </a:cubicBezTo>
                  <a:cubicBezTo>
                    <a:pt x="7" y="1"/>
                    <a:pt x="7" y="0"/>
                    <a:pt x="6" y="0"/>
                  </a:cubicBezTo>
                  <a:cubicBezTo>
                    <a:pt x="6" y="0"/>
                    <a:pt x="6" y="0"/>
                    <a:pt x="6" y="0"/>
                  </a:cubicBezTo>
                  <a:cubicBezTo>
                    <a:pt x="4" y="0"/>
                    <a:pt x="4" y="0"/>
                    <a:pt x="4" y="0"/>
                  </a:cubicBezTo>
                  <a:cubicBezTo>
                    <a:pt x="4" y="0"/>
                    <a:pt x="3" y="0"/>
                    <a:pt x="3" y="1"/>
                  </a:cubicBezTo>
                  <a:cubicBezTo>
                    <a:pt x="2" y="1"/>
                    <a:pt x="2" y="1"/>
                    <a:pt x="2" y="1"/>
                  </a:cubicBezTo>
                  <a:cubicBezTo>
                    <a:pt x="0" y="1"/>
                    <a:pt x="0" y="6"/>
                    <a:pt x="0" y="6"/>
                  </a:cubicBezTo>
                  <a:cubicBezTo>
                    <a:pt x="0" y="6"/>
                    <a:pt x="1" y="8"/>
                    <a:pt x="1" y="8"/>
                  </a:cubicBezTo>
                  <a:cubicBezTo>
                    <a:pt x="1" y="8"/>
                    <a:pt x="1" y="5"/>
                    <a:pt x="1" y="5"/>
                  </a:cubicBezTo>
                  <a:cubicBezTo>
                    <a:pt x="1" y="3"/>
                    <a:pt x="2" y="2"/>
                    <a:pt x="3" y="2"/>
                  </a:cubicBezTo>
                  <a:cubicBezTo>
                    <a:pt x="3" y="2"/>
                    <a:pt x="7" y="2"/>
                    <a:pt x="7" y="2"/>
                  </a:cubicBezTo>
                  <a:cubicBezTo>
                    <a:pt x="8" y="2"/>
                    <a:pt x="9" y="3"/>
                    <a:pt x="9" y="5"/>
                  </a:cubicBezTo>
                  <a:cubicBezTo>
                    <a:pt x="9" y="5"/>
                    <a:pt x="9" y="8"/>
                    <a:pt x="9" y="8"/>
                  </a:cubicBezTo>
                  <a:cubicBezTo>
                    <a:pt x="10" y="8"/>
                    <a:pt x="10" y="6"/>
                    <a:pt x="10" y="6"/>
                  </a:cubicBezTo>
                  <a:cubicBezTo>
                    <a:pt x="10" y="6"/>
                    <a:pt x="10" y="1"/>
                    <a:pt x="9" y="1"/>
                  </a:cubicBezTo>
                </a:path>
              </a:pathLst>
            </a:custGeom>
            <a:solidFill>
              <a:srgbClr val="383C4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7" name="Freeform 1007"/>
            <p:cNvSpPr/>
            <p:nvPr/>
          </p:nvSpPr>
          <p:spPr bwMode="auto">
            <a:xfrm>
              <a:off x="3556000" y="3981450"/>
              <a:ext cx="26987" cy="79375"/>
            </a:xfrm>
            <a:custGeom>
              <a:avLst/>
              <a:gdLst>
                <a:gd name="T0" fmla="*/ 13 w 17"/>
                <a:gd name="T1" fmla="*/ 0 h 50"/>
                <a:gd name="T2" fmla="*/ 9 w 17"/>
                <a:gd name="T3" fmla="*/ 0 h 50"/>
                <a:gd name="T4" fmla="*/ 5 w 17"/>
                <a:gd name="T5" fmla="*/ 0 h 50"/>
                <a:gd name="T6" fmla="*/ 0 w 17"/>
                <a:gd name="T7" fmla="*/ 42 h 50"/>
                <a:gd name="T8" fmla="*/ 9 w 17"/>
                <a:gd name="T9" fmla="*/ 50 h 50"/>
                <a:gd name="T10" fmla="*/ 17 w 17"/>
                <a:gd name="T11" fmla="*/ 42 h 50"/>
                <a:gd name="T12" fmla="*/ 13 w 17"/>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7" h="50">
                  <a:moveTo>
                    <a:pt x="13" y="0"/>
                  </a:moveTo>
                  <a:lnTo>
                    <a:pt x="9" y="0"/>
                  </a:lnTo>
                  <a:lnTo>
                    <a:pt x="5" y="0"/>
                  </a:lnTo>
                  <a:lnTo>
                    <a:pt x="0" y="42"/>
                  </a:lnTo>
                  <a:lnTo>
                    <a:pt x="9" y="50"/>
                  </a:lnTo>
                  <a:lnTo>
                    <a:pt x="17" y="42"/>
                  </a:lnTo>
                  <a:lnTo>
                    <a:pt x="13" y="0"/>
                  </a:lnTo>
                  <a:close/>
                </a:path>
              </a:pathLst>
            </a:custGeom>
            <a:solidFill>
              <a:srgbClr val="C62B2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8" name="Freeform 1008"/>
            <p:cNvSpPr/>
            <p:nvPr/>
          </p:nvSpPr>
          <p:spPr bwMode="auto">
            <a:xfrm>
              <a:off x="3563938" y="3975100"/>
              <a:ext cx="12700" cy="12700"/>
            </a:xfrm>
            <a:custGeom>
              <a:avLst/>
              <a:gdLst>
                <a:gd name="T0" fmla="*/ 8 w 8"/>
                <a:gd name="T1" fmla="*/ 4 h 8"/>
                <a:gd name="T2" fmla="*/ 8 w 8"/>
                <a:gd name="T3" fmla="*/ 8 h 8"/>
                <a:gd name="T4" fmla="*/ 4 w 8"/>
                <a:gd name="T5" fmla="*/ 8 h 8"/>
                <a:gd name="T6" fmla="*/ 4 w 8"/>
                <a:gd name="T7" fmla="*/ 8 h 8"/>
                <a:gd name="T8" fmla="*/ 0 w 8"/>
                <a:gd name="T9" fmla="*/ 8 h 8"/>
                <a:gd name="T10" fmla="*/ 0 w 8"/>
                <a:gd name="T11" fmla="*/ 4 h 8"/>
                <a:gd name="T12" fmla="*/ 4 w 8"/>
                <a:gd name="T13" fmla="*/ 0 h 8"/>
                <a:gd name="T14" fmla="*/ 8 w 8"/>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8" y="4"/>
                  </a:moveTo>
                  <a:lnTo>
                    <a:pt x="8" y="8"/>
                  </a:lnTo>
                  <a:lnTo>
                    <a:pt x="4" y="8"/>
                  </a:lnTo>
                  <a:lnTo>
                    <a:pt x="4" y="8"/>
                  </a:lnTo>
                  <a:lnTo>
                    <a:pt x="0" y="8"/>
                  </a:lnTo>
                  <a:lnTo>
                    <a:pt x="0" y="4"/>
                  </a:lnTo>
                  <a:lnTo>
                    <a:pt x="4" y="0"/>
                  </a:lnTo>
                  <a:lnTo>
                    <a:pt x="8" y="4"/>
                  </a:lnTo>
                  <a:close/>
                </a:path>
              </a:pathLst>
            </a:custGeom>
            <a:solidFill>
              <a:srgbClr val="FA756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79" name="Freeform 1009"/>
            <p:cNvSpPr/>
            <p:nvPr/>
          </p:nvSpPr>
          <p:spPr bwMode="auto">
            <a:xfrm>
              <a:off x="3543300" y="3968750"/>
              <a:ext cx="26987" cy="19050"/>
            </a:xfrm>
            <a:custGeom>
              <a:avLst/>
              <a:gdLst>
                <a:gd name="T0" fmla="*/ 8 w 17"/>
                <a:gd name="T1" fmla="*/ 12 h 12"/>
                <a:gd name="T2" fmla="*/ 0 w 17"/>
                <a:gd name="T3" fmla="*/ 4 h 12"/>
                <a:gd name="T4" fmla="*/ 8 w 17"/>
                <a:gd name="T5" fmla="*/ 0 h 12"/>
                <a:gd name="T6" fmla="*/ 17 w 17"/>
                <a:gd name="T7" fmla="*/ 4 h 12"/>
                <a:gd name="T8" fmla="*/ 8 w 17"/>
                <a:gd name="T9" fmla="*/ 12 h 12"/>
              </a:gdLst>
              <a:ahLst/>
              <a:cxnLst>
                <a:cxn ang="0">
                  <a:pos x="T0" y="T1"/>
                </a:cxn>
                <a:cxn ang="0">
                  <a:pos x="T2" y="T3"/>
                </a:cxn>
                <a:cxn ang="0">
                  <a:pos x="T4" y="T5"/>
                </a:cxn>
                <a:cxn ang="0">
                  <a:pos x="T6" y="T7"/>
                </a:cxn>
                <a:cxn ang="0">
                  <a:pos x="T8" y="T9"/>
                </a:cxn>
              </a:cxnLst>
              <a:rect l="0" t="0" r="r" b="b"/>
              <a:pathLst>
                <a:path w="17" h="12">
                  <a:moveTo>
                    <a:pt x="8" y="12"/>
                  </a:moveTo>
                  <a:lnTo>
                    <a:pt x="0" y="4"/>
                  </a:lnTo>
                  <a:lnTo>
                    <a:pt x="8" y="0"/>
                  </a:lnTo>
                  <a:lnTo>
                    <a:pt x="17" y="4"/>
                  </a:lnTo>
                  <a:lnTo>
                    <a:pt x="8" y="12"/>
                  </a:lnTo>
                  <a:close/>
                </a:path>
              </a:pathLst>
            </a:custGeom>
            <a:solidFill>
              <a:srgbClr val="FDFFF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80" name="Freeform 1010"/>
            <p:cNvSpPr/>
            <p:nvPr/>
          </p:nvSpPr>
          <p:spPr bwMode="auto">
            <a:xfrm>
              <a:off x="3570288" y="3968750"/>
              <a:ext cx="25400" cy="19050"/>
            </a:xfrm>
            <a:custGeom>
              <a:avLst/>
              <a:gdLst>
                <a:gd name="T0" fmla="*/ 8 w 16"/>
                <a:gd name="T1" fmla="*/ 12 h 12"/>
                <a:gd name="T2" fmla="*/ 16 w 16"/>
                <a:gd name="T3" fmla="*/ 4 h 12"/>
                <a:gd name="T4" fmla="*/ 8 w 16"/>
                <a:gd name="T5" fmla="*/ 0 h 12"/>
                <a:gd name="T6" fmla="*/ 0 w 16"/>
                <a:gd name="T7" fmla="*/ 4 h 12"/>
                <a:gd name="T8" fmla="*/ 8 w 16"/>
                <a:gd name="T9" fmla="*/ 12 h 12"/>
              </a:gdLst>
              <a:ahLst/>
              <a:cxnLst>
                <a:cxn ang="0">
                  <a:pos x="T0" y="T1"/>
                </a:cxn>
                <a:cxn ang="0">
                  <a:pos x="T2" y="T3"/>
                </a:cxn>
                <a:cxn ang="0">
                  <a:pos x="T4" y="T5"/>
                </a:cxn>
                <a:cxn ang="0">
                  <a:pos x="T6" y="T7"/>
                </a:cxn>
                <a:cxn ang="0">
                  <a:pos x="T8" y="T9"/>
                </a:cxn>
              </a:cxnLst>
              <a:rect l="0" t="0" r="r" b="b"/>
              <a:pathLst>
                <a:path w="16" h="12">
                  <a:moveTo>
                    <a:pt x="8" y="12"/>
                  </a:moveTo>
                  <a:lnTo>
                    <a:pt x="16" y="4"/>
                  </a:lnTo>
                  <a:lnTo>
                    <a:pt x="8" y="0"/>
                  </a:lnTo>
                  <a:lnTo>
                    <a:pt x="0" y="4"/>
                  </a:lnTo>
                  <a:lnTo>
                    <a:pt x="8" y="12"/>
                  </a:lnTo>
                  <a:close/>
                </a:path>
              </a:pathLst>
            </a:custGeom>
            <a:solidFill>
              <a:srgbClr val="FDFFF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81" name="Freeform 1011"/>
            <p:cNvSpPr/>
            <p:nvPr/>
          </p:nvSpPr>
          <p:spPr bwMode="auto">
            <a:xfrm>
              <a:off x="3517900" y="3975100"/>
              <a:ext cx="52387" cy="184150"/>
            </a:xfrm>
            <a:custGeom>
              <a:avLst/>
              <a:gdLst>
                <a:gd name="T0" fmla="*/ 5 w 8"/>
                <a:gd name="T1" fmla="*/ 0 h 28"/>
                <a:gd name="T2" fmla="*/ 2 w 8"/>
                <a:gd name="T3" fmla="*/ 0 h 28"/>
                <a:gd name="T4" fmla="*/ 2 w 8"/>
                <a:gd name="T5" fmla="*/ 1 h 28"/>
                <a:gd name="T6" fmla="*/ 1 w 8"/>
                <a:gd name="T7" fmla="*/ 1 h 28"/>
                <a:gd name="T8" fmla="*/ 0 w 8"/>
                <a:gd name="T9" fmla="*/ 28 h 28"/>
                <a:gd name="T10" fmla="*/ 7 w 8"/>
                <a:gd name="T11" fmla="*/ 28 h 28"/>
                <a:gd name="T12" fmla="*/ 8 w 8"/>
                <a:gd name="T13" fmla="*/ 25 h 28"/>
                <a:gd name="T14" fmla="*/ 8 w 8"/>
                <a:gd name="T15" fmla="*/ 12 h 28"/>
                <a:gd name="T16" fmla="*/ 5 w 8"/>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8">
                  <a:moveTo>
                    <a:pt x="5" y="0"/>
                  </a:moveTo>
                  <a:cubicBezTo>
                    <a:pt x="4" y="0"/>
                    <a:pt x="3" y="0"/>
                    <a:pt x="2" y="0"/>
                  </a:cubicBezTo>
                  <a:cubicBezTo>
                    <a:pt x="2" y="1"/>
                    <a:pt x="2" y="1"/>
                    <a:pt x="2" y="1"/>
                  </a:cubicBezTo>
                  <a:cubicBezTo>
                    <a:pt x="1" y="1"/>
                    <a:pt x="1" y="1"/>
                    <a:pt x="1" y="1"/>
                  </a:cubicBezTo>
                  <a:cubicBezTo>
                    <a:pt x="0" y="28"/>
                    <a:pt x="0" y="28"/>
                    <a:pt x="0" y="28"/>
                  </a:cubicBezTo>
                  <a:cubicBezTo>
                    <a:pt x="7" y="28"/>
                    <a:pt x="7" y="28"/>
                    <a:pt x="7" y="28"/>
                  </a:cubicBezTo>
                  <a:cubicBezTo>
                    <a:pt x="8" y="25"/>
                    <a:pt x="8" y="25"/>
                    <a:pt x="8" y="25"/>
                  </a:cubicBezTo>
                  <a:cubicBezTo>
                    <a:pt x="8" y="12"/>
                    <a:pt x="8" y="12"/>
                    <a:pt x="8" y="12"/>
                  </a:cubicBezTo>
                  <a:lnTo>
                    <a:pt x="5" y="0"/>
                  </a:lnTo>
                  <a:close/>
                </a:path>
              </a:pathLst>
            </a:custGeom>
            <a:solidFill>
              <a:srgbClr val="1A4B6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82" name="Freeform 1012"/>
            <p:cNvSpPr/>
            <p:nvPr/>
          </p:nvSpPr>
          <p:spPr bwMode="auto">
            <a:xfrm>
              <a:off x="3536950" y="3975100"/>
              <a:ext cx="33337" cy="79375"/>
            </a:xfrm>
            <a:custGeom>
              <a:avLst/>
              <a:gdLst>
                <a:gd name="T0" fmla="*/ 0 w 21"/>
                <a:gd name="T1" fmla="*/ 17 h 50"/>
                <a:gd name="T2" fmla="*/ 4 w 21"/>
                <a:gd name="T3" fmla="*/ 8 h 50"/>
                <a:gd name="T4" fmla="*/ 0 w 21"/>
                <a:gd name="T5" fmla="*/ 4 h 50"/>
                <a:gd name="T6" fmla="*/ 4 w 21"/>
                <a:gd name="T7" fmla="*/ 0 h 50"/>
                <a:gd name="T8" fmla="*/ 8 w 21"/>
                <a:gd name="T9" fmla="*/ 0 h 50"/>
                <a:gd name="T10" fmla="*/ 21 w 21"/>
                <a:gd name="T11" fmla="*/ 50 h 50"/>
                <a:gd name="T12" fmla="*/ 0 w 21"/>
                <a:gd name="T13" fmla="*/ 17 h 50"/>
              </a:gdLst>
              <a:ahLst/>
              <a:cxnLst>
                <a:cxn ang="0">
                  <a:pos x="T0" y="T1"/>
                </a:cxn>
                <a:cxn ang="0">
                  <a:pos x="T2" y="T3"/>
                </a:cxn>
                <a:cxn ang="0">
                  <a:pos x="T4" y="T5"/>
                </a:cxn>
                <a:cxn ang="0">
                  <a:pos x="T6" y="T7"/>
                </a:cxn>
                <a:cxn ang="0">
                  <a:pos x="T8" y="T9"/>
                </a:cxn>
                <a:cxn ang="0">
                  <a:pos x="T10" y="T11"/>
                </a:cxn>
                <a:cxn ang="0">
                  <a:pos x="T12" y="T13"/>
                </a:cxn>
              </a:cxnLst>
              <a:rect l="0" t="0" r="r" b="b"/>
              <a:pathLst>
                <a:path w="21" h="50">
                  <a:moveTo>
                    <a:pt x="0" y="17"/>
                  </a:moveTo>
                  <a:lnTo>
                    <a:pt x="4" y="8"/>
                  </a:lnTo>
                  <a:lnTo>
                    <a:pt x="0" y="4"/>
                  </a:lnTo>
                  <a:lnTo>
                    <a:pt x="4" y="0"/>
                  </a:lnTo>
                  <a:lnTo>
                    <a:pt x="8" y="0"/>
                  </a:lnTo>
                  <a:lnTo>
                    <a:pt x="21" y="50"/>
                  </a:lnTo>
                  <a:lnTo>
                    <a:pt x="0" y="17"/>
                  </a:lnTo>
                  <a:close/>
                </a:path>
              </a:pathLst>
            </a:custGeom>
            <a:solidFill>
              <a:srgbClr val="2B3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83" name="Freeform 1013"/>
            <p:cNvSpPr/>
            <p:nvPr/>
          </p:nvSpPr>
          <p:spPr bwMode="auto">
            <a:xfrm>
              <a:off x="3570288" y="3975100"/>
              <a:ext cx="52387" cy="184150"/>
            </a:xfrm>
            <a:custGeom>
              <a:avLst/>
              <a:gdLst>
                <a:gd name="T0" fmla="*/ 3 w 8"/>
                <a:gd name="T1" fmla="*/ 0 h 28"/>
                <a:gd name="T2" fmla="*/ 6 w 8"/>
                <a:gd name="T3" fmla="*/ 0 h 28"/>
                <a:gd name="T4" fmla="*/ 6 w 8"/>
                <a:gd name="T5" fmla="*/ 1 h 28"/>
                <a:gd name="T6" fmla="*/ 7 w 8"/>
                <a:gd name="T7" fmla="*/ 1 h 28"/>
                <a:gd name="T8" fmla="*/ 8 w 8"/>
                <a:gd name="T9" fmla="*/ 28 h 28"/>
                <a:gd name="T10" fmla="*/ 1 w 8"/>
                <a:gd name="T11" fmla="*/ 28 h 28"/>
                <a:gd name="T12" fmla="*/ 0 w 8"/>
                <a:gd name="T13" fmla="*/ 25 h 28"/>
                <a:gd name="T14" fmla="*/ 0 w 8"/>
                <a:gd name="T15" fmla="*/ 12 h 28"/>
                <a:gd name="T16" fmla="*/ 3 w 8"/>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8">
                  <a:moveTo>
                    <a:pt x="3" y="0"/>
                  </a:moveTo>
                  <a:cubicBezTo>
                    <a:pt x="4" y="0"/>
                    <a:pt x="5" y="0"/>
                    <a:pt x="6" y="0"/>
                  </a:cubicBezTo>
                  <a:cubicBezTo>
                    <a:pt x="6" y="1"/>
                    <a:pt x="6" y="1"/>
                    <a:pt x="6" y="1"/>
                  </a:cubicBezTo>
                  <a:cubicBezTo>
                    <a:pt x="7" y="1"/>
                    <a:pt x="7" y="1"/>
                    <a:pt x="7" y="1"/>
                  </a:cubicBezTo>
                  <a:cubicBezTo>
                    <a:pt x="8" y="28"/>
                    <a:pt x="8" y="28"/>
                    <a:pt x="8" y="28"/>
                  </a:cubicBezTo>
                  <a:cubicBezTo>
                    <a:pt x="1" y="28"/>
                    <a:pt x="1" y="28"/>
                    <a:pt x="1" y="28"/>
                  </a:cubicBezTo>
                  <a:cubicBezTo>
                    <a:pt x="0" y="25"/>
                    <a:pt x="0" y="25"/>
                    <a:pt x="0" y="25"/>
                  </a:cubicBezTo>
                  <a:cubicBezTo>
                    <a:pt x="0" y="12"/>
                    <a:pt x="0" y="12"/>
                    <a:pt x="0" y="12"/>
                  </a:cubicBezTo>
                  <a:lnTo>
                    <a:pt x="3" y="0"/>
                  </a:lnTo>
                  <a:close/>
                </a:path>
              </a:pathLst>
            </a:custGeom>
            <a:solidFill>
              <a:srgbClr val="1A4B6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84" name="Freeform 1014"/>
            <p:cNvSpPr/>
            <p:nvPr/>
          </p:nvSpPr>
          <p:spPr bwMode="auto">
            <a:xfrm>
              <a:off x="3570288" y="3975100"/>
              <a:ext cx="31750" cy="79375"/>
            </a:xfrm>
            <a:custGeom>
              <a:avLst/>
              <a:gdLst>
                <a:gd name="T0" fmla="*/ 20 w 20"/>
                <a:gd name="T1" fmla="*/ 17 h 50"/>
                <a:gd name="T2" fmla="*/ 16 w 20"/>
                <a:gd name="T3" fmla="*/ 8 h 50"/>
                <a:gd name="T4" fmla="*/ 20 w 20"/>
                <a:gd name="T5" fmla="*/ 4 h 50"/>
                <a:gd name="T6" fmla="*/ 16 w 20"/>
                <a:gd name="T7" fmla="*/ 0 h 50"/>
                <a:gd name="T8" fmla="*/ 12 w 20"/>
                <a:gd name="T9" fmla="*/ 0 h 50"/>
                <a:gd name="T10" fmla="*/ 0 w 20"/>
                <a:gd name="T11" fmla="*/ 50 h 50"/>
                <a:gd name="T12" fmla="*/ 20 w 20"/>
                <a:gd name="T13" fmla="*/ 17 h 50"/>
              </a:gdLst>
              <a:ahLst/>
              <a:cxnLst>
                <a:cxn ang="0">
                  <a:pos x="T0" y="T1"/>
                </a:cxn>
                <a:cxn ang="0">
                  <a:pos x="T2" y="T3"/>
                </a:cxn>
                <a:cxn ang="0">
                  <a:pos x="T4" y="T5"/>
                </a:cxn>
                <a:cxn ang="0">
                  <a:pos x="T6" y="T7"/>
                </a:cxn>
                <a:cxn ang="0">
                  <a:pos x="T8" y="T9"/>
                </a:cxn>
                <a:cxn ang="0">
                  <a:pos x="T10" y="T11"/>
                </a:cxn>
                <a:cxn ang="0">
                  <a:pos x="T12" y="T13"/>
                </a:cxn>
              </a:cxnLst>
              <a:rect l="0" t="0" r="r" b="b"/>
              <a:pathLst>
                <a:path w="20" h="50">
                  <a:moveTo>
                    <a:pt x="20" y="17"/>
                  </a:moveTo>
                  <a:lnTo>
                    <a:pt x="16" y="8"/>
                  </a:lnTo>
                  <a:lnTo>
                    <a:pt x="20" y="4"/>
                  </a:lnTo>
                  <a:lnTo>
                    <a:pt x="16" y="0"/>
                  </a:lnTo>
                  <a:lnTo>
                    <a:pt x="12" y="0"/>
                  </a:lnTo>
                  <a:lnTo>
                    <a:pt x="0" y="50"/>
                  </a:lnTo>
                  <a:lnTo>
                    <a:pt x="20" y="17"/>
                  </a:lnTo>
                  <a:close/>
                </a:path>
              </a:pathLst>
            </a:custGeom>
            <a:solidFill>
              <a:srgbClr val="2B3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85" name="Oval 1015"/>
            <p:cNvSpPr>
              <a:spLocks noChangeArrowheads="1"/>
            </p:cNvSpPr>
            <p:nvPr/>
          </p:nvSpPr>
          <p:spPr bwMode="auto">
            <a:xfrm>
              <a:off x="3563938" y="4067175"/>
              <a:ext cx="12700" cy="6350"/>
            </a:xfrm>
            <a:prstGeom prst="ellipse">
              <a:avLst/>
            </a:prstGeom>
            <a:solidFill>
              <a:srgbClr val="2B3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86" name="Oval 1016"/>
            <p:cNvSpPr>
              <a:spLocks noChangeArrowheads="1"/>
            </p:cNvSpPr>
            <p:nvPr/>
          </p:nvSpPr>
          <p:spPr bwMode="auto">
            <a:xfrm>
              <a:off x="3563938" y="4094163"/>
              <a:ext cx="12700" cy="12700"/>
            </a:xfrm>
            <a:prstGeom prst="ellipse">
              <a:avLst/>
            </a:prstGeom>
            <a:solidFill>
              <a:srgbClr val="2B3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87" name="Oval 1017"/>
            <p:cNvSpPr>
              <a:spLocks noChangeArrowheads="1"/>
            </p:cNvSpPr>
            <p:nvPr/>
          </p:nvSpPr>
          <p:spPr bwMode="auto">
            <a:xfrm>
              <a:off x="3563938" y="4125913"/>
              <a:ext cx="12700" cy="14288"/>
            </a:xfrm>
            <a:prstGeom prst="ellipse">
              <a:avLst/>
            </a:prstGeom>
            <a:solidFill>
              <a:srgbClr val="2B3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88" name="Freeform 1018"/>
            <p:cNvSpPr/>
            <p:nvPr/>
          </p:nvSpPr>
          <p:spPr bwMode="auto">
            <a:xfrm>
              <a:off x="3681413" y="4140200"/>
              <a:ext cx="26987" cy="25400"/>
            </a:xfrm>
            <a:custGeom>
              <a:avLst/>
              <a:gdLst>
                <a:gd name="T0" fmla="*/ 4 w 4"/>
                <a:gd name="T1" fmla="*/ 2 h 4"/>
                <a:gd name="T2" fmla="*/ 3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4" y="4"/>
                    <a:pt x="3" y="4"/>
                  </a:cubicBezTo>
                  <a:cubicBezTo>
                    <a:pt x="2" y="4"/>
                    <a:pt x="0" y="4"/>
                    <a:pt x="0" y="2"/>
                  </a:cubicBezTo>
                  <a:cubicBezTo>
                    <a:pt x="0" y="1"/>
                    <a:pt x="0" y="0"/>
                    <a:pt x="2" y="0"/>
                  </a:cubicBezTo>
                  <a:cubicBezTo>
                    <a:pt x="3" y="0"/>
                    <a:pt x="4" y="1"/>
                    <a:pt x="4" y="2"/>
                  </a:cubicBezTo>
                </a:path>
              </a:pathLst>
            </a:custGeom>
            <a:solidFill>
              <a:srgbClr val="E5BD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89" name="Freeform 1019"/>
            <p:cNvSpPr/>
            <p:nvPr/>
          </p:nvSpPr>
          <p:spPr bwMode="auto">
            <a:xfrm>
              <a:off x="3687763" y="4014788"/>
              <a:ext cx="119062" cy="144463"/>
            </a:xfrm>
            <a:custGeom>
              <a:avLst/>
              <a:gdLst>
                <a:gd name="T0" fmla="*/ 0 w 18"/>
                <a:gd name="T1" fmla="*/ 19 h 22"/>
                <a:gd name="T2" fmla="*/ 3 w 18"/>
                <a:gd name="T3" fmla="*/ 22 h 22"/>
                <a:gd name="T4" fmla="*/ 10 w 18"/>
                <a:gd name="T5" fmla="*/ 16 h 22"/>
                <a:gd name="T6" fmla="*/ 16 w 18"/>
                <a:gd name="T7" fmla="*/ 5 h 22"/>
                <a:gd name="T8" fmla="*/ 12 w 18"/>
                <a:gd name="T9" fmla="*/ 2 h 22"/>
                <a:gd name="T10" fmla="*/ 6 w 18"/>
                <a:gd name="T11" fmla="*/ 13 h 22"/>
                <a:gd name="T12" fmla="*/ 0 w 18"/>
                <a:gd name="T13" fmla="*/ 19 h 22"/>
              </a:gdLst>
              <a:ahLst/>
              <a:cxnLst>
                <a:cxn ang="0">
                  <a:pos x="T0" y="T1"/>
                </a:cxn>
                <a:cxn ang="0">
                  <a:pos x="T2" y="T3"/>
                </a:cxn>
                <a:cxn ang="0">
                  <a:pos x="T4" y="T5"/>
                </a:cxn>
                <a:cxn ang="0">
                  <a:pos x="T6" y="T7"/>
                </a:cxn>
                <a:cxn ang="0">
                  <a:pos x="T8" y="T9"/>
                </a:cxn>
                <a:cxn ang="0">
                  <a:pos x="T10" y="T11"/>
                </a:cxn>
                <a:cxn ang="0">
                  <a:pos x="T12" y="T13"/>
                </a:cxn>
              </a:cxnLst>
              <a:rect l="0" t="0" r="r" b="b"/>
              <a:pathLst>
                <a:path w="18" h="22">
                  <a:moveTo>
                    <a:pt x="0" y="19"/>
                  </a:moveTo>
                  <a:cubicBezTo>
                    <a:pt x="3" y="22"/>
                    <a:pt x="3" y="22"/>
                    <a:pt x="3" y="22"/>
                  </a:cubicBezTo>
                  <a:cubicBezTo>
                    <a:pt x="10" y="16"/>
                    <a:pt x="10" y="16"/>
                    <a:pt x="10" y="16"/>
                  </a:cubicBezTo>
                  <a:cubicBezTo>
                    <a:pt x="10" y="16"/>
                    <a:pt x="16" y="5"/>
                    <a:pt x="16" y="5"/>
                  </a:cubicBezTo>
                  <a:cubicBezTo>
                    <a:pt x="18" y="1"/>
                    <a:pt x="13" y="0"/>
                    <a:pt x="12" y="2"/>
                  </a:cubicBezTo>
                  <a:cubicBezTo>
                    <a:pt x="11" y="2"/>
                    <a:pt x="6" y="13"/>
                    <a:pt x="6" y="13"/>
                  </a:cubicBezTo>
                  <a:lnTo>
                    <a:pt x="0" y="19"/>
                  </a:lnTo>
                  <a:close/>
                </a:path>
              </a:pathLst>
            </a:custGeom>
            <a:solidFill>
              <a:srgbClr val="202B3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90" name="Freeform 1020"/>
            <p:cNvSpPr/>
            <p:nvPr/>
          </p:nvSpPr>
          <p:spPr bwMode="auto">
            <a:xfrm>
              <a:off x="3681413" y="4251325"/>
              <a:ext cx="39687" cy="39688"/>
            </a:xfrm>
            <a:custGeom>
              <a:avLst/>
              <a:gdLst>
                <a:gd name="T0" fmla="*/ 6 w 6"/>
                <a:gd name="T1" fmla="*/ 3 h 6"/>
                <a:gd name="T2" fmla="*/ 3 w 6"/>
                <a:gd name="T3" fmla="*/ 6 h 6"/>
                <a:gd name="T4" fmla="*/ 0 w 6"/>
                <a:gd name="T5" fmla="*/ 3 h 6"/>
                <a:gd name="T6" fmla="*/ 3 w 6"/>
                <a:gd name="T7" fmla="*/ 0 h 6"/>
                <a:gd name="T8" fmla="*/ 6 w 6"/>
                <a:gd name="T9" fmla="*/ 3 h 6"/>
              </a:gdLst>
              <a:ahLst/>
              <a:cxnLst>
                <a:cxn ang="0">
                  <a:pos x="T0" y="T1"/>
                </a:cxn>
                <a:cxn ang="0">
                  <a:pos x="T2" y="T3"/>
                </a:cxn>
                <a:cxn ang="0">
                  <a:pos x="T4" y="T5"/>
                </a:cxn>
                <a:cxn ang="0">
                  <a:pos x="T6" y="T7"/>
                </a:cxn>
                <a:cxn ang="0">
                  <a:pos x="T8" y="T9"/>
                </a:cxn>
              </a:cxnLst>
              <a:rect l="0" t="0" r="r" b="b"/>
              <a:pathLst>
                <a:path w="6" h="6">
                  <a:moveTo>
                    <a:pt x="6" y="3"/>
                  </a:moveTo>
                  <a:cubicBezTo>
                    <a:pt x="6" y="5"/>
                    <a:pt x="5" y="6"/>
                    <a:pt x="3" y="6"/>
                  </a:cubicBezTo>
                  <a:cubicBezTo>
                    <a:pt x="2" y="6"/>
                    <a:pt x="0" y="5"/>
                    <a:pt x="0" y="3"/>
                  </a:cubicBezTo>
                  <a:cubicBezTo>
                    <a:pt x="0" y="2"/>
                    <a:pt x="3" y="0"/>
                    <a:pt x="3" y="0"/>
                  </a:cubicBezTo>
                  <a:cubicBezTo>
                    <a:pt x="3" y="0"/>
                    <a:pt x="6" y="2"/>
                    <a:pt x="6" y="3"/>
                  </a:cubicBezTo>
                </a:path>
              </a:pathLst>
            </a:custGeom>
            <a:solidFill>
              <a:srgbClr val="26273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91" name="Freeform 1021"/>
            <p:cNvSpPr/>
            <p:nvPr/>
          </p:nvSpPr>
          <p:spPr bwMode="auto">
            <a:xfrm>
              <a:off x="3681413" y="4146550"/>
              <a:ext cx="158750" cy="123825"/>
            </a:xfrm>
            <a:custGeom>
              <a:avLst/>
              <a:gdLst>
                <a:gd name="T0" fmla="*/ 3 w 24"/>
                <a:gd name="T1" fmla="*/ 0 h 19"/>
                <a:gd name="T2" fmla="*/ 12 w 24"/>
                <a:gd name="T3" fmla="*/ 0 h 19"/>
                <a:gd name="T4" fmla="*/ 22 w 24"/>
                <a:gd name="T5" fmla="*/ 0 h 19"/>
                <a:gd name="T6" fmla="*/ 24 w 24"/>
                <a:gd name="T7" fmla="*/ 2 h 19"/>
                <a:gd name="T8" fmla="*/ 24 w 24"/>
                <a:gd name="T9" fmla="*/ 5 h 19"/>
                <a:gd name="T10" fmla="*/ 22 w 24"/>
                <a:gd name="T11" fmla="*/ 7 h 19"/>
                <a:gd name="T12" fmla="*/ 14 w 24"/>
                <a:gd name="T13" fmla="*/ 7 h 19"/>
                <a:gd name="T14" fmla="*/ 7 w 24"/>
                <a:gd name="T15" fmla="*/ 6 h 19"/>
                <a:gd name="T16" fmla="*/ 6 w 24"/>
                <a:gd name="T17" fmla="*/ 19 h 19"/>
                <a:gd name="T18" fmla="*/ 0 w 24"/>
                <a:gd name="T19" fmla="*/ 19 h 19"/>
                <a:gd name="T20" fmla="*/ 1 w 24"/>
                <a:gd name="T21" fmla="*/ 4 h 19"/>
                <a:gd name="T22" fmla="*/ 1 w 24"/>
                <a:gd name="T23" fmla="*/ 2 h 19"/>
                <a:gd name="T24" fmla="*/ 3 w 24"/>
                <a:gd name="T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19">
                  <a:moveTo>
                    <a:pt x="3" y="0"/>
                  </a:moveTo>
                  <a:cubicBezTo>
                    <a:pt x="3" y="0"/>
                    <a:pt x="10" y="0"/>
                    <a:pt x="12" y="0"/>
                  </a:cubicBezTo>
                  <a:cubicBezTo>
                    <a:pt x="22" y="0"/>
                    <a:pt x="22" y="0"/>
                    <a:pt x="22" y="0"/>
                  </a:cubicBezTo>
                  <a:cubicBezTo>
                    <a:pt x="23" y="0"/>
                    <a:pt x="24" y="1"/>
                    <a:pt x="24" y="2"/>
                  </a:cubicBezTo>
                  <a:cubicBezTo>
                    <a:pt x="24" y="5"/>
                    <a:pt x="24" y="5"/>
                    <a:pt x="24" y="5"/>
                  </a:cubicBezTo>
                  <a:cubicBezTo>
                    <a:pt x="24" y="6"/>
                    <a:pt x="23" y="7"/>
                    <a:pt x="22" y="7"/>
                  </a:cubicBezTo>
                  <a:cubicBezTo>
                    <a:pt x="14" y="7"/>
                    <a:pt x="14" y="7"/>
                    <a:pt x="14" y="7"/>
                  </a:cubicBezTo>
                  <a:cubicBezTo>
                    <a:pt x="14" y="7"/>
                    <a:pt x="9" y="7"/>
                    <a:pt x="7" y="6"/>
                  </a:cubicBezTo>
                  <a:cubicBezTo>
                    <a:pt x="7" y="9"/>
                    <a:pt x="6" y="19"/>
                    <a:pt x="6" y="19"/>
                  </a:cubicBezTo>
                  <a:cubicBezTo>
                    <a:pt x="0" y="19"/>
                    <a:pt x="0" y="19"/>
                    <a:pt x="0" y="19"/>
                  </a:cubicBezTo>
                  <a:cubicBezTo>
                    <a:pt x="1" y="4"/>
                    <a:pt x="1" y="4"/>
                    <a:pt x="1" y="4"/>
                  </a:cubicBezTo>
                  <a:cubicBezTo>
                    <a:pt x="1" y="3"/>
                    <a:pt x="1" y="2"/>
                    <a:pt x="1" y="2"/>
                  </a:cubicBezTo>
                  <a:cubicBezTo>
                    <a:pt x="2" y="1"/>
                    <a:pt x="2" y="1"/>
                    <a:pt x="3" y="0"/>
                  </a:cubicBezTo>
                </a:path>
              </a:pathLst>
            </a:custGeom>
            <a:solidFill>
              <a:srgbClr val="202B3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92" name="Freeform 1022"/>
            <p:cNvSpPr/>
            <p:nvPr/>
          </p:nvSpPr>
          <p:spPr bwMode="auto">
            <a:xfrm>
              <a:off x="3695700" y="4251325"/>
              <a:ext cx="39687" cy="39688"/>
            </a:xfrm>
            <a:custGeom>
              <a:avLst/>
              <a:gdLst>
                <a:gd name="T0" fmla="*/ 6 w 6"/>
                <a:gd name="T1" fmla="*/ 3 h 6"/>
                <a:gd name="T2" fmla="*/ 3 w 6"/>
                <a:gd name="T3" fmla="*/ 6 h 6"/>
                <a:gd name="T4" fmla="*/ 0 w 6"/>
                <a:gd name="T5" fmla="*/ 3 h 6"/>
                <a:gd name="T6" fmla="*/ 3 w 6"/>
                <a:gd name="T7" fmla="*/ 0 h 6"/>
                <a:gd name="T8" fmla="*/ 6 w 6"/>
                <a:gd name="T9" fmla="*/ 3 h 6"/>
              </a:gdLst>
              <a:ahLst/>
              <a:cxnLst>
                <a:cxn ang="0">
                  <a:pos x="T0" y="T1"/>
                </a:cxn>
                <a:cxn ang="0">
                  <a:pos x="T2" y="T3"/>
                </a:cxn>
                <a:cxn ang="0">
                  <a:pos x="T4" y="T5"/>
                </a:cxn>
                <a:cxn ang="0">
                  <a:pos x="T6" y="T7"/>
                </a:cxn>
                <a:cxn ang="0">
                  <a:pos x="T8" y="T9"/>
                </a:cxn>
              </a:cxnLst>
              <a:rect l="0" t="0" r="r" b="b"/>
              <a:pathLst>
                <a:path w="6" h="6">
                  <a:moveTo>
                    <a:pt x="6" y="3"/>
                  </a:moveTo>
                  <a:cubicBezTo>
                    <a:pt x="6" y="5"/>
                    <a:pt x="5" y="6"/>
                    <a:pt x="3" y="6"/>
                  </a:cubicBezTo>
                  <a:cubicBezTo>
                    <a:pt x="1" y="6"/>
                    <a:pt x="0" y="5"/>
                    <a:pt x="0" y="3"/>
                  </a:cubicBezTo>
                  <a:cubicBezTo>
                    <a:pt x="0" y="2"/>
                    <a:pt x="3" y="0"/>
                    <a:pt x="3" y="0"/>
                  </a:cubicBezTo>
                  <a:cubicBezTo>
                    <a:pt x="3" y="0"/>
                    <a:pt x="6" y="2"/>
                    <a:pt x="6" y="3"/>
                  </a:cubicBezTo>
                </a:path>
              </a:pathLst>
            </a:custGeom>
            <a:solidFill>
              <a:srgbClr val="26273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93" name="Freeform 1023"/>
            <p:cNvSpPr/>
            <p:nvPr/>
          </p:nvSpPr>
          <p:spPr bwMode="auto">
            <a:xfrm>
              <a:off x="3695700" y="4146550"/>
              <a:ext cx="150812" cy="123825"/>
            </a:xfrm>
            <a:custGeom>
              <a:avLst/>
              <a:gdLst>
                <a:gd name="T0" fmla="*/ 3 w 23"/>
                <a:gd name="T1" fmla="*/ 0 h 19"/>
                <a:gd name="T2" fmla="*/ 11 w 23"/>
                <a:gd name="T3" fmla="*/ 0 h 19"/>
                <a:gd name="T4" fmla="*/ 22 w 23"/>
                <a:gd name="T5" fmla="*/ 0 h 19"/>
                <a:gd name="T6" fmla="*/ 23 w 23"/>
                <a:gd name="T7" fmla="*/ 2 h 19"/>
                <a:gd name="T8" fmla="*/ 23 w 23"/>
                <a:gd name="T9" fmla="*/ 5 h 19"/>
                <a:gd name="T10" fmla="*/ 21 w 23"/>
                <a:gd name="T11" fmla="*/ 7 h 19"/>
                <a:gd name="T12" fmla="*/ 14 w 23"/>
                <a:gd name="T13" fmla="*/ 7 h 19"/>
                <a:gd name="T14" fmla="*/ 6 w 23"/>
                <a:gd name="T15" fmla="*/ 6 h 19"/>
                <a:gd name="T16" fmla="*/ 6 w 23"/>
                <a:gd name="T17" fmla="*/ 19 h 19"/>
                <a:gd name="T18" fmla="*/ 0 w 23"/>
                <a:gd name="T19" fmla="*/ 19 h 19"/>
                <a:gd name="T20" fmla="*/ 1 w 23"/>
                <a:gd name="T21" fmla="*/ 4 h 19"/>
                <a:gd name="T22" fmla="*/ 1 w 23"/>
                <a:gd name="T23" fmla="*/ 2 h 19"/>
                <a:gd name="T24" fmla="*/ 3 w 23"/>
                <a:gd name="T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9">
                  <a:moveTo>
                    <a:pt x="3" y="0"/>
                  </a:moveTo>
                  <a:cubicBezTo>
                    <a:pt x="3" y="0"/>
                    <a:pt x="10" y="0"/>
                    <a:pt x="11" y="0"/>
                  </a:cubicBezTo>
                  <a:cubicBezTo>
                    <a:pt x="22" y="0"/>
                    <a:pt x="22" y="0"/>
                    <a:pt x="22" y="0"/>
                  </a:cubicBezTo>
                  <a:cubicBezTo>
                    <a:pt x="23" y="0"/>
                    <a:pt x="23" y="1"/>
                    <a:pt x="23" y="2"/>
                  </a:cubicBezTo>
                  <a:cubicBezTo>
                    <a:pt x="23" y="5"/>
                    <a:pt x="23" y="5"/>
                    <a:pt x="23" y="5"/>
                  </a:cubicBezTo>
                  <a:cubicBezTo>
                    <a:pt x="23" y="6"/>
                    <a:pt x="22" y="7"/>
                    <a:pt x="21" y="7"/>
                  </a:cubicBezTo>
                  <a:cubicBezTo>
                    <a:pt x="14" y="7"/>
                    <a:pt x="14" y="7"/>
                    <a:pt x="14" y="7"/>
                  </a:cubicBezTo>
                  <a:cubicBezTo>
                    <a:pt x="13" y="7"/>
                    <a:pt x="9" y="7"/>
                    <a:pt x="6" y="6"/>
                  </a:cubicBezTo>
                  <a:cubicBezTo>
                    <a:pt x="6" y="9"/>
                    <a:pt x="6" y="19"/>
                    <a:pt x="6" y="19"/>
                  </a:cubicBezTo>
                  <a:cubicBezTo>
                    <a:pt x="0" y="19"/>
                    <a:pt x="0" y="19"/>
                    <a:pt x="0" y="19"/>
                  </a:cubicBezTo>
                  <a:cubicBezTo>
                    <a:pt x="1" y="4"/>
                    <a:pt x="1" y="4"/>
                    <a:pt x="1" y="4"/>
                  </a:cubicBezTo>
                  <a:cubicBezTo>
                    <a:pt x="0" y="3"/>
                    <a:pt x="1" y="2"/>
                    <a:pt x="1" y="2"/>
                  </a:cubicBezTo>
                  <a:cubicBezTo>
                    <a:pt x="1" y="1"/>
                    <a:pt x="2" y="1"/>
                    <a:pt x="3" y="0"/>
                  </a:cubicBezTo>
                </a:path>
              </a:pathLst>
            </a:custGeom>
            <a:solidFill>
              <a:srgbClr val="383C4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94" name="Freeform 1024"/>
            <p:cNvSpPr/>
            <p:nvPr/>
          </p:nvSpPr>
          <p:spPr bwMode="auto">
            <a:xfrm>
              <a:off x="3760788" y="3994150"/>
              <a:ext cx="85725" cy="177800"/>
            </a:xfrm>
            <a:custGeom>
              <a:avLst/>
              <a:gdLst>
                <a:gd name="T0" fmla="*/ 6 w 13"/>
                <a:gd name="T1" fmla="*/ 1 h 27"/>
                <a:gd name="T2" fmla="*/ 13 w 13"/>
                <a:gd name="T3" fmla="*/ 8 h 27"/>
                <a:gd name="T4" fmla="*/ 13 w 13"/>
                <a:gd name="T5" fmla="*/ 27 h 27"/>
                <a:gd name="T6" fmla="*/ 0 w 13"/>
                <a:gd name="T7" fmla="*/ 23 h 27"/>
                <a:gd name="T8" fmla="*/ 0 w 13"/>
                <a:gd name="T9" fmla="*/ 11 h 27"/>
                <a:gd name="T10" fmla="*/ 5 w 13"/>
                <a:gd name="T11" fmla="*/ 1 h 27"/>
                <a:gd name="T12" fmla="*/ 6 w 13"/>
                <a:gd name="T13" fmla="*/ 1 h 27"/>
              </a:gdLst>
              <a:ahLst/>
              <a:cxnLst>
                <a:cxn ang="0">
                  <a:pos x="T0" y="T1"/>
                </a:cxn>
                <a:cxn ang="0">
                  <a:pos x="T2" y="T3"/>
                </a:cxn>
                <a:cxn ang="0">
                  <a:pos x="T4" y="T5"/>
                </a:cxn>
                <a:cxn ang="0">
                  <a:pos x="T6" y="T7"/>
                </a:cxn>
                <a:cxn ang="0">
                  <a:pos x="T8" y="T9"/>
                </a:cxn>
                <a:cxn ang="0">
                  <a:pos x="T10" y="T11"/>
                </a:cxn>
                <a:cxn ang="0">
                  <a:pos x="T12" y="T13"/>
                </a:cxn>
              </a:cxnLst>
              <a:rect l="0" t="0" r="r" b="b"/>
              <a:pathLst>
                <a:path w="13" h="27">
                  <a:moveTo>
                    <a:pt x="6" y="1"/>
                  </a:moveTo>
                  <a:cubicBezTo>
                    <a:pt x="10" y="0"/>
                    <a:pt x="13" y="3"/>
                    <a:pt x="13" y="8"/>
                  </a:cubicBezTo>
                  <a:cubicBezTo>
                    <a:pt x="13" y="27"/>
                    <a:pt x="13" y="27"/>
                    <a:pt x="13" y="27"/>
                  </a:cubicBezTo>
                  <a:cubicBezTo>
                    <a:pt x="0" y="23"/>
                    <a:pt x="0" y="23"/>
                    <a:pt x="0" y="23"/>
                  </a:cubicBezTo>
                  <a:cubicBezTo>
                    <a:pt x="0" y="11"/>
                    <a:pt x="0" y="11"/>
                    <a:pt x="0" y="11"/>
                  </a:cubicBezTo>
                  <a:cubicBezTo>
                    <a:pt x="0" y="7"/>
                    <a:pt x="1" y="2"/>
                    <a:pt x="5" y="1"/>
                  </a:cubicBezTo>
                  <a:cubicBezTo>
                    <a:pt x="5" y="1"/>
                    <a:pt x="6" y="1"/>
                    <a:pt x="6" y="1"/>
                  </a:cubicBezTo>
                </a:path>
              </a:pathLst>
            </a:custGeom>
            <a:solidFill>
              <a:srgbClr val="46444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95" name="Oval 1025"/>
            <p:cNvSpPr>
              <a:spLocks noChangeArrowheads="1"/>
            </p:cNvSpPr>
            <p:nvPr/>
          </p:nvSpPr>
          <p:spPr bwMode="auto">
            <a:xfrm>
              <a:off x="3767138" y="4086225"/>
              <a:ext cx="6350" cy="7938"/>
            </a:xfrm>
            <a:prstGeom prst="ellipse">
              <a:avLst/>
            </a:prstGeom>
            <a:solidFill>
              <a:srgbClr val="202B3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96" name="Oval 1026"/>
            <p:cNvSpPr>
              <a:spLocks noChangeArrowheads="1"/>
            </p:cNvSpPr>
            <p:nvPr/>
          </p:nvSpPr>
          <p:spPr bwMode="auto">
            <a:xfrm>
              <a:off x="3767138" y="4113213"/>
              <a:ext cx="6350" cy="12700"/>
            </a:xfrm>
            <a:prstGeom prst="ellipse">
              <a:avLst/>
            </a:prstGeom>
            <a:solidFill>
              <a:srgbClr val="202B3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97" name="Freeform 1027"/>
            <p:cNvSpPr/>
            <p:nvPr/>
          </p:nvSpPr>
          <p:spPr bwMode="auto">
            <a:xfrm>
              <a:off x="3787775" y="3987800"/>
              <a:ext cx="25400" cy="39688"/>
            </a:xfrm>
            <a:custGeom>
              <a:avLst/>
              <a:gdLst>
                <a:gd name="T0" fmla="*/ 4 w 4"/>
                <a:gd name="T1" fmla="*/ 0 h 6"/>
                <a:gd name="T2" fmla="*/ 4 w 4"/>
                <a:gd name="T3" fmla="*/ 3 h 6"/>
                <a:gd name="T4" fmla="*/ 3 w 4"/>
                <a:gd name="T5" fmla="*/ 4 h 6"/>
                <a:gd name="T6" fmla="*/ 3 w 4"/>
                <a:gd name="T7" fmla="*/ 5 h 6"/>
                <a:gd name="T8" fmla="*/ 3 w 4"/>
                <a:gd name="T9" fmla="*/ 6 h 6"/>
                <a:gd name="T10" fmla="*/ 0 w 4"/>
                <a:gd name="T11" fmla="*/ 6 h 6"/>
                <a:gd name="T12" fmla="*/ 0 w 4"/>
                <a:gd name="T13" fmla="*/ 0 h 6"/>
                <a:gd name="T14" fmla="*/ 4 w 4"/>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4" y="0"/>
                  </a:moveTo>
                  <a:cubicBezTo>
                    <a:pt x="4" y="3"/>
                    <a:pt x="4" y="3"/>
                    <a:pt x="4" y="3"/>
                  </a:cubicBezTo>
                  <a:cubicBezTo>
                    <a:pt x="4" y="3"/>
                    <a:pt x="3" y="4"/>
                    <a:pt x="3" y="4"/>
                  </a:cubicBezTo>
                  <a:cubicBezTo>
                    <a:pt x="3" y="5"/>
                    <a:pt x="3" y="5"/>
                    <a:pt x="3" y="5"/>
                  </a:cubicBezTo>
                  <a:cubicBezTo>
                    <a:pt x="3" y="6"/>
                    <a:pt x="3" y="6"/>
                    <a:pt x="3" y="6"/>
                  </a:cubicBezTo>
                  <a:cubicBezTo>
                    <a:pt x="0" y="6"/>
                    <a:pt x="0" y="6"/>
                    <a:pt x="0" y="6"/>
                  </a:cubicBezTo>
                  <a:cubicBezTo>
                    <a:pt x="0" y="0"/>
                    <a:pt x="0" y="0"/>
                    <a:pt x="0" y="0"/>
                  </a:cubicBezTo>
                  <a:lnTo>
                    <a:pt x="4" y="0"/>
                  </a:lnTo>
                  <a:close/>
                </a:path>
              </a:pathLst>
            </a:custGeom>
            <a:solidFill>
              <a:srgbClr val="E5BD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98" name="Freeform 1028"/>
            <p:cNvSpPr/>
            <p:nvPr/>
          </p:nvSpPr>
          <p:spPr bwMode="auto">
            <a:xfrm>
              <a:off x="3773488" y="4002088"/>
              <a:ext cx="39687" cy="58738"/>
            </a:xfrm>
            <a:custGeom>
              <a:avLst/>
              <a:gdLst>
                <a:gd name="T0" fmla="*/ 5 w 6"/>
                <a:gd name="T1" fmla="*/ 2 h 9"/>
                <a:gd name="T2" fmla="*/ 2 w 6"/>
                <a:gd name="T3" fmla="*/ 7 h 9"/>
                <a:gd name="T4" fmla="*/ 0 w 6"/>
                <a:gd name="T5" fmla="*/ 9 h 9"/>
                <a:gd name="T6" fmla="*/ 0 w 6"/>
                <a:gd name="T7" fmla="*/ 7 h 9"/>
                <a:gd name="T8" fmla="*/ 2 w 6"/>
                <a:gd name="T9" fmla="*/ 1 h 9"/>
                <a:gd name="T10" fmla="*/ 3 w 6"/>
                <a:gd name="T11" fmla="*/ 1 h 9"/>
                <a:gd name="T12" fmla="*/ 5 w 6"/>
                <a:gd name="T13" fmla="*/ 0 h 9"/>
                <a:gd name="T14" fmla="*/ 6 w 6"/>
                <a:gd name="T15" fmla="*/ 1 h 9"/>
                <a:gd name="T16" fmla="*/ 5 w 6"/>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5" y="2"/>
                  </a:moveTo>
                  <a:cubicBezTo>
                    <a:pt x="2" y="7"/>
                    <a:pt x="2" y="7"/>
                    <a:pt x="2" y="7"/>
                  </a:cubicBezTo>
                  <a:cubicBezTo>
                    <a:pt x="0" y="9"/>
                    <a:pt x="0" y="9"/>
                    <a:pt x="0" y="9"/>
                  </a:cubicBezTo>
                  <a:cubicBezTo>
                    <a:pt x="0" y="7"/>
                    <a:pt x="0" y="7"/>
                    <a:pt x="0" y="7"/>
                  </a:cubicBezTo>
                  <a:cubicBezTo>
                    <a:pt x="0" y="7"/>
                    <a:pt x="1" y="2"/>
                    <a:pt x="2" y="1"/>
                  </a:cubicBezTo>
                  <a:cubicBezTo>
                    <a:pt x="3" y="1"/>
                    <a:pt x="3" y="1"/>
                    <a:pt x="3" y="1"/>
                  </a:cubicBezTo>
                  <a:cubicBezTo>
                    <a:pt x="5" y="0"/>
                    <a:pt x="5" y="0"/>
                    <a:pt x="5" y="0"/>
                  </a:cubicBezTo>
                  <a:cubicBezTo>
                    <a:pt x="6" y="1"/>
                    <a:pt x="6" y="1"/>
                    <a:pt x="6" y="1"/>
                  </a:cubicBezTo>
                  <a:lnTo>
                    <a:pt x="5" y="2"/>
                  </a:lnTo>
                  <a:close/>
                </a:path>
              </a:pathLst>
            </a:custGeom>
            <a:solidFill>
              <a:srgbClr val="DCDCD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99" name="Freeform 1029"/>
            <p:cNvSpPr/>
            <p:nvPr/>
          </p:nvSpPr>
          <p:spPr bwMode="auto">
            <a:xfrm>
              <a:off x="3760788" y="4008438"/>
              <a:ext cx="33337" cy="65088"/>
            </a:xfrm>
            <a:custGeom>
              <a:avLst/>
              <a:gdLst>
                <a:gd name="T0" fmla="*/ 0 w 21"/>
                <a:gd name="T1" fmla="*/ 41 h 41"/>
                <a:gd name="T2" fmla="*/ 8 w 21"/>
                <a:gd name="T3" fmla="*/ 25 h 41"/>
                <a:gd name="T4" fmla="*/ 17 w 21"/>
                <a:gd name="T5" fmla="*/ 0 h 41"/>
                <a:gd name="T6" fmla="*/ 21 w 21"/>
                <a:gd name="T7" fmla="*/ 0 h 41"/>
                <a:gd name="T8" fmla="*/ 21 w 21"/>
                <a:gd name="T9" fmla="*/ 0 h 41"/>
                <a:gd name="T10" fmla="*/ 13 w 21"/>
                <a:gd name="T11" fmla="*/ 25 h 41"/>
                <a:gd name="T12" fmla="*/ 0 w 21"/>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21" h="41">
                  <a:moveTo>
                    <a:pt x="0" y="41"/>
                  </a:moveTo>
                  <a:lnTo>
                    <a:pt x="8" y="25"/>
                  </a:lnTo>
                  <a:lnTo>
                    <a:pt x="17" y="0"/>
                  </a:lnTo>
                  <a:lnTo>
                    <a:pt x="21" y="0"/>
                  </a:lnTo>
                  <a:lnTo>
                    <a:pt x="21" y="0"/>
                  </a:lnTo>
                  <a:lnTo>
                    <a:pt x="13" y="25"/>
                  </a:lnTo>
                  <a:lnTo>
                    <a:pt x="0" y="41"/>
                  </a:lnTo>
                  <a:close/>
                </a:path>
              </a:pathLst>
            </a:custGeom>
            <a:solidFill>
              <a:srgbClr val="0165C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00" name="Freeform 1030"/>
            <p:cNvSpPr/>
            <p:nvPr/>
          </p:nvSpPr>
          <p:spPr bwMode="auto">
            <a:xfrm>
              <a:off x="3787775" y="4008438"/>
              <a:ext cx="6350" cy="6350"/>
            </a:xfrm>
            <a:custGeom>
              <a:avLst/>
              <a:gdLst>
                <a:gd name="T0" fmla="*/ 0 w 4"/>
                <a:gd name="T1" fmla="*/ 0 h 4"/>
                <a:gd name="T2" fmla="*/ 0 w 4"/>
                <a:gd name="T3" fmla="*/ 4 h 4"/>
                <a:gd name="T4" fmla="*/ 0 w 4"/>
                <a:gd name="T5" fmla="*/ 4 h 4"/>
                <a:gd name="T6" fmla="*/ 0 w 4"/>
                <a:gd name="T7" fmla="*/ 4 h 4"/>
                <a:gd name="T8" fmla="*/ 4 w 4"/>
                <a:gd name="T9" fmla="*/ 4 h 4"/>
                <a:gd name="T10" fmla="*/ 4 w 4"/>
                <a:gd name="T11" fmla="*/ 0 h 4"/>
                <a:gd name="T12" fmla="*/ 4 w 4"/>
                <a:gd name="T13" fmla="*/ 0 h 4"/>
                <a:gd name="T14" fmla="*/ 0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0"/>
                  </a:moveTo>
                  <a:lnTo>
                    <a:pt x="0" y="4"/>
                  </a:lnTo>
                  <a:lnTo>
                    <a:pt x="0" y="4"/>
                  </a:lnTo>
                  <a:lnTo>
                    <a:pt x="0" y="4"/>
                  </a:lnTo>
                  <a:lnTo>
                    <a:pt x="4" y="4"/>
                  </a:lnTo>
                  <a:lnTo>
                    <a:pt x="4" y="0"/>
                  </a:lnTo>
                  <a:lnTo>
                    <a:pt x="4" y="0"/>
                  </a:lnTo>
                  <a:lnTo>
                    <a:pt x="0" y="0"/>
                  </a:lnTo>
                  <a:close/>
                </a:path>
              </a:pathLst>
            </a:custGeom>
            <a:solidFill>
              <a:srgbClr val="00A9F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01" name="Freeform 1031"/>
            <p:cNvSpPr/>
            <p:nvPr/>
          </p:nvSpPr>
          <p:spPr bwMode="auto">
            <a:xfrm>
              <a:off x="3794125" y="4002088"/>
              <a:ext cx="19050" cy="12700"/>
            </a:xfrm>
            <a:custGeom>
              <a:avLst/>
              <a:gdLst>
                <a:gd name="T0" fmla="*/ 4 w 12"/>
                <a:gd name="T1" fmla="*/ 8 h 8"/>
                <a:gd name="T2" fmla="*/ 12 w 12"/>
                <a:gd name="T3" fmla="*/ 0 h 8"/>
                <a:gd name="T4" fmla="*/ 12 w 12"/>
                <a:gd name="T5" fmla="*/ 0 h 8"/>
                <a:gd name="T6" fmla="*/ 0 w 12"/>
                <a:gd name="T7" fmla="*/ 4 h 8"/>
                <a:gd name="T8" fmla="*/ 4 w 12"/>
                <a:gd name="T9" fmla="*/ 8 h 8"/>
              </a:gdLst>
              <a:ahLst/>
              <a:cxnLst>
                <a:cxn ang="0">
                  <a:pos x="T0" y="T1"/>
                </a:cxn>
                <a:cxn ang="0">
                  <a:pos x="T2" y="T3"/>
                </a:cxn>
                <a:cxn ang="0">
                  <a:pos x="T4" y="T5"/>
                </a:cxn>
                <a:cxn ang="0">
                  <a:pos x="T6" y="T7"/>
                </a:cxn>
                <a:cxn ang="0">
                  <a:pos x="T8" y="T9"/>
                </a:cxn>
              </a:cxnLst>
              <a:rect l="0" t="0" r="r" b="b"/>
              <a:pathLst>
                <a:path w="12" h="8">
                  <a:moveTo>
                    <a:pt x="4" y="8"/>
                  </a:moveTo>
                  <a:lnTo>
                    <a:pt x="12" y="0"/>
                  </a:lnTo>
                  <a:lnTo>
                    <a:pt x="12" y="0"/>
                  </a:lnTo>
                  <a:lnTo>
                    <a:pt x="0" y="4"/>
                  </a:lnTo>
                  <a:lnTo>
                    <a:pt x="4" y="8"/>
                  </a:lnTo>
                  <a:close/>
                </a:path>
              </a:pathLst>
            </a:custGeom>
            <a:solidFill>
              <a:srgbClr val="FDFFF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02" name="Freeform 1032"/>
            <p:cNvSpPr/>
            <p:nvPr/>
          </p:nvSpPr>
          <p:spPr bwMode="auto">
            <a:xfrm>
              <a:off x="3781425" y="4002088"/>
              <a:ext cx="12700" cy="12700"/>
            </a:xfrm>
            <a:custGeom>
              <a:avLst/>
              <a:gdLst>
                <a:gd name="T0" fmla="*/ 0 w 8"/>
                <a:gd name="T1" fmla="*/ 8 h 8"/>
                <a:gd name="T2" fmla="*/ 0 w 8"/>
                <a:gd name="T3" fmla="*/ 4 h 8"/>
                <a:gd name="T4" fmla="*/ 4 w 8"/>
                <a:gd name="T5" fmla="*/ 0 h 8"/>
                <a:gd name="T6" fmla="*/ 8 w 8"/>
                <a:gd name="T7" fmla="*/ 4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4"/>
                  </a:lnTo>
                  <a:lnTo>
                    <a:pt x="4" y="0"/>
                  </a:lnTo>
                  <a:lnTo>
                    <a:pt x="8" y="4"/>
                  </a:lnTo>
                  <a:lnTo>
                    <a:pt x="0" y="8"/>
                  </a:lnTo>
                  <a:close/>
                </a:path>
              </a:pathLst>
            </a:custGeom>
            <a:solidFill>
              <a:srgbClr val="FDFFF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03" name="Freeform 1033"/>
            <p:cNvSpPr/>
            <p:nvPr/>
          </p:nvSpPr>
          <p:spPr bwMode="auto">
            <a:xfrm>
              <a:off x="3760788" y="4002088"/>
              <a:ext cx="60325" cy="71438"/>
            </a:xfrm>
            <a:custGeom>
              <a:avLst/>
              <a:gdLst>
                <a:gd name="T0" fmla="*/ 29 w 38"/>
                <a:gd name="T1" fmla="*/ 16 h 45"/>
                <a:gd name="T2" fmla="*/ 29 w 38"/>
                <a:gd name="T3" fmla="*/ 8 h 45"/>
                <a:gd name="T4" fmla="*/ 38 w 38"/>
                <a:gd name="T5" fmla="*/ 4 h 45"/>
                <a:gd name="T6" fmla="*/ 33 w 38"/>
                <a:gd name="T7" fmla="*/ 0 h 45"/>
                <a:gd name="T8" fmla="*/ 33 w 38"/>
                <a:gd name="T9" fmla="*/ 0 h 45"/>
                <a:gd name="T10" fmla="*/ 0 w 38"/>
                <a:gd name="T11" fmla="*/ 45 h 45"/>
                <a:gd name="T12" fmla="*/ 29 w 38"/>
                <a:gd name="T13" fmla="*/ 16 h 45"/>
              </a:gdLst>
              <a:ahLst/>
              <a:cxnLst>
                <a:cxn ang="0">
                  <a:pos x="T0" y="T1"/>
                </a:cxn>
                <a:cxn ang="0">
                  <a:pos x="T2" y="T3"/>
                </a:cxn>
                <a:cxn ang="0">
                  <a:pos x="T4" y="T5"/>
                </a:cxn>
                <a:cxn ang="0">
                  <a:pos x="T6" y="T7"/>
                </a:cxn>
                <a:cxn ang="0">
                  <a:pos x="T8" y="T9"/>
                </a:cxn>
                <a:cxn ang="0">
                  <a:pos x="T10" y="T11"/>
                </a:cxn>
                <a:cxn ang="0">
                  <a:pos x="T12" y="T13"/>
                </a:cxn>
              </a:cxnLst>
              <a:rect l="0" t="0" r="r" b="b"/>
              <a:pathLst>
                <a:path w="38" h="45">
                  <a:moveTo>
                    <a:pt x="29" y="16"/>
                  </a:moveTo>
                  <a:lnTo>
                    <a:pt x="29" y="8"/>
                  </a:lnTo>
                  <a:lnTo>
                    <a:pt x="38" y="4"/>
                  </a:lnTo>
                  <a:lnTo>
                    <a:pt x="33" y="0"/>
                  </a:lnTo>
                  <a:lnTo>
                    <a:pt x="33" y="0"/>
                  </a:lnTo>
                  <a:lnTo>
                    <a:pt x="0" y="45"/>
                  </a:lnTo>
                  <a:lnTo>
                    <a:pt x="29" y="16"/>
                  </a:lnTo>
                  <a:close/>
                </a:path>
              </a:pathLst>
            </a:custGeom>
            <a:solidFill>
              <a:srgbClr val="383C4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04" name="Freeform 1034"/>
            <p:cNvSpPr/>
            <p:nvPr/>
          </p:nvSpPr>
          <p:spPr bwMode="auto">
            <a:xfrm>
              <a:off x="3760788" y="4002088"/>
              <a:ext cx="26987" cy="71438"/>
            </a:xfrm>
            <a:custGeom>
              <a:avLst/>
              <a:gdLst>
                <a:gd name="T0" fmla="*/ 8 w 17"/>
                <a:gd name="T1" fmla="*/ 8 h 45"/>
                <a:gd name="T2" fmla="*/ 17 w 17"/>
                <a:gd name="T3" fmla="*/ 0 h 45"/>
                <a:gd name="T4" fmla="*/ 4 w 17"/>
                <a:gd name="T5" fmla="*/ 41 h 45"/>
                <a:gd name="T6" fmla="*/ 0 w 17"/>
                <a:gd name="T7" fmla="*/ 45 h 45"/>
                <a:gd name="T8" fmla="*/ 0 w 17"/>
                <a:gd name="T9" fmla="*/ 45 h 45"/>
                <a:gd name="T10" fmla="*/ 8 w 17"/>
                <a:gd name="T11" fmla="*/ 16 h 45"/>
                <a:gd name="T12" fmla="*/ 13 w 17"/>
                <a:gd name="T13" fmla="*/ 8 h 45"/>
                <a:gd name="T14" fmla="*/ 8 w 17"/>
                <a:gd name="T15" fmla="*/ 8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5">
                  <a:moveTo>
                    <a:pt x="8" y="8"/>
                  </a:moveTo>
                  <a:lnTo>
                    <a:pt x="17" y="0"/>
                  </a:lnTo>
                  <a:lnTo>
                    <a:pt x="4" y="41"/>
                  </a:lnTo>
                  <a:lnTo>
                    <a:pt x="0" y="45"/>
                  </a:lnTo>
                  <a:lnTo>
                    <a:pt x="0" y="45"/>
                  </a:lnTo>
                  <a:lnTo>
                    <a:pt x="8" y="16"/>
                  </a:lnTo>
                  <a:lnTo>
                    <a:pt x="13" y="8"/>
                  </a:lnTo>
                  <a:lnTo>
                    <a:pt x="8" y="8"/>
                  </a:lnTo>
                  <a:close/>
                </a:path>
              </a:pathLst>
            </a:custGeom>
            <a:solidFill>
              <a:srgbClr val="383C4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05" name="Freeform 1035"/>
            <p:cNvSpPr/>
            <p:nvPr/>
          </p:nvSpPr>
          <p:spPr bwMode="auto">
            <a:xfrm>
              <a:off x="3760788" y="3922713"/>
              <a:ext cx="73025" cy="79375"/>
            </a:xfrm>
            <a:custGeom>
              <a:avLst/>
              <a:gdLst>
                <a:gd name="T0" fmla="*/ 1 w 11"/>
                <a:gd name="T1" fmla="*/ 3 h 12"/>
                <a:gd name="T2" fmla="*/ 4 w 11"/>
                <a:gd name="T3" fmla="*/ 11 h 12"/>
                <a:gd name="T4" fmla="*/ 11 w 11"/>
                <a:gd name="T5" fmla="*/ 6 h 12"/>
                <a:gd name="T6" fmla="*/ 6 w 11"/>
                <a:gd name="T7" fmla="*/ 0 h 12"/>
                <a:gd name="T8" fmla="*/ 1 w 11"/>
                <a:gd name="T9" fmla="*/ 3 h 12"/>
              </a:gdLst>
              <a:ahLst/>
              <a:cxnLst>
                <a:cxn ang="0">
                  <a:pos x="T0" y="T1"/>
                </a:cxn>
                <a:cxn ang="0">
                  <a:pos x="T2" y="T3"/>
                </a:cxn>
                <a:cxn ang="0">
                  <a:pos x="T4" y="T5"/>
                </a:cxn>
                <a:cxn ang="0">
                  <a:pos x="T6" y="T7"/>
                </a:cxn>
                <a:cxn ang="0">
                  <a:pos x="T8" y="T9"/>
                </a:cxn>
              </a:cxnLst>
              <a:rect l="0" t="0" r="r" b="b"/>
              <a:pathLst>
                <a:path w="11" h="12">
                  <a:moveTo>
                    <a:pt x="1" y="3"/>
                  </a:moveTo>
                  <a:cubicBezTo>
                    <a:pt x="0" y="6"/>
                    <a:pt x="2" y="10"/>
                    <a:pt x="4" y="11"/>
                  </a:cubicBezTo>
                  <a:cubicBezTo>
                    <a:pt x="9" y="12"/>
                    <a:pt x="11" y="9"/>
                    <a:pt x="11" y="6"/>
                  </a:cubicBezTo>
                  <a:cubicBezTo>
                    <a:pt x="11" y="2"/>
                    <a:pt x="9" y="0"/>
                    <a:pt x="6" y="0"/>
                  </a:cubicBezTo>
                  <a:cubicBezTo>
                    <a:pt x="4" y="0"/>
                    <a:pt x="2" y="1"/>
                    <a:pt x="1" y="3"/>
                  </a:cubicBezTo>
                </a:path>
              </a:pathLst>
            </a:custGeom>
            <a:solidFill>
              <a:srgbClr val="9155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06" name="Freeform 1036"/>
            <p:cNvSpPr/>
            <p:nvPr/>
          </p:nvSpPr>
          <p:spPr bwMode="auto">
            <a:xfrm>
              <a:off x="3760788" y="3929063"/>
              <a:ext cx="66675" cy="73025"/>
            </a:xfrm>
            <a:custGeom>
              <a:avLst/>
              <a:gdLst>
                <a:gd name="T0" fmla="*/ 0 w 10"/>
                <a:gd name="T1" fmla="*/ 5 h 11"/>
                <a:gd name="T2" fmla="*/ 4 w 10"/>
                <a:gd name="T3" fmla="*/ 11 h 11"/>
                <a:gd name="T4" fmla="*/ 9 w 10"/>
                <a:gd name="T5" fmla="*/ 6 h 11"/>
                <a:gd name="T6" fmla="*/ 6 w 10"/>
                <a:gd name="T7" fmla="*/ 0 h 11"/>
                <a:gd name="T8" fmla="*/ 2 w 10"/>
                <a:gd name="T9" fmla="*/ 1 h 11"/>
                <a:gd name="T10" fmla="*/ 0 w 10"/>
                <a:gd name="T11" fmla="*/ 5 h 11"/>
              </a:gdLst>
              <a:ahLst/>
              <a:cxnLst>
                <a:cxn ang="0">
                  <a:pos x="T0" y="T1"/>
                </a:cxn>
                <a:cxn ang="0">
                  <a:pos x="T2" y="T3"/>
                </a:cxn>
                <a:cxn ang="0">
                  <a:pos x="T4" y="T5"/>
                </a:cxn>
                <a:cxn ang="0">
                  <a:pos x="T6" y="T7"/>
                </a:cxn>
                <a:cxn ang="0">
                  <a:pos x="T8" y="T9"/>
                </a:cxn>
                <a:cxn ang="0">
                  <a:pos x="T10" y="T11"/>
                </a:cxn>
              </a:cxnLst>
              <a:rect l="0" t="0" r="r" b="b"/>
              <a:pathLst>
                <a:path w="10" h="11">
                  <a:moveTo>
                    <a:pt x="0" y="5"/>
                  </a:moveTo>
                  <a:cubicBezTo>
                    <a:pt x="0" y="7"/>
                    <a:pt x="2" y="10"/>
                    <a:pt x="4" y="11"/>
                  </a:cubicBezTo>
                  <a:cubicBezTo>
                    <a:pt x="6" y="11"/>
                    <a:pt x="9" y="9"/>
                    <a:pt x="9" y="6"/>
                  </a:cubicBezTo>
                  <a:cubicBezTo>
                    <a:pt x="10" y="3"/>
                    <a:pt x="8" y="1"/>
                    <a:pt x="6" y="0"/>
                  </a:cubicBezTo>
                  <a:cubicBezTo>
                    <a:pt x="5" y="0"/>
                    <a:pt x="3" y="0"/>
                    <a:pt x="2" y="1"/>
                  </a:cubicBezTo>
                  <a:cubicBezTo>
                    <a:pt x="1" y="1"/>
                    <a:pt x="1" y="3"/>
                    <a:pt x="0" y="5"/>
                  </a:cubicBezTo>
                </a:path>
              </a:pathLst>
            </a:cu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07" name="Freeform 1037"/>
            <p:cNvSpPr/>
            <p:nvPr/>
          </p:nvSpPr>
          <p:spPr bwMode="auto">
            <a:xfrm>
              <a:off x="3767138" y="3922713"/>
              <a:ext cx="66675" cy="71438"/>
            </a:xfrm>
            <a:custGeom>
              <a:avLst/>
              <a:gdLst>
                <a:gd name="T0" fmla="*/ 2 w 10"/>
                <a:gd name="T1" fmla="*/ 1 h 11"/>
                <a:gd name="T2" fmla="*/ 4 w 10"/>
                <a:gd name="T3" fmla="*/ 1 h 11"/>
                <a:gd name="T4" fmla="*/ 4 w 10"/>
                <a:gd name="T5" fmla="*/ 0 h 11"/>
                <a:gd name="T6" fmla="*/ 6 w 10"/>
                <a:gd name="T7" fmla="*/ 1 h 11"/>
                <a:gd name="T8" fmla="*/ 7 w 10"/>
                <a:gd name="T9" fmla="*/ 2 h 11"/>
                <a:gd name="T10" fmla="*/ 8 w 10"/>
                <a:gd name="T11" fmla="*/ 2 h 11"/>
                <a:gd name="T12" fmla="*/ 9 w 10"/>
                <a:gd name="T13" fmla="*/ 6 h 11"/>
                <a:gd name="T14" fmla="*/ 6 w 10"/>
                <a:gd name="T15" fmla="*/ 11 h 11"/>
                <a:gd name="T16" fmla="*/ 6 w 10"/>
                <a:gd name="T17" fmla="*/ 7 h 11"/>
                <a:gd name="T18" fmla="*/ 5 w 10"/>
                <a:gd name="T19" fmla="*/ 6 h 11"/>
                <a:gd name="T20" fmla="*/ 4 w 10"/>
                <a:gd name="T21" fmla="*/ 4 h 11"/>
                <a:gd name="T22" fmla="*/ 0 w 10"/>
                <a:gd name="T23" fmla="*/ 5 h 11"/>
                <a:gd name="T24" fmla="*/ 1 w 10"/>
                <a:gd name="T25" fmla="*/ 2 h 11"/>
                <a:gd name="T26" fmla="*/ 2 w 10"/>
                <a:gd name="T2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1">
                  <a:moveTo>
                    <a:pt x="2" y="1"/>
                  </a:moveTo>
                  <a:cubicBezTo>
                    <a:pt x="3" y="1"/>
                    <a:pt x="4" y="1"/>
                    <a:pt x="4" y="1"/>
                  </a:cubicBezTo>
                  <a:cubicBezTo>
                    <a:pt x="4" y="0"/>
                    <a:pt x="4" y="0"/>
                    <a:pt x="4" y="0"/>
                  </a:cubicBezTo>
                  <a:cubicBezTo>
                    <a:pt x="6" y="1"/>
                    <a:pt x="6" y="1"/>
                    <a:pt x="6" y="1"/>
                  </a:cubicBezTo>
                  <a:cubicBezTo>
                    <a:pt x="6" y="1"/>
                    <a:pt x="6" y="1"/>
                    <a:pt x="7" y="2"/>
                  </a:cubicBezTo>
                  <a:cubicBezTo>
                    <a:pt x="8" y="2"/>
                    <a:pt x="8" y="2"/>
                    <a:pt x="8" y="2"/>
                  </a:cubicBezTo>
                  <a:cubicBezTo>
                    <a:pt x="8" y="2"/>
                    <a:pt x="9" y="4"/>
                    <a:pt x="9" y="6"/>
                  </a:cubicBezTo>
                  <a:cubicBezTo>
                    <a:pt x="10" y="11"/>
                    <a:pt x="6" y="11"/>
                    <a:pt x="6" y="11"/>
                  </a:cubicBezTo>
                  <a:cubicBezTo>
                    <a:pt x="6" y="11"/>
                    <a:pt x="6" y="10"/>
                    <a:pt x="6" y="7"/>
                  </a:cubicBezTo>
                  <a:cubicBezTo>
                    <a:pt x="7" y="6"/>
                    <a:pt x="6" y="7"/>
                    <a:pt x="5" y="6"/>
                  </a:cubicBezTo>
                  <a:cubicBezTo>
                    <a:pt x="5" y="6"/>
                    <a:pt x="4" y="4"/>
                    <a:pt x="4" y="4"/>
                  </a:cubicBezTo>
                  <a:cubicBezTo>
                    <a:pt x="1" y="3"/>
                    <a:pt x="0" y="5"/>
                    <a:pt x="0" y="5"/>
                  </a:cubicBezTo>
                  <a:cubicBezTo>
                    <a:pt x="0" y="5"/>
                    <a:pt x="0" y="3"/>
                    <a:pt x="1" y="2"/>
                  </a:cubicBezTo>
                  <a:cubicBezTo>
                    <a:pt x="1" y="1"/>
                    <a:pt x="2" y="1"/>
                    <a:pt x="2" y="1"/>
                  </a:cubicBezTo>
                </a:path>
              </a:pathLst>
            </a:custGeom>
            <a:solidFill>
              <a:srgbClr val="9155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08" name="Freeform 1038"/>
            <p:cNvSpPr/>
            <p:nvPr/>
          </p:nvSpPr>
          <p:spPr bwMode="auto">
            <a:xfrm>
              <a:off x="3800475" y="3962400"/>
              <a:ext cx="12700" cy="12700"/>
            </a:xfrm>
            <a:custGeom>
              <a:avLst/>
              <a:gdLst>
                <a:gd name="T0" fmla="*/ 0 w 2"/>
                <a:gd name="T1" fmla="*/ 1 h 2"/>
                <a:gd name="T2" fmla="*/ 1 w 2"/>
                <a:gd name="T3" fmla="*/ 2 h 2"/>
                <a:gd name="T4" fmla="*/ 2 w 2"/>
                <a:gd name="T5" fmla="*/ 1 h 2"/>
                <a:gd name="T6" fmla="*/ 1 w 2"/>
                <a:gd name="T7" fmla="*/ 0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0" y="2"/>
                    <a:pt x="1" y="2"/>
                    <a:pt x="1" y="2"/>
                  </a:cubicBezTo>
                  <a:cubicBezTo>
                    <a:pt x="2" y="2"/>
                    <a:pt x="2" y="2"/>
                    <a:pt x="2" y="1"/>
                  </a:cubicBezTo>
                  <a:cubicBezTo>
                    <a:pt x="2" y="1"/>
                    <a:pt x="2" y="0"/>
                    <a:pt x="1" y="0"/>
                  </a:cubicBezTo>
                  <a:cubicBezTo>
                    <a:pt x="1" y="0"/>
                    <a:pt x="0" y="0"/>
                    <a:pt x="0" y="1"/>
                  </a:cubicBezTo>
                </a:path>
              </a:pathLst>
            </a:cu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09" name="Freeform 1039"/>
            <p:cNvSpPr/>
            <p:nvPr/>
          </p:nvSpPr>
          <p:spPr bwMode="auto">
            <a:xfrm>
              <a:off x="3760788" y="3968750"/>
              <a:ext cx="6350" cy="6350"/>
            </a:xfrm>
            <a:custGeom>
              <a:avLst/>
              <a:gdLst>
                <a:gd name="T0" fmla="*/ 4 w 4"/>
                <a:gd name="T1" fmla="*/ 0 h 4"/>
                <a:gd name="T2" fmla="*/ 4 w 4"/>
                <a:gd name="T3" fmla="*/ 4 h 4"/>
                <a:gd name="T4" fmla="*/ 4 w 4"/>
                <a:gd name="T5" fmla="*/ 4 h 4"/>
                <a:gd name="T6" fmla="*/ 0 w 4"/>
                <a:gd name="T7" fmla="*/ 4 h 4"/>
                <a:gd name="T8" fmla="*/ 4 w 4"/>
                <a:gd name="T9" fmla="*/ 0 h 4"/>
              </a:gdLst>
              <a:ahLst/>
              <a:cxnLst>
                <a:cxn ang="0">
                  <a:pos x="T0" y="T1"/>
                </a:cxn>
                <a:cxn ang="0">
                  <a:pos x="T2" y="T3"/>
                </a:cxn>
                <a:cxn ang="0">
                  <a:pos x="T4" y="T5"/>
                </a:cxn>
                <a:cxn ang="0">
                  <a:pos x="T6" y="T7"/>
                </a:cxn>
                <a:cxn ang="0">
                  <a:pos x="T8" y="T9"/>
                </a:cxn>
              </a:cxnLst>
              <a:rect l="0" t="0" r="r" b="b"/>
              <a:pathLst>
                <a:path w="4" h="4">
                  <a:moveTo>
                    <a:pt x="4" y="0"/>
                  </a:moveTo>
                  <a:lnTo>
                    <a:pt x="4" y="4"/>
                  </a:lnTo>
                  <a:lnTo>
                    <a:pt x="4" y="4"/>
                  </a:lnTo>
                  <a:lnTo>
                    <a:pt x="0" y="4"/>
                  </a:lnTo>
                  <a:lnTo>
                    <a:pt x="4" y="0"/>
                  </a:lnTo>
                  <a:close/>
                </a:path>
              </a:pathLst>
            </a:cu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10" name="Freeform 1040"/>
            <p:cNvSpPr/>
            <p:nvPr/>
          </p:nvSpPr>
          <p:spPr bwMode="auto">
            <a:xfrm>
              <a:off x="3760788" y="3968750"/>
              <a:ext cx="6350" cy="6350"/>
            </a:xfrm>
            <a:custGeom>
              <a:avLst/>
              <a:gdLst>
                <a:gd name="T0" fmla="*/ 4 w 4"/>
                <a:gd name="T1" fmla="*/ 0 h 4"/>
                <a:gd name="T2" fmla="*/ 4 w 4"/>
                <a:gd name="T3" fmla="*/ 4 h 4"/>
                <a:gd name="T4" fmla="*/ 4 w 4"/>
                <a:gd name="T5" fmla="*/ 4 h 4"/>
                <a:gd name="T6" fmla="*/ 0 w 4"/>
                <a:gd name="T7" fmla="*/ 4 h 4"/>
                <a:gd name="T8" fmla="*/ 4 w 4"/>
                <a:gd name="T9" fmla="*/ 0 h 4"/>
              </a:gdLst>
              <a:ahLst/>
              <a:cxnLst>
                <a:cxn ang="0">
                  <a:pos x="T0" y="T1"/>
                </a:cxn>
                <a:cxn ang="0">
                  <a:pos x="T2" y="T3"/>
                </a:cxn>
                <a:cxn ang="0">
                  <a:pos x="T4" y="T5"/>
                </a:cxn>
                <a:cxn ang="0">
                  <a:pos x="T6" y="T7"/>
                </a:cxn>
                <a:cxn ang="0">
                  <a:pos x="T8" y="T9"/>
                </a:cxn>
              </a:cxnLst>
              <a:rect l="0" t="0" r="r" b="b"/>
              <a:pathLst>
                <a:path w="4" h="4">
                  <a:moveTo>
                    <a:pt x="4" y="0"/>
                  </a:moveTo>
                  <a:lnTo>
                    <a:pt x="4" y="4"/>
                  </a:lnTo>
                  <a:lnTo>
                    <a:pt x="4" y="4"/>
                  </a:lnTo>
                  <a:lnTo>
                    <a:pt x="0" y="4"/>
                  </a:lnTo>
                  <a:lnTo>
                    <a:pt x="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11" name="Freeform 1041"/>
            <p:cNvSpPr/>
            <p:nvPr/>
          </p:nvSpPr>
          <p:spPr bwMode="auto">
            <a:xfrm>
              <a:off x="3741738" y="3987800"/>
              <a:ext cx="157162" cy="223838"/>
            </a:xfrm>
            <a:custGeom>
              <a:avLst/>
              <a:gdLst>
                <a:gd name="T0" fmla="*/ 83 w 99"/>
                <a:gd name="T1" fmla="*/ 0 h 141"/>
                <a:gd name="T2" fmla="*/ 66 w 99"/>
                <a:gd name="T3" fmla="*/ 129 h 141"/>
                <a:gd name="T4" fmla="*/ 0 w 99"/>
                <a:gd name="T5" fmla="*/ 129 h 141"/>
                <a:gd name="T6" fmla="*/ 0 w 99"/>
                <a:gd name="T7" fmla="*/ 141 h 141"/>
                <a:gd name="T8" fmla="*/ 83 w 99"/>
                <a:gd name="T9" fmla="*/ 141 h 141"/>
                <a:gd name="T10" fmla="*/ 99 w 99"/>
                <a:gd name="T11" fmla="*/ 4 h 141"/>
                <a:gd name="T12" fmla="*/ 83 w 99"/>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99" h="141">
                  <a:moveTo>
                    <a:pt x="83" y="0"/>
                  </a:moveTo>
                  <a:lnTo>
                    <a:pt x="66" y="129"/>
                  </a:lnTo>
                  <a:lnTo>
                    <a:pt x="0" y="129"/>
                  </a:lnTo>
                  <a:lnTo>
                    <a:pt x="0" y="141"/>
                  </a:lnTo>
                  <a:lnTo>
                    <a:pt x="83" y="141"/>
                  </a:lnTo>
                  <a:lnTo>
                    <a:pt x="99" y="4"/>
                  </a:lnTo>
                  <a:lnTo>
                    <a:pt x="83" y="0"/>
                  </a:lnTo>
                  <a:close/>
                </a:path>
              </a:pathLst>
            </a:custGeom>
            <a:solidFill>
              <a:srgbClr val="2AB2B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12" name="Freeform 1042"/>
            <p:cNvSpPr/>
            <p:nvPr/>
          </p:nvSpPr>
          <p:spPr bwMode="auto">
            <a:xfrm>
              <a:off x="3767138" y="4165600"/>
              <a:ext cx="33337" cy="33338"/>
            </a:xfrm>
            <a:custGeom>
              <a:avLst/>
              <a:gdLst>
                <a:gd name="T0" fmla="*/ 4 w 5"/>
                <a:gd name="T1" fmla="*/ 2 h 5"/>
                <a:gd name="T2" fmla="*/ 3 w 5"/>
                <a:gd name="T3" fmla="*/ 4 h 5"/>
                <a:gd name="T4" fmla="*/ 0 w 5"/>
                <a:gd name="T5" fmla="*/ 4 h 5"/>
                <a:gd name="T6" fmla="*/ 1 w 5"/>
                <a:gd name="T7" fmla="*/ 1 h 5"/>
                <a:gd name="T8" fmla="*/ 4 w 5"/>
                <a:gd name="T9" fmla="*/ 2 h 5"/>
              </a:gdLst>
              <a:ahLst/>
              <a:cxnLst>
                <a:cxn ang="0">
                  <a:pos x="T0" y="T1"/>
                </a:cxn>
                <a:cxn ang="0">
                  <a:pos x="T2" y="T3"/>
                </a:cxn>
                <a:cxn ang="0">
                  <a:pos x="T4" y="T5"/>
                </a:cxn>
                <a:cxn ang="0">
                  <a:pos x="T6" y="T7"/>
                </a:cxn>
                <a:cxn ang="0">
                  <a:pos x="T8" y="T9"/>
                </a:cxn>
              </a:cxnLst>
              <a:rect l="0" t="0" r="r" b="b"/>
              <a:pathLst>
                <a:path w="5" h="5">
                  <a:moveTo>
                    <a:pt x="4" y="2"/>
                  </a:moveTo>
                  <a:cubicBezTo>
                    <a:pt x="5" y="3"/>
                    <a:pt x="4" y="4"/>
                    <a:pt x="3" y="4"/>
                  </a:cubicBezTo>
                  <a:cubicBezTo>
                    <a:pt x="2" y="5"/>
                    <a:pt x="1" y="5"/>
                    <a:pt x="0" y="4"/>
                  </a:cubicBezTo>
                  <a:cubicBezTo>
                    <a:pt x="0" y="3"/>
                    <a:pt x="0" y="1"/>
                    <a:pt x="1" y="1"/>
                  </a:cubicBezTo>
                  <a:cubicBezTo>
                    <a:pt x="2" y="0"/>
                    <a:pt x="3" y="1"/>
                    <a:pt x="4" y="2"/>
                  </a:cubicBezTo>
                </a:path>
              </a:pathLst>
            </a:cu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13" name="Freeform 1043"/>
            <p:cNvSpPr/>
            <p:nvPr/>
          </p:nvSpPr>
          <p:spPr bwMode="auto">
            <a:xfrm>
              <a:off x="3767138" y="4021138"/>
              <a:ext cx="73025" cy="165100"/>
            </a:xfrm>
            <a:custGeom>
              <a:avLst/>
              <a:gdLst>
                <a:gd name="T0" fmla="*/ 0 w 11"/>
                <a:gd name="T1" fmla="*/ 23 h 25"/>
                <a:gd name="T2" fmla="*/ 4 w 11"/>
                <a:gd name="T3" fmla="*/ 25 h 25"/>
                <a:gd name="T4" fmla="*/ 9 w 11"/>
                <a:gd name="T5" fmla="*/ 17 h 25"/>
                <a:gd name="T6" fmla="*/ 11 w 11"/>
                <a:gd name="T7" fmla="*/ 4 h 25"/>
                <a:gd name="T8" fmla="*/ 6 w 11"/>
                <a:gd name="T9" fmla="*/ 3 h 25"/>
                <a:gd name="T10" fmla="*/ 4 w 11"/>
                <a:gd name="T11" fmla="*/ 15 h 25"/>
                <a:gd name="T12" fmla="*/ 0 w 11"/>
                <a:gd name="T13" fmla="*/ 23 h 25"/>
              </a:gdLst>
              <a:ahLst/>
              <a:cxnLst>
                <a:cxn ang="0">
                  <a:pos x="T0" y="T1"/>
                </a:cxn>
                <a:cxn ang="0">
                  <a:pos x="T2" y="T3"/>
                </a:cxn>
                <a:cxn ang="0">
                  <a:pos x="T4" y="T5"/>
                </a:cxn>
                <a:cxn ang="0">
                  <a:pos x="T6" y="T7"/>
                </a:cxn>
                <a:cxn ang="0">
                  <a:pos x="T8" y="T9"/>
                </a:cxn>
                <a:cxn ang="0">
                  <a:pos x="T10" y="T11"/>
                </a:cxn>
                <a:cxn ang="0">
                  <a:pos x="T12" y="T13"/>
                </a:cxn>
              </a:cxnLst>
              <a:rect l="0" t="0" r="r" b="b"/>
              <a:pathLst>
                <a:path w="11" h="25">
                  <a:moveTo>
                    <a:pt x="0" y="23"/>
                  </a:moveTo>
                  <a:cubicBezTo>
                    <a:pt x="4" y="25"/>
                    <a:pt x="4" y="25"/>
                    <a:pt x="4" y="25"/>
                  </a:cubicBezTo>
                  <a:cubicBezTo>
                    <a:pt x="9" y="17"/>
                    <a:pt x="9" y="17"/>
                    <a:pt x="9" y="17"/>
                  </a:cubicBezTo>
                  <a:cubicBezTo>
                    <a:pt x="9" y="17"/>
                    <a:pt x="11" y="5"/>
                    <a:pt x="11" y="4"/>
                  </a:cubicBezTo>
                  <a:cubicBezTo>
                    <a:pt x="11" y="0"/>
                    <a:pt x="7" y="0"/>
                    <a:pt x="6" y="3"/>
                  </a:cubicBezTo>
                  <a:cubicBezTo>
                    <a:pt x="6" y="3"/>
                    <a:pt x="4" y="15"/>
                    <a:pt x="4" y="15"/>
                  </a:cubicBezTo>
                  <a:lnTo>
                    <a:pt x="0" y="23"/>
                  </a:lnTo>
                  <a:close/>
                </a:path>
              </a:pathLst>
            </a:custGeom>
            <a:solidFill>
              <a:srgbClr val="202B3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14" name="Freeform 1044"/>
            <p:cNvSpPr/>
            <p:nvPr/>
          </p:nvSpPr>
          <p:spPr bwMode="auto">
            <a:xfrm>
              <a:off x="3438525" y="4244975"/>
              <a:ext cx="39687" cy="39688"/>
            </a:xfrm>
            <a:custGeom>
              <a:avLst/>
              <a:gdLst>
                <a:gd name="T0" fmla="*/ 0 w 6"/>
                <a:gd name="T1" fmla="*/ 3 h 6"/>
                <a:gd name="T2" fmla="*/ 3 w 6"/>
                <a:gd name="T3" fmla="*/ 6 h 6"/>
                <a:gd name="T4" fmla="*/ 6 w 6"/>
                <a:gd name="T5" fmla="*/ 3 h 6"/>
                <a:gd name="T6" fmla="*/ 3 w 6"/>
                <a:gd name="T7" fmla="*/ 0 h 6"/>
                <a:gd name="T8" fmla="*/ 0 w 6"/>
                <a:gd name="T9" fmla="*/ 3 h 6"/>
              </a:gdLst>
              <a:ahLst/>
              <a:cxnLst>
                <a:cxn ang="0">
                  <a:pos x="T0" y="T1"/>
                </a:cxn>
                <a:cxn ang="0">
                  <a:pos x="T2" y="T3"/>
                </a:cxn>
                <a:cxn ang="0">
                  <a:pos x="T4" y="T5"/>
                </a:cxn>
                <a:cxn ang="0">
                  <a:pos x="T6" y="T7"/>
                </a:cxn>
                <a:cxn ang="0">
                  <a:pos x="T8" y="T9"/>
                </a:cxn>
              </a:cxnLst>
              <a:rect l="0" t="0" r="r" b="b"/>
              <a:pathLst>
                <a:path w="6" h="6">
                  <a:moveTo>
                    <a:pt x="0" y="3"/>
                  </a:moveTo>
                  <a:cubicBezTo>
                    <a:pt x="0" y="5"/>
                    <a:pt x="1" y="6"/>
                    <a:pt x="3" y="6"/>
                  </a:cubicBezTo>
                  <a:cubicBezTo>
                    <a:pt x="5" y="6"/>
                    <a:pt x="6" y="5"/>
                    <a:pt x="6" y="3"/>
                  </a:cubicBezTo>
                  <a:cubicBezTo>
                    <a:pt x="6" y="1"/>
                    <a:pt x="3" y="0"/>
                    <a:pt x="3" y="0"/>
                  </a:cubicBezTo>
                  <a:cubicBezTo>
                    <a:pt x="3" y="0"/>
                    <a:pt x="0" y="1"/>
                    <a:pt x="0" y="3"/>
                  </a:cubicBezTo>
                </a:path>
              </a:pathLst>
            </a:custGeom>
            <a:solidFill>
              <a:srgbClr val="29160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15" name="Freeform 1045"/>
            <p:cNvSpPr/>
            <p:nvPr/>
          </p:nvSpPr>
          <p:spPr bwMode="auto">
            <a:xfrm>
              <a:off x="3325813" y="4140200"/>
              <a:ext cx="152400" cy="123825"/>
            </a:xfrm>
            <a:custGeom>
              <a:avLst/>
              <a:gdLst>
                <a:gd name="T0" fmla="*/ 20 w 23"/>
                <a:gd name="T1" fmla="*/ 0 h 19"/>
                <a:gd name="T2" fmla="*/ 12 w 23"/>
                <a:gd name="T3" fmla="*/ 0 h 19"/>
                <a:gd name="T4" fmla="*/ 1 w 23"/>
                <a:gd name="T5" fmla="*/ 0 h 19"/>
                <a:gd name="T6" fmla="*/ 0 w 23"/>
                <a:gd name="T7" fmla="*/ 2 h 19"/>
                <a:gd name="T8" fmla="*/ 0 w 23"/>
                <a:gd name="T9" fmla="*/ 5 h 19"/>
                <a:gd name="T10" fmla="*/ 2 w 23"/>
                <a:gd name="T11" fmla="*/ 7 h 19"/>
                <a:gd name="T12" fmla="*/ 9 w 23"/>
                <a:gd name="T13" fmla="*/ 7 h 19"/>
                <a:gd name="T14" fmla="*/ 17 w 23"/>
                <a:gd name="T15" fmla="*/ 6 h 19"/>
                <a:gd name="T16" fmla="*/ 17 w 23"/>
                <a:gd name="T17" fmla="*/ 19 h 19"/>
                <a:gd name="T18" fmla="*/ 23 w 23"/>
                <a:gd name="T19" fmla="*/ 19 h 19"/>
                <a:gd name="T20" fmla="*/ 22 w 23"/>
                <a:gd name="T21" fmla="*/ 3 h 19"/>
                <a:gd name="T22" fmla="*/ 22 w 23"/>
                <a:gd name="T23" fmla="*/ 2 h 19"/>
                <a:gd name="T24" fmla="*/ 20 w 23"/>
                <a:gd name="T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9">
                  <a:moveTo>
                    <a:pt x="20" y="0"/>
                  </a:moveTo>
                  <a:cubicBezTo>
                    <a:pt x="20" y="0"/>
                    <a:pt x="13" y="0"/>
                    <a:pt x="12" y="0"/>
                  </a:cubicBezTo>
                  <a:cubicBezTo>
                    <a:pt x="1" y="0"/>
                    <a:pt x="1" y="0"/>
                    <a:pt x="1" y="0"/>
                  </a:cubicBezTo>
                  <a:cubicBezTo>
                    <a:pt x="0" y="0"/>
                    <a:pt x="0" y="1"/>
                    <a:pt x="0" y="2"/>
                  </a:cubicBezTo>
                  <a:cubicBezTo>
                    <a:pt x="0" y="5"/>
                    <a:pt x="0" y="5"/>
                    <a:pt x="0" y="5"/>
                  </a:cubicBezTo>
                  <a:cubicBezTo>
                    <a:pt x="0" y="6"/>
                    <a:pt x="1" y="7"/>
                    <a:pt x="2" y="7"/>
                  </a:cubicBezTo>
                  <a:cubicBezTo>
                    <a:pt x="9" y="7"/>
                    <a:pt x="9" y="7"/>
                    <a:pt x="9" y="7"/>
                  </a:cubicBezTo>
                  <a:cubicBezTo>
                    <a:pt x="9" y="7"/>
                    <a:pt x="14" y="6"/>
                    <a:pt x="17" y="6"/>
                  </a:cubicBezTo>
                  <a:cubicBezTo>
                    <a:pt x="17" y="9"/>
                    <a:pt x="17" y="19"/>
                    <a:pt x="17" y="19"/>
                  </a:cubicBezTo>
                  <a:cubicBezTo>
                    <a:pt x="23" y="19"/>
                    <a:pt x="23" y="19"/>
                    <a:pt x="23" y="19"/>
                  </a:cubicBezTo>
                  <a:cubicBezTo>
                    <a:pt x="22" y="3"/>
                    <a:pt x="22" y="3"/>
                    <a:pt x="22" y="3"/>
                  </a:cubicBezTo>
                  <a:cubicBezTo>
                    <a:pt x="23" y="3"/>
                    <a:pt x="22" y="2"/>
                    <a:pt x="22" y="2"/>
                  </a:cubicBezTo>
                  <a:cubicBezTo>
                    <a:pt x="22" y="1"/>
                    <a:pt x="21" y="0"/>
                    <a:pt x="20" y="0"/>
                  </a:cubicBezTo>
                </a:path>
              </a:pathLst>
            </a:custGeom>
            <a:solidFill>
              <a:srgbClr val="24344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16" name="Freeform 1046"/>
            <p:cNvSpPr/>
            <p:nvPr/>
          </p:nvSpPr>
          <p:spPr bwMode="auto">
            <a:xfrm>
              <a:off x="3424238" y="4244975"/>
              <a:ext cx="39687" cy="39688"/>
            </a:xfrm>
            <a:custGeom>
              <a:avLst/>
              <a:gdLst>
                <a:gd name="T0" fmla="*/ 0 w 6"/>
                <a:gd name="T1" fmla="*/ 3 h 6"/>
                <a:gd name="T2" fmla="*/ 3 w 6"/>
                <a:gd name="T3" fmla="*/ 6 h 6"/>
                <a:gd name="T4" fmla="*/ 6 w 6"/>
                <a:gd name="T5" fmla="*/ 3 h 6"/>
                <a:gd name="T6" fmla="*/ 3 w 6"/>
                <a:gd name="T7" fmla="*/ 0 h 6"/>
                <a:gd name="T8" fmla="*/ 0 w 6"/>
                <a:gd name="T9" fmla="*/ 3 h 6"/>
              </a:gdLst>
              <a:ahLst/>
              <a:cxnLst>
                <a:cxn ang="0">
                  <a:pos x="T0" y="T1"/>
                </a:cxn>
                <a:cxn ang="0">
                  <a:pos x="T2" y="T3"/>
                </a:cxn>
                <a:cxn ang="0">
                  <a:pos x="T4" y="T5"/>
                </a:cxn>
                <a:cxn ang="0">
                  <a:pos x="T6" y="T7"/>
                </a:cxn>
                <a:cxn ang="0">
                  <a:pos x="T8" y="T9"/>
                </a:cxn>
              </a:cxnLst>
              <a:rect l="0" t="0" r="r" b="b"/>
              <a:pathLst>
                <a:path w="6" h="6">
                  <a:moveTo>
                    <a:pt x="0" y="3"/>
                  </a:moveTo>
                  <a:cubicBezTo>
                    <a:pt x="0" y="5"/>
                    <a:pt x="2" y="6"/>
                    <a:pt x="3" y="6"/>
                  </a:cubicBezTo>
                  <a:cubicBezTo>
                    <a:pt x="5" y="6"/>
                    <a:pt x="6" y="5"/>
                    <a:pt x="6" y="3"/>
                  </a:cubicBezTo>
                  <a:cubicBezTo>
                    <a:pt x="6" y="1"/>
                    <a:pt x="3" y="0"/>
                    <a:pt x="3" y="0"/>
                  </a:cubicBezTo>
                  <a:cubicBezTo>
                    <a:pt x="3" y="0"/>
                    <a:pt x="0" y="1"/>
                    <a:pt x="0" y="3"/>
                  </a:cubicBezTo>
                </a:path>
              </a:pathLst>
            </a:custGeom>
            <a:solidFill>
              <a:srgbClr val="381E0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17" name="Freeform 1047"/>
            <p:cNvSpPr/>
            <p:nvPr/>
          </p:nvSpPr>
          <p:spPr bwMode="auto">
            <a:xfrm>
              <a:off x="3313113" y="4140200"/>
              <a:ext cx="150812" cy="123825"/>
            </a:xfrm>
            <a:custGeom>
              <a:avLst/>
              <a:gdLst>
                <a:gd name="T0" fmla="*/ 20 w 23"/>
                <a:gd name="T1" fmla="*/ 0 h 19"/>
                <a:gd name="T2" fmla="*/ 12 w 23"/>
                <a:gd name="T3" fmla="*/ 0 h 19"/>
                <a:gd name="T4" fmla="*/ 2 w 23"/>
                <a:gd name="T5" fmla="*/ 0 h 19"/>
                <a:gd name="T6" fmla="*/ 0 w 23"/>
                <a:gd name="T7" fmla="*/ 2 h 19"/>
                <a:gd name="T8" fmla="*/ 0 w 23"/>
                <a:gd name="T9" fmla="*/ 5 h 19"/>
                <a:gd name="T10" fmla="*/ 2 w 23"/>
                <a:gd name="T11" fmla="*/ 7 h 19"/>
                <a:gd name="T12" fmla="*/ 10 w 23"/>
                <a:gd name="T13" fmla="*/ 7 h 19"/>
                <a:gd name="T14" fmla="*/ 17 w 23"/>
                <a:gd name="T15" fmla="*/ 6 h 19"/>
                <a:gd name="T16" fmla="*/ 17 w 23"/>
                <a:gd name="T17" fmla="*/ 19 h 19"/>
                <a:gd name="T18" fmla="*/ 23 w 23"/>
                <a:gd name="T19" fmla="*/ 19 h 19"/>
                <a:gd name="T20" fmla="*/ 23 w 23"/>
                <a:gd name="T21" fmla="*/ 3 h 19"/>
                <a:gd name="T22" fmla="*/ 22 w 23"/>
                <a:gd name="T23" fmla="*/ 2 h 19"/>
                <a:gd name="T24" fmla="*/ 20 w 23"/>
                <a:gd name="T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9">
                  <a:moveTo>
                    <a:pt x="20" y="0"/>
                  </a:moveTo>
                  <a:cubicBezTo>
                    <a:pt x="20" y="0"/>
                    <a:pt x="13" y="0"/>
                    <a:pt x="12" y="0"/>
                  </a:cubicBezTo>
                  <a:cubicBezTo>
                    <a:pt x="2" y="0"/>
                    <a:pt x="2" y="0"/>
                    <a:pt x="2" y="0"/>
                  </a:cubicBezTo>
                  <a:cubicBezTo>
                    <a:pt x="1" y="0"/>
                    <a:pt x="0" y="1"/>
                    <a:pt x="0" y="2"/>
                  </a:cubicBezTo>
                  <a:cubicBezTo>
                    <a:pt x="0" y="5"/>
                    <a:pt x="0" y="5"/>
                    <a:pt x="0" y="5"/>
                  </a:cubicBezTo>
                  <a:cubicBezTo>
                    <a:pt x="0" y="6"/>
                    <a:pt x="1" y="7"/>
                    <a:pt x="2" y="7"/>
                  </a:cubicBezTo>
                  <a:cubicBezTo>
                    <a:pt x="10" y="7"/>
                    <a:pt x="10" y="7"/>
                    <a:pt x="10" y="7"/>
                  </a:cubicBezTo>
                  <a:cubicBezTo>
                    <a:pt x="10" y="7"/>
                    <a:pt x="14" y="6"/>
                    <a:pt x="17" y="6"/>
                  </a:cubicBezTo>
                  <a:cubicBezTo>
                    <a:pt x="17" y="9"/>
                    <a:pt x="17" y="19"/>
                    <a:pt x="17" y="19"/>
                  </a:cubicBezTo>
                  <a:cubicBezTo>
                    <a:pt x="23" y="19"/>
                    <a:pt x="23" y="19"/>
                    <a:pt x="23" y="19"/>
                  </a:cubicBezTo>
                  <a:cubicBezTo>
                    <a:pt x="23" y="3"/>
                    <a:pt x="23" y="3"/>
                    <a:pt x="23" y="3"/>
                  </a:cubicBezTo>
                  <a:cubicBezTo>
                    <a:pt x="23" y="3"/>
                    <a:pt x="23" y="2"/>
                    <a:pt x="22" y="2"/>
                  </a:cubicBezTo>
                  <a:cubicBezTo>
                    <a:pt x="22" y="1"/>
                    <a:pt x="21" y="0"/>
                    <a:pt x="20" y="0"/>
                  </a:cubicBezTo>
                </a:path>
              </a:pathLst>
            </a:custGeom>
            <a:solidFill>
              <a:srgbClr val="2B3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18" name="Freeform 1048"/>
            <p:cNvSpPr/>
            <p:nvPr/>
          </p:nvSpPr>
          <p:spPr bwMode="auto">
            <a:xfrm>
              <a:off x="3313113" y="3987800"/>
              <a:ext cx="85725" cy="177800"/>
            </a:xfrm>
            <a:custGeom>
              <a:avLst/>
              <a:gdLst>
                <a:gd name="T0" fmla="*/ 7 w 13"/>
                <a:gd name="T1" fmla="*/ 1 h 27"/>
                <a:gd name="T2" fmla="*/ 0 w 13"/>
                <a:gd name="T3" fmla="*/ 8 h 27"/>
                <a:gd name="T4" fmla="*/ 0 w 13"/>
                <a:gd name="T5" fmla="*/ 27 h 27"/>
                <a:gd name="T6" fmla="*/ 13 w 13"/>
                <a:gd name="T7" fmla="*/ 23 h 27"/>
                <a:gd name="T8" fmla="*/ 13 w 13"/>
                <a:gd name="T9" fmla="*/ 11 h 27"/>
                <a:gd name="T10" fmla="*/ 9 w 13"/>
                <a:gd name="T11" fmla="*/ 1 h 27"/>
                <a:gd name="T12" fmla="*/ 7 w 13"/>
                <a:gd name="T13" fmla="*/ 1 h 27"/>
              </a:gdLst>
              <a:ahLst/>
              <a:cxnLst>
                <a:cxn ang="0">
                  <a:pos x="T0" y="T1"/>
                </a:cxn>
                <a:cxn ang="0">
                  <a:pos x="T2" y="T3"/>
                </a:cxn>
                <a:cxn ang="0">
                  <a:pos x="T4" y="T5"/>
                </a:cxn>
                <a:cxn ang="0">
                  <a:pos x="T6" y="T7"/>
                </a:cxn>
                <a:cxn ang="0">
                  <a:pos x="T8" y="T9"/>
                </a:cxn>
                <a:cxn ang="0">
                  <a:pos x="T10" y="T11"/>
                </a:cxn>
                <a:cxn ang="0">
                  <a:pos x="T12" y="T13"/>
                </a:cxn>
              </a:cxnLst>
              <a:rect l="0" t="0" r="r" b="b"/>
              <a:pathLst>
                <a:path w="13" h="27">
                  <a:moveTo>
                    <a:pt x="7" y="1"/>
                  </a:moveTo>
                  <a:cubicBezTo>
                    <a:pt x="3" y="0"/>
                    <a:pt x="0" y="3"/>
                    <a:pt x="0" y="8"/>
                  </a:cubicBezTo>
                  <a:cubicBezTo>
                    <a:pt x="0" y="27"/>
                    <a:pt x="0" y="27"/>
                    <a:pt x="0" y="27"/>
                  </a:cubicBezTo>
                  <a:cubicBezTo>
                    <a:pt x="13" y="23"/>
                    <a:pt x="13" y="23"/>
                    <a:pt x="13" y="23"/>
                  </a:cubicBezTo>
                  <a:cubicBezTo>
                    <a:pt x="13" y="11"/>
                    <a:pt x="13" y="11"/>
                    <a:pt x="13" y="11"/>
                  </a:cubicBezTo>
                  <a:cubicBezTo>
                    <a:pt x="13" y="7"/>
                    <a:pt x="12" y="2"/>
                    <a:pt x="9" y="1"/>
                  </a:cubicBezTo>
                  <a:cubicBezTo>
                    <a:pt x="8" y="0"/>
                    <a:pt x="8" y="1"/>
                    <a:pt x="7" y="1"/>
                  </a:cubicBezTo>
                </a:path>
              </a:pathLst>
            </a:custGeom>
            <a:solidFill>
              <a:srgbClr val="0E666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19" name="Freeform 1049"/>
            <p:cNvSpPr/>
            <p:nvPr/>
          </p:nvSpPr>
          <p:spPr bwMode="auto">
            <a:xfrm>
              <a:off x="3352800" y="3981450"/>
              <a:ext cx="19050" cy="33338"/>
            </a:xfrm>
            <a:custGeom>
              <a:avLst/>
              <a:gdLst>
                <a:gd name="T0" fmla="*/ 0 w 3"/>
                <a:gd name="T1" fmla="*/ 0 h 5"/>
                <a:gd name="T2" fmla="*/ 0 w 3"/>
                <a:gd name="T3" fmla="*/ 3 h 5"/>
                <a:gd name="T4" fmla="*/ 1 w 3"/>
                <a:gd name="T5" fmla="*/ 4 h 5"/>
                <a:gd name="T6" fmla="*/ 1 w 3"/>
                <a:gd name="T7" fmla="*/ 5 h 5"/>
                <a:gd name="T8" fmla="*/ 1 w 3"/>
                <a:gd name="T9" fmla="*/ 5 h 5"/>
                <a:gd name="T10" fmla="*/ 3 w 3"/>
                <a:gd name="T11" fmla="*/ 5 h 5"/>
                <a:gd name="T12" fmla="*/ 3 w 3"/>
                <a:gd name="T13" fmla="*/ 0 h 5"/>
                <a:gd name="T14" fmla="*/ 0 w 3"/>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5">
                  <a:moveTo>
                    <a:pt x="0" y="0"/>
                  </a:moveTo>
                  <a:cubicBezTo>
                    <a:pt x="0" y="3"/>
                    <a:pt x="0" y="3"/>
                    <a:pt x="0" y="3"/>
                  </a:cubicBezTo>
                  <a:cubicBezTo>
                    <a:pt x="0" y="3"/>
                    <a:pt x="1" y="4"/>
                    <a:pt x="1" y="4"/>
                  </a:cubicBezTo>
                  <a:cubicBezTo>
                    <a:pt x="1" y="5"/>
                    <a:pt x="1" y="5"/>
                    <a:pt x="1" y="5"/>
                  </a:cubicBezTo>
                  <a:cubicBezTo>
                    <a:pt x="1" y="5"/>
                    <a:pt x="1" y="5"/>
                    <a:pt x="1" y="5"/>
                  </a:cubicBezTo>
                  <a:cubicBezTo>
                    <a:pt x="3" y="5"/>
                    <a:pt x="3" y="5"/>
                    <a:pt x="3" y="5"/>
                  </a:cubicBezTo>
                  <a:cubicBezTo>
                    <a:pt x="3" y="0"/>
                    <a:pt x="3" y="0"/>
                    <a:pt x="3" y="0"/>
                  </a:cubicBezTo>
                  <a:lnTo>
                    <a:pt x="0" y="0"/>
                  </a:lnTo>
                  <a:close/>
                </a:path>
              </a:pathLst>
            </a:custGeom>
            <a:solidFill>
              <a:srgbClr val="E5BD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20" name="Freeform 1050"/>
            <p:cNvSpPr/>
            <p:nvPr/>
          </p:nvSpPr>
          <p:spPr bwMode="auto">
            <a:xfrm>
              <a:off x="3319463" y="3916363"/>
              <a:ext cx="73025" cy="77788"/>
            </a:xfrm>
            <a:custGeom>
              <a:avLst/>
              <a:gdLst>
                <a:gd name="T0" fmla="*/ 10 w 11"/>
                <a:gd name="T1" fmla="*/ 3 h 12"/>
                <a:gd name="T2" fmla="*/ 7 w 11"/>
                <a:gd name="T3" fmla="*/ 11 h 12"/>
                <a:gd name="T4" fmla="*/ 1 w 11"/>
                <a:gd name="T5" fmla="*/ 6 h 12"/>
                <a:gd name="T6" fmla="*/ 5 w 11"/>
                <a:gd name="T7" fmla="*/ 0 h 12"/>
                <a:gd name="T8" fmla="*/ 10 w 11"/>
                <a:gd name="T9" fmla="*/ 3 h 12"/>
              </a:gdLst>
              <a:ahLst/>
              <a:cxnLst>
                <a:cxn ang="0">
                  <a:pos x="T0" y="T1"/>
                </a:cxn>
                <a:cxn ang="0">
                  <a:pos x="T2" y="T3"/>
                </a:cxn>
                <a:cxn ang="0">
                  <a:pos x="T4" y="T5"/>
                </a:cxn>
                <a:cxn ang="0">
                  <a:pos x="T6" y="T7"/>
                </a:cxn>
                <a:cxn ang="0">
                  <a:pos x="T8" y="T9"/>
                </a:cxn>
              </a:cxnLst>
              <a:rect l="0" t="0" r="r" b="b"/>
              <a:pathLst>
                <a:path w="11" h="12">
                  <a:moveTo>
                    <a:pt x="10" y="3"/>
                  </a:moveTo>
                  <a:cubicBezTo>
                    <a:pt x="11" y="6"/>
                    <a:pt x="10" y="10"/>
                    <a:pt x="7" y="11"/>
                  </a:cubicBezTo>
                  <a:cubicBezTo>
                    <a:pt x="2" y="12"/>
                    <a:pt x="1" y="9"/>
                    <a:pt x="1" y="6"/>
                  </a:cubicBezTo>
                  <a:cubicBezTo>
                    <a:pt x="0" y="2"/>
                    <a:pt x="2" y="0"/>
                    <a:pt x="5" y="0"/>
                  </a:cubicBezTo>
                  <a:cubicBezTo>
                    <a:pt x="7" y="0"/>
                    <a:pt x="9" y="0"/>
                    <a:pt x="10" y="3"/>
                  </a:cubicBezTo>
                </a:path>
              </a:pathLst>
            </a:custGeom>
            <a:solidFill>
              <a:srgbClr val="FE641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21" name="Freeform 1051"/>
            <p:cNvSpPr/>
            <p:nvPr/>
          </p:nvSpPr>
          <p:spPr bwMode="auto">
            <a:xfrm>
              <a:off x="3332163" y="3922713"/>
              <a:ext cx="60325" cy="71438"/>
            </a:xfrm>
            <a:custGeom>
              <a:avLst/>
              <a:gdLst>
                <a:gd name="T0" fmla="*/ 9 w 9"/>
                <a:gd name="T1" fmla="*/ 4 h 11"/>
                <a:gd name="T2" fmla="*/ 6 w 9"/>
                <a:gd name="T3" fmla="*/ 10 h 11"/>
                <a:gd name="T4" fmla="*/ 0 w 9"/>
                <a:gd name="T5" fmla="*/ 6 h 11"/>
                <a:gd name="T6" fmla="*/ 3 w 9"/>
                <a:gd name="T7" fmla="*/ 0 h 11"/>
                <a:gd name="T8" fmla="*/ 7 w 9"/>
                <a:gd name="T9" fmla="*/ 0 h 11"/>
                <a:gd name="T10" fmla="*/ 9 w 9"/>
                <a:gd name="T11" fmla="*/ 4 h 11"/>
              </a:gdLst>
              <a:ahLst/>
              <a:cxnLst>
                <a:cxn ang="0">
                  <a:pos x="T0" y="T1"/>
                </a:cxn>
                <a:cxn ang="0">
                  <a:pos x="T2" y="T3"/>
                </a:cxn>
                <a:cxn ang="0">
                  <a:pos x="T4" y="T5"/>
                </a:cxn>
                <a:cxn ang="0">
                  <a:pos x="T6" y="T7"/>
                </a:cxn>
                <a:cxn ang="0">
                  <a:pos x="T8" y="T9"/>
                </a:cxn>
                <a:cxn ang="0">
                  <a:pos x="T10" y="T11"/>
                </a:cxn>
              </a:cxnLst>
              <a:rect l="0" t="0" r="r" b="b"/>
              <a:pathLst>
                <a:path w="9" h="11">
                  <a:moveTo>
                    <a:pt x="9" y="4"/>
                  </a:moveTo>
                  <a:cubicBezTo>
                    <a:pt x="9" y="7"/>
                    <a:pt x="8" y="10"/>
                    <a:pt x="6" y="10"/>
                  </a:cubicBezTo>
                  <a:cubicBezTo>
                    <a:pt x="3" y="11"/>
                    <a:pt x="1" y="9"/>
                    <a:pt x="0" y="6"/>
                  </a:cubicBezTo>
                  <a:cubicBezTo>
                    <a:pt x="0" y="3"/>
                    <a:pt x="1" y="1"/>
                    <a:pt x="3" y="0"/>
                  </a:cubicBezTo>
                  <a:cubicBezTo>
                    <a:pt x="4" y="0"/>
                    <a:pt x="6" y="0"/>
                    <a:pt x="7" y="0"/>
                  </a:cubicBezTo>
                  <a:cubicBezTo>
                    <a:pt x="8" y="1"/>
                    <a:pt x="8" y="3"/>
                    <a:pt x="9" y="4"/>
                  </a:cubicBezTo>
                </a:path>
              </a:pathLst>
            </a:cu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22" name="Freeform 1052"/>
            <p:cNvSpPr/>
            <p:nvPr/>
          </p:nvSpPr>
          <p:spPr bwMode="auto">
            <a:xfrm>
              <a:off x="3325813" y="3916363"/>
              <a:ext cx="66675" cy="71438"/>
            </a:xfrm>
            <a:custGeom>
              <a:avLst/>
              <a:gdLst>
                <a:gd name="T0" fmla="*/ 7 w 10"/>
                <a:gd name="T1" fmla="*/ 1 h 11"/>
                <a:gd name="T2" fmla="*/ 5 w 10"/>
                <a:gd name="T3" fmla="*/ 1 h 11"/>
                <a:gd name="T4" fmla="*/ 5 w 10"/>
                <a:gd name="T5" fmla="*/ 0 h 11"/>
                <a:gd name="T6" fmla="*/ 3 w 10"/>
                <a:gd name="T7" fmla="*/ 1 h 11"/>
                <a:gd name="T8" fmla="*/ 2 w 10"/>
                <a:gd name="T9" fmla="*/ 2 h 11"/>
                <a:gd name="T10" fmla="*/ 2 w 10"/>
                <a:gd name="T11" fmla="*/ 2 h 11"/>
                <a:gd name="T12" fmla="*/ 0 w 10"/>
                <a:gd name="T13" fmla="*/ 6 h 11"/>
                <a:gd name="T14" fmla="*/ 4 w 10"/>
                <a:gd name="T15" fmla="*/ 11 h 11"/>
                <a:gd name="T16" fmla="*/ 3 w 10"/>
                <a:gd name="T17" fmla="*/ 7 h 11"/>
                <a:gd name="T18" fmla="*/ 4 w 10"/>
                <a:gd name="T19" fmla="*/ 4 h 11"/>
                <a:gd name="T20" fmla="*/ 10 w 10"/>
                <a:gd name="T21" fmla="*/ 5 h 11"/>
                <a:gd name="T22" fmla="*/ 8 w 10"/>
                <a:gd name="T23" fmla="*/ 2 h 11"/>
                <a:gd name="T24" fmla="*/ 7 w 10"/>
                <a:gd name="T2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1">
                  <a:moveTo>
                    <a:pt x="7" y="1"/>
                  </a:moveTo>
                  <a:cubicBezTo>
                    <a:pt x="6" y="1"/>
                    <a:pt x="5" y="1"/>
                    <a:pt x="5" y="1"/>
                  </a:cubicBezTo>
                  <a:cubicBezTo>
                    <a:pt x="5" y="0"/>
                    <a:pt x="5" y="0"/>
                    <a:pt x="5" y="0"/>
                  </a:cubicBezTo>
                  <a:cubicBezTo>
                    <a:pt x="3" y="1"/>
                    <a:pt x="3" y="1"/>
                    <a:pt x="3" y="1"/>
                  </a:cubicBezTo>
                  <a:cubicBezTo>
                    <a:pt x="3" y="1"/>
                    <a:pt x="3" y="1"/>
                    <a:pt x="2" y="2"/>
                  </a:cubicBezTo>
                  <a:cubicBezTo>
                    <a:pt x="2" y="2"/>
                    <a:pt x="2" y="2"/>
                    <a:pt x="2" y="2"/>
                  </a:cubicBezTo>
                  <a:cubicBezTo>
                    <a:pt x="1" y="2"/>
                    <a:pt x="0" y="4"/>
                    <a:pt x="0" y="6"/>
                  </a:cubicBezTo>
                  <a:cubicBezTo>
                    <a:pt x="0" y="11"/>
                    <a:pt x="4" y="11"/>
                    <a:pt x="4" y="11"/>
                  </a:cubicBezTo>
                  <a:cubicBezTo>
                    <a:pt x="4" y="11"/>
                    <a:pt x="3" y="9"/>
                    <a:pt x="3" y="7"/>
                  </a:cubicBezTo>
                  <a:cubicBezTo>
                    <a:pt x="3" y="6"/>
                    <a:pt x="3" y="5"/>
                    <a:pt x="4" y="4"/>
                  </a:cubicBezTo>
                  <a:cubicBezTo>
                    <a:pt x="7" y="2"/>
                    <a:pt x="10" y="5"/>
                    <a:pt x="10" y="5"/>
                  </a:cubicBezTo>
                  <a:cubicBezTo>
                    <a:pt x="10" y="5"/>
                    <a:pt x="9" y="3"/>
                    <a:pt x="8" y="2"/>
                  </a:cubicBezTo>
                  <a:cubicBezTo>
                    <a:pt x="8" y="1"/>
                    <a:pt x="7" y="1"/>
                    <a:pt x="7" y="1"/>
                  </a:cubicBezTo>
                </a:path>
              </a:pathLst>
            </a:custGeom>
            <a:solidFill>
              <a:srgbClr val="FE641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23" name="Freeform 1053"/>
            <p:cNvSpPr/>
            <p:nvPr/>
          </p:nvSpPr>
          <p:spPr bwMode="auto">
            <a:xfrm>
              <a:off x="3338513" y="3956050"/>
              <a:ext cx="14287" cy="12700"/>
            </a:xfrm>
            <a:custGeom>
              <a:avLst/>
              <a:gdLst>
                <a:gd name="T0" fmla="*/ 2 w 2"/>
                <a:gd name="T1" fmla="*/ 1 h 2"/>
                <a:gd name="T2" fmla="*/ 1 w 2"/>
                <a:gd name="T3" fmla="*/ 2 h 2"/>
                <a:gd name="T4" fmla="*/ 0 w 2"/>
                <a:gd name="T5" fmla="*/ 1 h 2"/>
                <a:gd name="T6" fmla="*/ 1 w 2"/>
                <a:gd name="T7" fmla="*/ 0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1"/>
                    <a:pt x="2" y="2"/>
                    <a:pt x="1" y="2"/>
                  </a:cubicBezTo>
                  <a:cubicBezTo>
                    <a:pt x="1" y="2"/>
                    <a:pt x="0" y="2"/>
                    <a:pt x="0" y="1"/>
                  </a:cubicBezTo>
                  <a:cubicBezTo>
                    <a:pt x="0" y="1"/>
                    <a:pt x="0" y="0"/>
                    <a:pt x="1" y="0"/>
                  </a:cubicBezTo>
                  <a:cubicBezTo>
                    <a:pt x="1" y="0"/>
                    <a:pt x="2" y="0"/>
                    <a:pt x="2" y="1"/>
                  </a:cubicBezTo>
                </a:path>
              </a:pathLst>
            </a:cu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24" name="Freeform 1054"/>
            <p:cNvSpPr/>
            <p:nvPr/>
          </p:nvSpPr>
          <p:spPr bwMode="auto">
            <a:xfrm>
              <a:off x="3384550" y="3956050"/>
              <a:ext cx="7937" cy="12700"/>
            </a:xfrm>
            <a:custGeom>
              <a:avLst/>
              <a:gdLst>
                <a:gd name="T0" fmla="*/ 1 w 1"/>
                <a:gd name="T1" fmla="*/ 1 h 2"/>
                <a:gd name="T2" fmla="*/ 1 w 1"/>
                <a:gd name="T3" fmla="*/ 2 h 2"/>
                <a:gd name="T4" fmla="*/ 0 w 1"/>
                <a:gd name="T5" fmla="*/ 1 h 2"/>
                <a:gd name="T6" fmla="*/ 0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2"/>
                    <a:pt x="1" y="2"/>
                    <a:pt x="1" y="2"/>
                  </a:cubicBezTo>
                  <a:cubicBezTo>
                    <a:pt x="0" y="2"/>
                    <a:pt x="0" y="2"/>
                    <a:pt x="0" y="1"/>
                  </a:cubicBezTo>
                  <a:cubicBezTo>
                    <a:pt x="0" y="1"/>
                    <a:pt x="0" y="0"/>
                    <a:pt x="0" y="0"/>
                  </a:cubicBezTo>
                  <a:cubicBezTo>
                    <a:pt x="1" y="0"/>
                    <a:pt x="1" y="1"/>
                    <a:pt x="1" y="1"/>
                  </a:cubicBezTo>
                </a:path>
              </a:pathLst>
            </a:cu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25" name="Oval 1055"/>
            <p:cNvSpPr>
              <a:spLocks noChangeArrowheads="1"/>
            </p:cNvSpPr>
            <p:nvPr/>
          </p:nvSpPr>
          <p:spPr bwMode="auto">
            <a:xfrm>
              <a:off x="3384550" y="4079875"/>
              <a:ext cx="7937" cy="6350"/>
            </a:xfrm>
            <a:prstGeom prst="ellipse">
              <a:avLst/>
            </a:prstGeom>
            <a:solidFill>
              <a:srgbClr val="21474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26" name="Oval 1056"/>
            <p:cNvSpPr>
              <a:spLocks noChangeArrowheads="1"/>
            </p:cNvSpPr>
            <p:nvPr/>
          </p:nvSpPr>
          <p:spPr bwMode="auto">
            <a:xfrm>
              <a:off x="3384550" y="4106863"/>
              <a:ext cx="7937" cy="6350"/>
            </a:xfrm>
            <a:prstGeom prst="ellipse">
              <a:avLst/>
            </a:prstGeom>
            <a:solidFill>
              <a:srgbClr val="21474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27" name="Freeform 1057"/>
            <p:cNvSpPr/>
            <p:nvPr/>
          </p:nvSpPr>
          <p:spPr bwMode="auto">
            <a:xfrm>
              <a:off x="3346450" y="3994150"/>
              <a:ext cx="46037" cy="60325"/>
            </a:xfrm>
            <a:custGeom>
              <a:avLst/>
              <a:gdLst>
                <a:gd name="T0" fmla="*/ 2 w 7"/>
                <a:gd name="T1" fmla="*/ 2 h 9"/>
                <a:gd name="T2" fmla="*/ 4 w 7"/>
                <a:gd name="T3" fmla="*/ 7 h 9"/>
                <a:gd name="T4" fmla="*/ 6 w 7"/>
                <a:gd name="T5" fmla="*/ 9 h 9"/>
                <a:gd name="T6" fmla="*/ 7 w 7"/>
                <a:gd name="T7" fmla="*/ 6 h 9"/>
                <a:gd name="T8" fmla="*/ 4 w 7"/>
                <a:gd name="T9" fmla="*/ 0 h 9"/>
                <a:gd name="T10" fmla="*/ 3 w 7"/>
                <a:gd name="T11" fmla="*/ 1 h 9"/>
                <a:gd name="T12" fmla="*/ 1 w 7"/>
                <a:gd name="T13" fmla="*/ 0 h 9"/>
                <a:gd name="T14" fmla="*/ 0 w 7"/>
                <a:gd name="T15" fmla="*/ 1 h 9"/>
                <a:gd name="T16" fmla="*/ 2 w 7"/>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2" y="2"/>
                  </a:moveTo>
                  <a:cubicBezTo>
                    <a:pt x="4" y="7"/>
                    <a:pt x="4" y="7"/>
                    <a:pt x="4" y="7"/>
                  </a:cubicBezTo>
                  <a:cubicBezTo>
                    <a:pt x="6" y="9"/>
                    <a:pt x="6" y="9"/>
                    <a:pt x="6" y="9"/>
                  </a:cubicBezTo>
                  <a:cubicBezTo>
                    <a:pt x="7" y="6"/>
                    <a:pt x="7" y="6"/>
                    <a:pt x="7" y="6"/>
                  </a:cubicBezTo>
                  <a:cubicBezTo>
                    <a:pt x="7" y="6"/>
                    <a:pt x="5" y="2"/>
                    <a:pt x="4" y="0"/>
                  </a:cubicBezTo>
                  <a:cubicBezTo>
                    <a:pt x="3" y="1"/>
                    <a:pt x="3" y="1"/>
                    <a:pt x="3" y="1"/>
                  </a:cubicBezTo>
                  <a:cubicBezTo>
                    <a:pt x="1" y="0"/>
                    <a:pt x="1" y="0"/>
                    <a:pt x="1" y="0"/>
                  </a:cubicBezTo>
                  <a:cubicBezTo>
                    <a:pt x="0" y="1"/>
                    <a:pt x="0" y="1"/>
                    <a:pt x="0" y="1"/>
                  </a:cubicBezTo>
                  <a:lnTo>
                    <a:pt x="2" y="2"/>
                  </a:lnTo>
                  <a:close/>
                </a:path>
              </a:pathLst>
            </a:custGeom>
            <a:solidFill>
              <a:srgbClr val="DCDCD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28" name="Freeform 1059"/>
            <p:cNvSpPr/>
            <p:nvPr/>
          </p:nvSpPr>
          <p:spPr bwMode="auto">
            <a:xfrm>
              <a:off x="3365500" y="4002088"/>
              <a:ext cx="33338" cy="65088"/>
            </a:xfrm>
            <a:custGeom>
              <a:avLst/>
              <a:gdLst>
                <a:gd name="T0" fmla="*/ 21 w 21"/>
                <a:gd name="T1" fmla="*/ 41 h 41"/>
                <a:gd name="T2" fmla="*/ 12 w 21"/>
                <a:gd name="T3" fmla="*/ 20 h 41"/>
                <a:gd name="T4" fmla="*/ 4 w 21"/>
                <a:gd name="T5" fmla="*/ 0 h 41"/>
                <a:gd name="T6" fmla="*/ 4 w 21"/>
                <a:gd name="T7" fmla="*/ 0 h 41"/>
                <a:gd name="T8" fmla="*/ 0 w 21"/>
                <a:gd name="T9" fmla="*/ 0 h 41"/>
                <a:gd name="T10" fmla="*/ 8 w 21"/>
                <a:gd name="T11" fmla="*/ 24 h 41"/>
                <a:gd name="T12" fmla="*/ 21 w 21"/>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21" h="41">
                  <a:moveTo>
                    <a:pt x="21" y="41"/>
                  </a:moveTo>
                  <a:lnTo>
                    <a:pt x="12" y="20"/>
                  </a:lnTo>
                  <a:lnTo>
                    <a:pt x="4" y="0"/>
                  </a:lnTo>
                  <a:lnTo>
                    <a:pt x="4" y="0"/>
                  </a:lnTo>
                  <a:lnTo>
                    <a:pt x="0" y="0"/>
                  </a:lnTo>
                  <a:lnTo>
                    <a:pt x="8" y="24"/>
                  </a:lnTo>
                  <a:lnTo>
                    <a:pt x="21" y="41"/>
                  </a:lnTo>
                  <a:close/>
                </a:path>
              </a:pathLst>
            </a:custGeom>
            <a:solidFill>
              <a:srgbClr val="D08DE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29" name="Freeform 1060"/>
            <p:cNvSpPr/>
            <p:nvPr/>
          </p:nvSpPr>
          <p:spPr bwMode="auto">
            <a:xfrm>
              <a:off x="3365500" y="4002088"/>
              <a:ext cx="6350" cy="6350"/>
            </a:xfrm>
            <a:custGeom>
              <a:avLst/>
              <a:gdLst>
                <a:gd name="T0" fmla="*/ 4 w 4"/>
                <a:gd name="T1" fmla="*/ 0 h 4"/>
                <a:gd name="T2" fmla="*/ 4 w 4"/>
                <a:gd name="T3" fmla="*/ 0 h 4"/>
                <a:gd name="T4" fmla="*/ 4 w 4"/>
                <a:gd name="T5" fmla="*/ 4 h 4"/>
                <a:gd name="T6" fmla="*/ 4 w 4"/>
                <a:gd name="T7" fmla="*/ 4 h 4"/>
                <a:gd name="T8" fmla="*/ 0 w 4"/>
                <a:gd name="T9" fmla="*/ 4 h 4"/>
                <a:gd name="T10" fmla="*/ 0 w 4"/>
                <a:gd name="T11" fmla="*/ 0 h 4"/>
                <a:gd name="T12" fmla="*/ 0 w 4"/>
                <a:gd name="T13" fmla="*/ 0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lnTo>
                    <a:pt x="4" y="0"/>
                  </a:lnTo>
                  <a:lnTo>
                    <a:pt x="4" y="4"/>
                  </a:lnTo>
                  <a:lnTo>
                    <a:pt x="4" y="4"/>
                  </a:lnTo>
                  <a:lnTo>
                    <a:pt x="0" y="4"/>
                  </a:lnTo>
                  <a:lnTo>
                    <a:pt x="0" y="0"/>
                  </a:lnTo>
                  <a:lnTo>
                    <a:pt x="0" y="0"/>
                  </a:lnTo>
                  <a:lnTo>
                    <a:pt x="4" y="0"/>
                  </a:lnTo>
                  <a:close/>
                </a:path>
              </a:pathLst>
            </a:custGeom>
            <a:solidFill>
              <a:srgbClr val="FEAFF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30" name="Freeform 1061"/>
            <p:cNvSpPr/>
            <p:nvPr/>
          </p:nvSpPr>
          <p:spPr bwMode="auto">
            <a:xfrm>
              <a:off x="3346450" y="3994151"/>
              <a:ext cx="19050" cy="14288"/>
            </a:xfrm>
            <a:custGeom>
              <a:avLst/>
              <a:gdLst>
                <a:gd name="T0" fmla="*/ 8 w 12"/>
                <a:gd name="T1" fmla="*/ 9 h 9"/>
                <a:gd name="T2" fmla="*/ 0 w 12"/>
                <a:gd name="T3" fmla="*/ 0 h 9"/>
                <a:gd name="T4" fmla="*/ 0 w 12"/>
                <a:gd name="T5" fmla="*/ 0 h 9"/>
                <a:gd name="T6" fmla="*/ 12 w 12"/>
                <a:gd name="T7" fmla="*/ 5 h 9"/>
                <a:gd name="T8" fmla="*/ 8 w 12"/>
                <a:gd name="T9" fmla="*/ 9 h 9"/>
              </a:gdLst>
              <a:ahLst/>
              <a:cxnLst>
                <a:cxn ang="0">
                  <a:pos x="T0" y="T1"/>
                </a:cxn>
                <a:cxn ang="0">
                  <a:pos x="T2" y="T3"/>
                </a:cxn>
                <a:cxn ang="0">
                  <a:pos x="T4" y="T5"/>
                </a:cxn>
                <a:cxn ang="0">
                  <a:pos x="T6" y="T7"/>
                </a:cxn>
                <a:cxn ang="0">
                  <a:pos x="T8" y="T9"/>
                </a:cxn>
              </a:cxnLst>
              <a:rect l="0" t="0" r="r" b="b"/>
              <a:pathLst>
                <a:path w="12" h="9">
                  <a:moveTo>
                    <a:pt x="8" y="9"/>
                  </a:moveTo>
                  <a:lnTo>
                    <a:pt x="0" y="0"/>
                  </a:lnTo>
                  <a:lnTo>
                    <a:pt x="0" y="0"/>
                  </a:lnTo>
                  <a:lnTo>
                    <a:pt x="12" y="5"/>
                  </a:lnTo>
                  <a:lnTo>
                    <a:pt x="8" y="9"/>
                  </a:lnTo>
                  <a:close/>
                </a:path>
              </a:pathLst>
            </a:custGeom>
            <a:solidFill>
              <a:srgbClr val="FDFFF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31" name="Freeform 1062"/>
            <p:cNvSpPr/>
            <p:nvPr/>
          </p:nvSpPr>
          <p:spPr bwMode="auto">
            <a:xfrm>
              <a:off x="3365500" y="3994151"/>
              <a:ext cx="12700" cy="14288"/>
            </a:xfrm>
            <a:custGeom>
              <a:avLst/>
              <a:gdLst>
                <a:gd name="T0" fmla="*/ 8 w 8"/>
                <a:gd name="T1" fmla="*/ 9 h 9"/>
                <a:gd name="T2" fmla="*/ 8 w 8"/>
                <a:gd name="T3" fmla="*/ 5 h 9"/>
                <a:gd name="T4" fmla="*/ 4 w 8"/>
                <a:gd name="T5" fmla="*/ 0 h 9"/>
                <a:gd name="T6" fmla="*/ 0 w 8"/>
                <a:gd name="T7" fmla="*/ 5 h 9"/>
                <a:gd name="T8" fmla="*/ 8 w 8"/>
                <a:gd name="T9" fmla="*/ 9 h 9"/>
              </a:gdLst>
              <a:ahLst/>
              <a:cxnLst>
                <a:cxn ang="0">
                  <a:pos x="T0" y="T1"/>
                </a:cxn>
                <a:cxn ang="0">
                  <a:pos x="T2" y="T3"/>
                </a:cxn>
                <a:cxn ang="0">
                  <a:pos x="T4" y="T5"/>
                </a:cxn>
                <a:cxn ang="0">
                  <a:pos x="T6" y="T7"/>
                </a:cxn>
                <a:cxn ang="0">
                  <a:pos x="T8" y="T9"/>
                </a:cxn>
              </a:cxnLst>
              <a:rect l="0" t="0" r="r" b="b"/>
              <a:pathLst>
                <a:path w="8" h="9">
                  <a:moveTo>
                    <a:pt x="8" y="9"/>
                  </a:moveTo>
                  <a:lnTo>
                    <a:pt x="8" y="5"/>
                  </a:lnTo>
                  <a:lnTo>
                    <a:pt x="4" y="0"/>
                  </a:lnTo>
                  <a:lnTo>
                    <a:pt x="0" y="5"/>
                  </a:lnTo>
                  <a:lnTo>
                    <a:pt x="8" y="9"/>
                  </a:lnTo>
                  <a:close/>
                </a:path>
              </a:pathLst>
            </a:custGeom>
            <a:solidFill>
              <a:srgbClr val="FDFFF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32" name="Freeform 1063"/>
            <p:cNvSpPr/>
            <p:nvPr/>
          </p:nvSpPr>
          <p:spPr bwMode="auto">
            <a:xfrm>
              <a:off x="3338513" y="3994151"/>
              <a:ext cx="60325" cy="73025"/>
            </a:xfrm>
            <a:custGeom>
              <a:avLst/>
              <a:gdLst>
                <a:gd name="T0" fmla="*/ 9 w 38"/>
                <a:gd name="T1" fmla="*/ 17 h 46"/>
                <a:gd name="T2" fmla="*/ 13 w 38"/>
                <a:gd name="T3" fmla="*/ 9 h 46"/>
                <a:gd name="T4" fmla="*/ 0 w 38"/>
                <a:gd name="T5" fmla="*/ 5 h 46"/>
                <a:gd name="T6" fmla="*/ 5 w 38"/>
                <a:gd name="T7" fmla="*/ 0 h 46"/>
                <a:gd name="T8" fmla="*/ 5 w 38"/>
                <a:gd name="T9" fmla="*/ 0 h 46"/>
                <a:gd name="T10" fmla="*/ 38 w 38"/>
                <a:gd name="T11" fmla="*/ 46 h 46"/>
                <a:gd name="T12" fmla="*/ 9 w 38"/>
                <a:gd name="T13" fmla="*/ 17 h 46"/>
              </a:gdLst>
              <a:ahLst/>
              <a:cxnLst>
                <a:cxn ang="0">
                  <a:pos x="T0" y="T1"/>
                </a:cxn>
                <a:cxn ang="0">
                  <a:pos x="T2" y="T3"/>
                </a:cxn>
                <a:cxn ang="0">
                  <a:pos x="T4" y="T5"/>
                </a:cxn>
                <a:cxn ang="0">
                  <a:pos x="T6" y="T7"/>
                </a:cxn>
                <a:cxn ang="0">
                  <a:pos x="T8" y="T9"/>
                </a:cxn>
                <a:cxn ang="0">
                  <a:pos x="T10" y="T11"/>
                </a:cxn>
                <a:cxn ang="0">
                  <a:pos x="T12" y="T13"/>
                </a:cxn>
              </a:cxnLst>
              <a:rect l="0" t="0" r="r" b="b"/>
              <a:pathLst>
                <a:path w="38" h="46">
                  <a:moveTo>
                    <a:pt x="9" y="17"/>
                  </a:moveTo>
                  <a:lnTo>
                    <a:pt x="13" y="9"/>
                  </a:lnTo>
                  <a:lnTo>
                    <a:pt x="0" y="5"/>
                  </a:lnTo>
                  <a:lnTo>
                    <a:pt x="5" y="0"/>
                  </a:lnTo>
                  <a:lnTo>
                    <a:pt x="5" y="0"/>
                  </a:lnTo>
                  <a:lnTo>
                    <a:pt x="38" y="46"/>
                  </a:lnTo>
                  <a:lnTo>
                    <a:pt x="9" y="17"/>
                  </a:lnTo>
                  <a:close/>
                </a:path>
              </a:pathLst>
            </a:custGeom>
            <a:solidFill>
              <a:srgbClr val="0B555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33" name="Freeform 1064"/>
            <p:cNvSpPr/>
            <p:nvPr/>
          </p:nvSpPr>
          <p:spPr bwMode="auto">
            <a:xfrm>
              <a:off x="3371850" y="3994151"/>
              <a:ext cx="26988" cy="73025"/>
            </a:xfrm>
            <a:custGeom>
              <a:avLst/>
              <a:gdLst>
                <a:gd name="T0" fmla="*/ 8 w 17"/>
                <a:gd name="T1" fmla="*/ 9 h 46"/>
                <a:gd name="T2" fmla="*/ 0 w 17"/>
                <a:gd name="T3" fmla="*/ 0 h 46"/>
                <a:gd name="T4" fmla="*/ 13 w 17"/>
                <a:gd name="T5" fmla="*/ 42 h 46"/>
                <a:gd name="T6" fmla="*/ 17 w 17"/>
                <a:gd name="T7" fmla="*/ 46 h 46"/>
                <a:gd name="T8" fmla="*/ 17 w 17"/>
                <a:gd name="T9" fmla="*/ 46 h 46"/>
                <a:gd name="T10" fmla="*/ 13 w 17"/>
                <a:gd name="T11" fmla="*/ 13 h 46"/>
                <a:gd name="T12" fmla="*/ 4 w 17"/>
                <a:gd name="T13" fmla="*/ 9 h 46"/>
                <a:gd name="T14" fmla="*/ 8 w 17"/>
                <a:gd name="T15" fmla="*/ 9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6">
                  <a:moveTo>
                    <a:pt x="8" y="9"/>
                  </a:moveTo>
                  <a:lnTo>
                    <a:pt x="0" y="0"/>
                  </a:lnTo>
                  <a:lnTo>
                    <a:pt x="13" y="42"/>
                  </a:lnTo>
                  <a:lnTo>
                    <a:pt x="17" y="46"/>
                  </a:lnTo>
                  <a:lnTo>
                    <a:pt x="17" y="46"/>
                  </a:lnTo>
                  <a:lnTo>
                    <a:pt x="13" y="13"/>
                  </a:lnTo>
                  <a:lnTo>
                    <a:pt x="4" y="9"/>
                  </a:lnTo>
                  <a:lnTo>
                    <a:pt x="8" y="9"/>
                  </a:lnTo>
                  <a:close/>
                </a:path>
              </a:pathLst>
            </a:custGeom>
            <a:solidFill>
              <a:srgbClr val="0B555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34" name="Freeform 1065"/>
            <p:cNvSpPr/>
            <p:nvPr/>
          </p:nvSpPr>
          <p:spPr bwMode="auto">
            <a:xfrm>
              <a:off x="3267075" y="3981451"/>
              <a:ext cx="157163" cy="223838"/>
            </a:xfrm>
            <a:custGeom>
              <a:avLst/>
              <a:gdLst>
                <a:gd name="T0" fmla="*/ 12 w 99"/>
                <a:gd name="T1" fmla="*/ 0 h 141"/>
                <a:gd name="T2" fmla="*/ 29 w 99"/>
                <a:gd name="T3" fmla="*/ 124 h 141"/>
                <a:gd name="T4" fmla="*/ 99 w 99"/>
                <a:gd name="T5" fmla="*/ 124 h 141"/>
                <a:gd name="T6" fmla="*/ 99 w 99"/>
                <a:gd name="T7" fmla="*/ 141 h 141"/>
                <a:gd name="T8" fmla="*/ 12 w 99"/>
                <a:gd name="T9" fmla="*/ 141 h 141"/>
                <a:gd name="T10" fmla="*/ 0 w 99"/>
                <a:gd name="T11" fmla="*/ 4 h 141"/>
                <a:gd name="T12" fmla="*/ 12 w 99"/>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99" h="141">
                  <a:moveTo>
                    <a:pt x="12" y="0"/>
                  </a:moveTo>
                  <a:lnTo>
                    <a:pt x="29" y="124"/>
                  </a:lnTo>
                  <a:lnTo>
                    <a:pt x="99" y="124"/>
                  </a:lnTo>
                  <a:lnTo>
                    <a:pt x="99" y="141"/>
                  </a:lnTo>
                  <a:lnTo>
                    <a:pt x="12" y="141"/>
                  </a:lnTo>
                  <a:lnTo>
                    <a:pt x="0" y="4"/>
                  </a:lnTo>
                  <a:lnTo>
                    <a:pt x="12" y="0"/>
                  </a:lnTo>
                  <a:close/>
                </a:path>
              </a:pathLst>
            </a:custGeom>
            <a:solidFill>
              <a:srgbClr val="2AB2B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35" name="Freeform 1066"/>
            <p:cNvSpPr/>
            <p:nvPr/>
          </p:nvSpPr>
          <p:spPr bwMode="auto">
            <a:xfrm>
              <a:off x="3292475" y="4475163"/>
              <a:ext cx="46038" cy="46038"/>
            </a:xfrm>
            <a:custGeom>
              <a:avLst/>
              <a:gdLst>
                <a:gd name="T0" fmla="*/ 0 w 7"/>
                <a:gd name="T1" fmla="*/ 4 h 7"/>
                <a:gd name="T2" fmla="*/ 3 w 7"/>
                <a:gd name="T3" fmla="*/ 7 h 7"/>
                <a:gd name="T4" fmla="*/ 7 w 7"/>
                <a:gd name="T5" fmla="*/ 4 h 7"/>
                <a:gd name="T6" fmla="*/ 3 w 7"/>
                <a:gd name="T7" fmla="*/ 0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6"/>
                    <a:pt x="1" y="7"/>
                    <a:pt x="3" y="7"/>
                  </a:cubicBezTo>
                  <a:cubicBezTo>
                    <a:pt x="5" y="7"/>
                    <a:pt x="7" y="6"/>
                    <a:pt x="7" y="4"/>
                  </a:cubicBezTo>
                  <a:cubicBezTo>
                    <a:pt x="7" y="2"/>
                    <a:pt x="3" y="0"/>
                    <a:pt x="3" y="0"/>
                  </a:cubicBezTo>
                  <a:cubicBezTo>
                    <a:pt x="3" y="0"/>
                    <a:pt x="0" y="2"/>
                    <a:pt x="0" y="4"/>
                  </a:cubicBezTo>
                </a:path>
              </a:pathLst>
            </a:custGeom>
            <a:solidFill>
              <a:srgbClr val="29160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36" name="Freeform 1067"/>
            <p:cNvSpPr/>
            <p:nvPr/>
          </p:nvSpPr>
          <p:spPr bwMode="auto">
            <a:xfrm>
              <a:off x="3154363" y="4349751"/>
              <a:ext cx="184150" cy="152400"/>
            </a:xfrm>
            <a:custGeom>
              <a:avLst/>
              <a:gdLst>
                <a:gd name="T0" fmla="*/ 24 w 28"/>
                <a:gd name="T1" fmla="*/ 1 h 23"/>
                <a:gd name="T2" fmla="*/ 14 w 28"/>
                <a:gd name="T3" fmla="*/ 1 h 23"/>
                <a:gd name="T4" fmla="*/ 3 w 28"/>
                <a:gd name="T5" fmla="*/ 0 h 23"/>
                <a:gd name="T6" fmla="*/ 1 w 28"/>
                <a:gd name="T7" fmla="*/ 3 h 23"/>
                <a:gd name="T8" fmla="*/ 1 w 28"/>
                <a:gd name="T9" fmla="*/ 7 h 23"/>
                <a:gd name="T10" fmla="*/ 3 w 28"/>
                <a:gd name="T11" fmla="*/ 9 h 23"/>
                <a:gd name="T12" fmla="*/ 12 w 28"/>
                <a:gd name="T13" fmla="*/ 8 h 23"/>
                <a:gd name="T14" fmla="*/ 20 w 28"/>
                <a:gd name="T15" fmla="*/ 8 h 23"/>
                <a:gd name="T16" fmla="*/ 21 w 28"/>
                <a:gd name="T17" fmla="*/ 23 h 23"/>
                <a:gd name="T18" fmla="*/ 28 w 28"/>
                <a:gd name="T19" fmla="*/ 23 h 23"/>
                <a:gd name="T20" fmla="*/ 27 w 28"/>
                <a:gd name="T21" fmla="*/ 5 h 23"/>
                <a:gd name="T22" fmla="*/ 27 w 28"/>
                <a:gd name="T23" fmla="*/ 2 h 23"/>
                <a:gd name="T24" fmla="*/ 24 w 28"/>
                <a:gd name="T25"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3">
                  <a:moveTo>
                    <a:pt x="24" y="1"/>
                  </a:moveTo>
                  <a:cubicBezTo>
                    <a:pt x="24" y="1"/>
                    <a:pt x="16" y="1"/>
                    <a:pt x="14" y="1"/>
                  </a:cubicBezTo>
                  <a:cubicBezTo>
                    <a:pt x="3" y="0"/>
                    <a:pt x="3" y="0"/>
                    <a:pt x="3" y="0"/>
                  </a:cubicBezTo>
                  <a:cubicBezTo>
                    <a:pt x="1" y="0"/>
                    <a:pt x="0" y="1"/>
                    <a:pt x="1" y="3"/>
                  </a:cubicBezTo>
                  <a:cubicBezTo>
                    <a:pt x="1" y="7"/>
                    <a:pt x="1" y="7"/>
                    <a:pt x="1" y="7"/>
                  </a:cubicBezTo>
                  <a:cubicBezTo>
                    <a:pt x="1" y="8"/>
                    <a:pt x="2" y="9"/>
                    <a:pt x="3" y="9"/>
                  </a:cubicBezTo>
                  <a:cubicBezTo>
                    <a:pt x="12" y="8"/>
                    <a:pt x="12" y="8"/>
                    <a:pt x="12" y="8"/>
                  </a:cubicBezTo>
                  <a:cubicBezTo>
                    <a:pt x="12" y="8"/>
                    <a:pt x="17" y="8"/>
                    <a:pt x="20" y="8"/>
                  </a:cubicBezTo>
                  <a:cubicBezTo>
                    <a:pt x="20" y="11"/>
                    <a:pt x="21" y="23"/>
                    <a:pt x="21" y="23"/>
                  </a:cubicBezTo>
                  <a:cubicBezTo>
                    <a:pt x="28" y="23"/>
                    <a:pt x="28" y="23"/>
                    <a:pt x="28" y="23"/>
                  </a:cubicBezTo>
                  <a:cubicBezTo>
                    <a:pt x="27" y="5"/>
                    <a:pt x="27" y="5"/>
                    <a:pt x="27" y="5"/>
                  </a:cubicBezTo>
                  <a:cubicBezTo>
                    <a:pt x="27" y="4"/>
                    <a:pt x="27" y="3"/>
                    <a:pt x="27" y="2"/>
                  </a:cubicBezTo>
                  <a:cubicBezTo>
                    <a:pt x="26" y="2"/>
                    <a:pt x="25" y="1"/>
                    <a:pt x="24" y="1"/>
                  </a:cubicBezTo>
                </a:path>
              </a:pathLst>
            </a:custGeom>
            <a:solidFill>
              <a:srgbClr val="24344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37" name="Freeform 1068"/>
            <p:cNvSpPr/>
            <p:nvPr/>
          </p:nvSpPr>
          <p:spPr bwMode="auto">
            <a:xfrm>
              <a:off x="3279775" y="4475163"/>
              <a:ext cx="46038" cy="46038"/>
            </a:xfrm>
            <a:custGeom>
              <a:avLst/>
              <a:gdLst>
                <a:gd name="T0" fmla="*/ 0 w 7"/>
                <a:gd name="T1" fmla="*/ 4 h 7"/>
                <a:gd name="T2" fmla="*/ 3 w 7"/>
                <a:gd name="T3" fmla="*/ 7 h 7"/>
                <a:gd name="T4" fmla="*/ 7 w 7"/>
                <a:gd name="T5" fmla="*/ 4 h 7"/>
                <a:gd name="T6" fmla="*/ 3 w 7"/>
                <a:gd name="T7" fmla="*/ 0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6"/>
                    <a:pt x="1" y="7"/>
                    <a:pt x="3" y="7"/>
                  </a:cubicBezTo>
                  <a:cubicBezTo>
                    <a:pt x="5" y="7"/>
                    <a:pt x="7" y="6"/>
                    <a:pt x="7" y="4"/>
                  </a:cubicBezTo>
                  <a:cubicBezTo>
                    <a:pt x="7" y="2"/>
                    <a:pt x="3" y="0"/>
                    <a:pt x="3" y="0"/>
                  </a:cubicBezTo>
                  <a:cubicBezTo>
                    <a:pt x="3" y="0"/>
                    <a:pt x="0" y="2"/>
                    <a:pt x="0" y="4"/>
                  </a:cubicBezTo>
                </a:path>
              </a:pathLst>
            </a:custGeom>
            <a:solidFill>
              <a:srgbClr val="381E0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38" name="Freeform 1069"/>
            <p:cNvSpPr/>
            <p:nvPr/>
          </p:nvSpPr>
          <p:spPr bwMode="auto">
            <a:xfrm>
              <a:off x="3148013" y="4349751"/>
              <a:ext cx="177800" cy="152400"/>
            </a:xfrm>
            <a:custGeom>
              <a:avLst/>
              <a:gdLst>
                <a:gd name="T0" fmla="*/ 23 w 27"/>
                <a:gd name="T1" fmla="*/ 1 h 23"/>
                <a:gd name="T2" fmla="*/ 13 w 27"/>
                <a:gd name="T3" fmla="*/ 1 h 23"/>
                <a:gd name="T4" fmla="*/ 2 w 27"/>
                <a:gd name="T5" fmla="*/ 0 h 23"/>
                <a:gd name="T6" fmla="*/ 0 w 27"/>
                <a:gd name="T7" fmla="*/ 3 h 23"/>
                <a:gd name="T8" fmla="*/ 0 w 27"/>
                <a:gd name="T9" fmla="*/ 7 h 23"/>
                <a:gd name="T10" fmla="*/ 2 w 27"/>
                <a:gd name="T11" fmla="*/ 9 h 23"/>
                <a:gd name="T12" fmla="*/ 11 w 27"/>
                <a:gd name="T13" fmla="*/ 8 h 23"/>
                <a:gd name="T14" fmla="*/ 19 w 27"/>
                <a:gd name="T15" fmla="*/ 8 h 23"/>
                <a:gd name="T16" fmla="*/ 20 w 27"/>
                <a:gd name="T17" fmla="*/ 23 h 23"/>
                <a:gd name="T18" fmla="*/ 27 w 27"/>
                <a:gd name="T19" fmla="*/ 23 h 23"/>
                <a:gd name="T20" fmla="*/ 26 w 27"/>
                <a:gd name="T21" fmla="*/ 5 h 23"/>
                <a:gd name="T22" fmla="*/ 26 w 27"/>
                <a:gd name="T23" fmla="*/ 2 h 23"/>
                <a:gd name="T24" fmla="*/ 23 w 27"/>
                <a:gd name="T25"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3">
                  <a:moveTo>
                    <a:pt x="23" y="1"/>
                  </a:moveTo>
                  <a:cubicBezTo>
                    <a:pt x="23" y="1"/>
                    <a:pt x="15" y="1"/>
                    <a:pt x="13" y="1"/>
                  </a:cubicBezTo>
                  <a:cubicBezTo>
                    <a:pt x="2" y="0"/>
                    <a:pt x="2" y="0"/>
                    <a:pt x="2" y="0"/>
                  </a:cubicBezTo>
                  <a:cubicBezTo>
                    <a:pt x="0" y="0"/>
                    <a:pt x="0" y="1"/>
                    <a:pt x="0" y="3"/>
                  </a:cubicBezTo>
                  <a:cubicBezTo>
                    <a:pt x="0" y="7"/>
                    <a:pt x="0" y="7"/>
                    <a:pt x="0" y="7"/>
                  </a:cubicBezTo>
                  <a:cubicBezTo>
                    <a:pt x="0" y="8"/>
                    <a:pt x="1" y="9"/>
                    <a:pt x="2" y="9"/>
                  </a:cubicBezTo>
                  <a:cubicBezTo>
                    <a:pt x="11" y="8"/>
                    <a:pt x="11" y="8"/>
                    <a:pt x="11" y="8"/>
                  </a:cubicBezTo>
                  <a:cubicBezTo>
                    <a:pt x="11" y="8"/>
                    <a:pt x="16" y="8"/>
                    <a:pt x="19" y="8"/>
                  </a:cubicBezTo>
                  <a:cubicBezTo>
                    <a:pt x="19" y="11"/>
                    <a:pt x="20" y="23"/>
                    <a:pt x="20" y="23"/>
                  </a:cubicBezTo>
                  <a:cubicBezTo>
                    <a:pt x="27" y="23"/>
                    <a:pt x="27" y="23"/>
                    <a:pt x="27" y="23"/>
                  </a:cubicBezTo>
                  <a:cubicBezTo>
                    <a:pt x="26" y="5"/>
                    <a:pt x="26" y="5"/>
                    <a:pt x="26" y="5"/>
                  </a:cubicBezTo>
                  <a:cubicBezTo>
                    <a:pt x="26" y="4"/>
                    <a:pt x="26" y="3"/>
                    <a:pt x="26" y="2"/>
                  </a:cubicBezTo>
                  <a:cubicBezTo>
                    <a:pt x="25" y="2"/>
                    <a:pt x="24" y="1"/>
                    <a:pt x="23" y="1"/>
                  </a:cubicBezTo>
                </a:path>
              </a:pathLst>
            </a:custGeom>
            <a:solidFill>
              <a:srgbClr val="2B3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39" name="Freeform 1070"/>
            <p:cNvSpPr/>
            <p:nvPr/>
          </p:nvSpPr>
          <p:spPr bwMode="auto">
            <a:xfrm>
              <a:off x="3148013" y="4178301"/>
              <a:ext cx="98425" cy="211138"/>
            </a:xfrm>
            <a:custGeom>
              <a:avLst/>
              <a:gdLst>
                <a:gd name="T0" fmla="*/ 8 w 15"/>
                <a:gd name="T1" fmla="*/ 1 h 32"/>
                <a:gd name="T2" fmla="*/ 0 w 15"/>
                <a:gd name="T3" fmla="*/ 9 h 32"/>
                <a:gd name="T4" fmla="*/ 0 w 15"/>
                <a:gd name="T5" fmla="*/ 32 h 32"/>
                <a:gd name="T6" fmla="*/ 15 w 15"/>
                <a:gd name="T7" fmla="*/ 27 h 32"/>
                <a:gd name="T8" fmla="*/ 15 w 15"/>
                <a:gd name="T9" fmla="*/ 13 h 32"/>
                <a:gd name="T10" fmla="*/ 10 w 15"/>
                <a:gd name="T11" fmla="*/ 1 h 32"/>
                <a:gd name="T12" fmla="*/ 8 w 15"/>
                <a:gd name="T13" fmla="*/ 1 h 32"/>
              </a:gdLst>
              <a:ahLst/>
              <a:cxnLst>
                <a:cxn ang="0">
                  <a:pos x="T0" y="T1"/>
                </a:cxn>
                <a:cxn ang="0">
                  <a:pos x="T2" y="T3"/>
                </a:cxn>
                <a:cxn ang="0">
                  <a:pos x="T4" y="T5"/>
                </a:cxn>
                <a:cxn ang="0">
                  <a:pos x="T6" y="T7"/>
                </a:cxn>
                <a:cxn ang="0">
                  <a:pos x="T8" y="T9"/>
                </a:cxn>
                <a:cxn ang="0">
                  <a:pos x="T10" y="T11"/>
                </a:cxn>
                <a:cxn ang="0">
                  <a:pos x="T12" y="T13"/>
                </a:cxn>
              </a:cxnLst>
              <a:rect l="0" t="0" r="r" b="b"/>
              <a:pathLst>
                <a:path w="15" h="32">
                  <a:moveTo>
                    <a:pt x="8" y="1"/>
                  </a:moveTo>
                  <a:cubicBezTo>
                    <a:pt x="4" y="0"/>
                    <a:pt x="0" y="3"/>
                    <a:pt x="0" y="9"/>
                  </a:cubicBezTo>
                  <a:cubicBezTo>
                    <a:pt x="0" y="32"/>
                    <a:pt x="0" y="32"/>
                    <a:pt x="0" y="32"/>
                  </a:cubicBezTo>
                  <a:cubicBezTo>
                    <a:pt x="15" y="27"/>
                    <a:pt x="15" y="27"/>
                    <a:pt x="15" y="27"/>
                  </a:cubicBezTo>
                  <a:cubicBezTo>
                    <a:pt x="15" y="13"/>
                    <a:pt x="15" y="13"/>
                    <a:pt x="15" y="13"/>
                  </a:cubicBezTo>
                  <a:cubicBezTo>
                    <a:pt x="15" y="8"/>
                    <a:pt x="13" y="3"/>
                    <a:pt x="10" y="1"/>
                  </a:cubicBezTo>
                  <a:cubicBezTo>
                    <a:pt x="9" y="1"/>
                    <a:pt x="8" y="1"/>
                    <a:pt x="8" y="1"/>
                  </a:cubicBezTo>
                </a:path>
              </a:pathLst>
            </a:custGeom>
            <a:solidFill>
              <a:srgbClr val="1A4B6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40" name="Oval 1071"/>
            <p:cNvSpPr>
              <a:spLocks noChangeArrowheads="1"/>
            </p:cNvSpPr>
            <p:nvPr/>
          </p:nvSpPr>
          <p:spPr bwMode="auto">
            <a:xfrm>
              <a:off x="3233738" y="4284663"/>
              <a:ext cx="6350" cy="12700"/>
            </a:xfrm>
            <a:prstGeom prst="ellipse">
              <a:avLst/>
            </a:prstGeom>
            <a:solidFill>
              <a:srgbClr val="2B3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41" name="Oval 1072"/>
            <p:cNvSpPr>
              <a:spLocks noChangeArrowheads="1"/>
            </p:cNvSpPr>
            <p:nvPr/>
          </p:nvSpPr>
          <p:spPr bwMode="auto">
            <a:xfrm>
              <a:off x="3233738" y="4316413"/>
              <a:ext cx="6350" cy="14288"/>
            </a:xfrm>
            <a:prstGeom prst="ellipse">
              <a:avLst/>
            </a:prstGeom>
            <a:solidFill>
              <a:srgbClr val="2B3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42" name="Freeform 1073"/>
            <p:cNvSpPr/>
            <p:nvPr/>
          </p:nvSpPr>
          <p:spPr bwMode="auto">
            <a:xfrm>
              <a:off x="3187700" y="4165601"/>
              <a:ext cx="33338" cy="46038"/>
            </a:xfrm>
            <a:custGeom>
              <a:avLst/>
              <a:gdLst>
                <a:gd name="T0" fmla="*/ 0 w 5"/>
                <a:gd name="T1" fmla="*/ 0 h 7"/>
                <a:gd name="T2" fmla="*/ 0 w 5"/>
                <a:gd name="T3" fmla="*/ 4 h 7"/>
                <a:gd name="T4" fmla="*/ 1 w 5"/>
                <a:gd name="T5" fmla="*/ 6 h 7"/>
                <a:gd name="T6" fmla="*/ 1 w 5"/>
                <a:gd name="T7" fmla="*/ 7 h 7"/>
                <a:gd name="T8" fmla="*/ 1 w 5"/>
                <a:gd name="T9" fmla="*/ 7 h 7"/>
                <a:gd name="T10" fmla="*/ 4 w 5"/>
                <a:gd name="T11" fmla="*/ 7 h 7"/>
                <a:gd name="T12" fmla="*/ 5 w 5"/>
                <a:gd name="T13" fmla="*/ 0 h 7"/>
                <a:gd name="T14" fmla="*/ 0 w 5"/>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7">
                  <a:moveTo>
                    <a:pt x="0" y="0"/>
                  </a:moveTo>
                  <a:cubicBezTo>
                    <a:pt x="0" y="4"/>
                    <a:pt x="0" y="4"/>
                    <a:pt x="0" y="4"/>
                  </a:cubicBezTo>
                  <a:cubicBezTo>
                    <a:pt x="0" y="5"/>
                    <a:pt x="1" y="5"/>
                    <a:pt x="1" y="6"/>
                  </a:cubicBezTo>
                  <a:cubicBezTo>
                    <a:pt x="1" y="7"/>
                    <a:pt x="1" y="7"/>
                    <a:pt x="1" y="7"/>
                  </a:cubicBezTo>
                  <a:cubicBezTo>
                    <a:pt x="1" y="7"/>
                    <a:pt x="1" y="7"/>
                    <a:pt x="1" y="7"/>
                  </a:cubicBezTo>
                  <a:cubicBezTo>
                    <a:pt x="4" y="7"/>
                    <a:pt x="4" y="7"/>
                    <a:pt x="4" y="7"/>
                  </a:cubicBezTo>
                  <a:cubicBezTo>
                    <a:pt x="5" y="0"/>
                    <a:pt x="5" y="0"/>
                    <a:pt x="5" y="0"/>
                  </a:cubicBezTo>
                  <a:lnTo>
                    <a:pt x="0" y="0"/>
                  </a:lnTo>
                  <a:close/>
                </a:path>
              </a:pathLst>
            </a:custGeom>
            <a:solidFill>
              <a:srgbClr val="E5BD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43" name="Freeform 1074"/>
            <p:cNvSpPr/>
            <p:nvPr/>
          </p:nvSpPr>
          <p:spPr bwMode="auto">
            <a:xfrm>
              <a:off x="3181350" y="4186238"/>
              <a:ext cx="52388" cy="71438"/>
            </a:xfrm>
            <a:custGeom>
              <a:avLst/>
              <a:gdLst>
                <a:gd name="T0" fmla="*/ 2 w 8"/>
                <a:gd name="T1" fmla="*/ 3 h 11"/>
                <a:gd name="T2" fmla="*/ 5 w 8"/>
                <a:gd name="T3" fmla="*/ 8 h 11"/>
                <a:gd name="T4" fmla="*/ 8 w 8"/>
                <a:gd name="T5" fmla="*/ 11 h 11"/>
                <a:gd name="T6" fmla="*/ 8 w 8"/>
                <a:gd name="T7" fmla="*/ 8 h 11"/>
                <a:gd name="T8" fmla="*/ 5 w 8"/>
                <a:gd name="T9" fmla="*/ 1 h 11"/>
                <a:gd name="T10" fmla="*/ 4 w 8"/>
                <a:gd name="T11" fmla="*/ 1 h 11"/>
                <a:gd name="T12" fmla="*/ 2 w 8"/>
                <a:gd name="T13" fmla="*/ 0 h 11"/>
                <a:gd name="T14" fmla="*/ 0 w 8"/>
                <a:gd name="T15" fmla="*/ 1 h 11"/>
                <a:gd name="T16" fmla="*/ 2 w 8"/>
                <a:gd name="T17"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2" y="3"/>
                  </a:moveTo>
                  <a:cubicBezTo>
                    <a:pt x="5" y="8"/>
                    <a:pt x="5" y="8"/>
                    <a:pt x="5" y="8"/>
                  </a:cubicBezTo>
                  <a:cubicBezTo>
                    <a:pt x="8" y="11"/>
                    <a:pt x="8" y="11"/>
                    <a:pt x="8" y="11"/>
                  </a:cubicBezTo>
                  <a:cubicBezTo>
                    <a:pt x="8" y="8"/>
                    <a:pt x="8" y="8"/>
                    <a:pt x="8" y="8"/>
                  </a:cubicBezTo>
                  <a:cubicBezTo>
                    <a:pt x="8" y="8"/>
                    <a:pt x="6" y="2"/>
                    <a:pt x="5" y="1"/>
                  </a:cubicBezTo>
                  <a:cubicBezTo>
                    <a:pt x="4" y="1"/>
                    <a:pt x="4" y="1"/>
                    <a:pt x="4" y="1"/>
                  </a:cubicBezTo>
                  <a:cubicBezTo>
                    <a:pt x="2" y="0"/>
                    <a:pt x="2" y="0"/>
                    <a:pt x="2" y="0"/>
                  </a:cubicBezTo>
                  <a:cubicBezTo>
                    <a:pt x="0" y="1"/>
                    <a:pt x="0" y="1"/>
                    <a:pt x="0" y="1"/>
                  </a:cubicBezTo>
                  <a:lnTo>
                    <a:pt x="2" y="3"/>
                  </a:lnTo>
                  <a:close/>
                </a:path>
              </a:pathLst>
            </a:custGeom>
            <a:solidFill>
              <a:srgbClr val="DCDCD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44" name="Freeform 1075"/>
            <p:cNvSpPr/>
            <p:nvPr/>
          </p:nvSpPr>
          <p:spPr bwMode="auto">
            <a:xfrm>
              <a:off x="3206750" y="4198938"/>
              <a:ext cx="33338" cy="71438"/>
            </a:xfrm>
            <a:custGeom>
              <a:avLst/>
              <a:gdLst>
                <a:gd name="T0" fmla="*/ 5 w 5"/>
                <a:gd name="T1" fmla="*/ 11 h 11"/>
                <a:gd name="T2" fmla="*/ 4 w 5"/>
                <a:gd name="T3" fmla="*/ 6 h 11"/>
                <a:gd name="T4" fmla="*/ 1 w 5"/>
                <a:gd name="T5" fmla="*/ 0 h 11"/>
                <a:gd name="T6" fmla="*/ 1 w 5"/>
                <a:gd name="T7" fmla="*/ 0 h 11"/>
                <a:gd name="T8" fmla="*/ 0 w 5"/>
                <a:gd name="T9" fmla="*/ 0 h 11"/>
                <a:gd name="T10" fmla="*/ 2 w 5"/>
                <a:gd name="T11" fmla="*/ 6 h 11"/>
                <a:gd name="T12" fmla="*/ 5 w 5"/>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11"/>
                  </a:moveTo>
                  <a:cubicBezTo>
                    <a:pt x="5" y="10"/>
                    <a:pt x="4" y="6"/>
                    <a:pt x="4" y="6"/>
                  </a:cubicBezTo>
                  <a:cubicBezTo>
                    <a:pt x="1" y="0"/>
                    <a:pt x="1" y="0"/>
                    <a:pt x="1" y="0"/>
                  </a:cubicBezTo>
                  <a:cubicBezTo>
                    <a:pt x="1" y="0"/>
                    <a:pt x="1" y="0"/>
                    <a:pt x="1" y="0"/>
                  </a:cubicBezTo>
                  <a:cubicBezTo>
                    <a:pt x="0" y="0"/>
                    <a:pt x="0" y="0"/>
                    <a:pt x="0" y="0"/>
                  </a:cubicBezTo>
                  <a:cubicBezTo>
                    <a:pt x="2" y="6"/>
                    <a:pt x="2" y="6"/>
                    <a:pt x="2" y="6"/>
                  </a:cubicBezTo>
                  <a:lnTo>
                    <a:pt x="5" y="11"/>
                  </a:lnTo>
                  <a:close/>
                </a:path>
              </a:pathLst>
            </a:custGeom>
            <a:solidFill>
              <a:srgbClr val="C62B2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45" name="Freeform 1076"/>
            <p:cNvSpPr/>
            <p:nvPr/>
          </p:nvSpPr>
          <p:spPr bwMode="auto">
            <a:xfrm>
              <a:off x="3206750" y="4192588"/>
              <a:ext cx="14288" cy="12700"/>
            </a:xfrm>
            <a:custGeom>
              <a:avLst/>
              <a:gdLst>
                <a:gd name="T0" fmla="*/ 5 w 9"/>
                <a:gd name="T1" fmla="*/ 0 h 8"/>
                <a:gd name="T2" fmla="*/ 9 w 9"/>
                <a:gd name="T3" fmla="*/ 4 h 8"/>
                <a:gd name="T4" fmla="*/ 5 w 9"/>
                <a:gd name="T5" fmla="*/ 8 h 8"/>
                <a:gd name="T6" fmla="*/ 5 w 9"/>
                <a:gd name="T7" fmla="*/ 8 h 8"/>
                <a:gd name="T8" fmla="*/ 0 w 9"/>
                <a:gd name="T9" fmla="*/ 4 h 8"/>
                <a:gd name="T10" fmla="*/ 0 w 9"/>
                <a:gd name="T11" fmla="*/ 0 h 8"/>
                <a:gd name="T12" fmla="*/ 0 w 9"/>
                <a:gd name="T13" fmla="*/ 0 h 8"/>
                <a:gd name="T14" fmla="*/ 5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5" y="0"/>
                  </a:moveTo>
                  <a:lnTo>
                    <a:pt x="9" y="4"/>
                  </a:lnTo>
                  <a:lnTo>
                    <a:pt x="5" y="8"/>
                  </a:lnTo>
                  <a:lnTo>
                    <a:pt x="5" y="8"/>
                  </a:lnTo>
                  <a:lnTo>
                    <a:pt x="0" y="4"/>
                  </a:lnTo>
                  <a:lnTo>
                    <a:pt x="0" y="0"/>
                  </a:lnTo>
                  <a:lnTo>
                    <a:pt x="0" y="0"/>
                  </a:lnTo>
                  <a:lnTo>
                    <a:pt x="5" y="0"/>
                  </a:lnTo>
                  <a:close/>
                </a:path>
              </a:pathLst>
            </a:custGeom>
            <a:solidFill>
              <a:srgbClr val="FA756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46" name="Freeform 1077"/>
            <p:cNvSpPr/>
            <p:nvPr/>
          </p:nvSpPr>
          <p:spPr bwMode="auto">
            <a:xfrm>
              <a:off x="3187700" y="4186238"/>
              <a:ext cx="19050" cy="12700"/>
            </a:xfrm>
            <a:custGeom>
              <a:avLst/>
              <a:gdLst>
                <a:gd name="T0" fmla="*/ 8 w 12"/>
                <a:gd name="T1" fmla="*/ 8 h 8"/>
                <a:gd name="T2" fmla="*/ 0 w 12"/>
                <a:gd name="T3" fmla="*/ 0 h 8"/>
                <a:gd name="T4" fmla="*/ 0 w 12"/>
                <a:gd name="T5" fmla="*/ 0 h 8"/>
                <a:gd name="T6" fmla="*/ 12 w 12"/>
                <a:gd name="T7" fmla="*/ 4 h 8"/>
                <a:gd name="T8" fmla="*/ 8 w 12"/>
                <a:gd name="T9" fmla="*/ 8 h 8"/>
              </a:gdLst>
              <a:ahLst/>
              <a:cxnLst>
                <a:cxn ang="0">
                  <a:pos x="T0" y="T1"/>
                </a:cxn>
                <a:cxn ang="0">
                  <a:pos x="T2" y="T3"/>
                </a:cxn>
                <a:cxn ang="0">
                  <a:pos x="T4" y="T5"/>
                </a:cxn>
                <a:cxn ang="0">
                  <a:pos x="T6" y="T7"/>
                </a:cxn>
                <a:cxn ang="0">
                  <a:pos x="T8" y="T9"/>
                </a:cxn>
              </a:cxnLst>
              <a:rect l="0" t="0" r="r" b="b"/>
              <a:pathLst>
                <a:path w="12" h="8">
                  <a:moveTo>
                    <a:pt x="8" y="8"/>
                  </a:moveTo>
                  <a:lnTo>
                    <a:pt x="0" y="0"/>
                  </a:lnTo>
                  <a:lnTo>
                    <a:pt x="0" y="0"/>
                  </a:lnTo>
                  <a:lnTo>
                    <a:pt x="12" y="4"/>
                  </a:lnTo>
                  <a:lnTo>
                    <a:pt x="8" y="8"/>
                  </a:lnTo>
                  <a:close/>
                </a:path>
              </a:pathLst>
            </a:custGeom>
            <a:solidFill>
              <a:srgbClr val="FDFFF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47" name="Freeform 1078"/>
            <p:cNvSpPr/>
            <p:nvPr/>
          </p:nvSpPr>
          <p:spPr bwMode="auto">
            <a:xfrm>
              <a:off x="3206750" y="4186238"/>
              <a:ext cx="14288" cy="12700"/>
            </a:xfrm>
            <a:custGeom>
              <a:avLst/>
              <a:gdLst>
                <a:gd name="T0" fmla="*/ 9 w 9"/>
                <a:gd name="T1" fmla="*/ 8 h 8"/>
                <a:gd name="T2" fmla="*/ 9 w 9"/>
                <a:gd name="T3" fmla="*/ 4 h 8"/>
                <a:gd name="T4" fmla="*/ 5 w 9"/>
                <a:gd name="T5" fmla="*/ 0 h 8"/>
                <a:gd name="T6" fmla="*/ 0 w 9"/>
                <a:gd name="T7" fmla="*/ 4 h 8"/>
                <a:gd name="T8" fmla="*/ 9 w 9"/>
                <a:gd name="T9" fmla="*/ 8 h 8"/>
              </a:gdLst>
              <a:ahLst/>
              <a:cxnLst>
                <a:cxn ang="0">
                  <a:pos x="T0" y="T1"/>
                </a:cxn>
                <a:cxn ang="0">
                  <a:pos x="T2" y="T3"/>
                </a:cxn>
                <a:cxn ang="0">
                  <a:pos x="T4" y="T5"/>
                </a:cxn>
                <a:cxn ang="0">
                  <a:pos x="T6" y="T7"/>
                </a:cxn>
                <a:cxn ang="0">
                  <a:pos x="T8" y="T9"/>
                </a:cxn>
              </a:cxnLst>
              <a:rect l="0" t="0" r="r" b="b"/>
              <a:pathLst>
                <a:path w="9" h="8">
                  <a:moveTo>
                    <a:pt x="9" y="8"/>
                  </a:moveTo>
                  <a:lnTo>
                    <a:pt x="9" y="4"/>
                  </a:lnTo>
                  <a:lnTo>
                    <a:pt x="5" y="0"/>
                  </a:lnTo>
                  <a:lnTo>
                    <a:pt x="0" y="4"/>
                  </a:lnTo>
                  <a:lnTo>
                    <a:pt x="9" y="8"/>
                  </a:lnTo>
                  <a:close/>
                </a:path>
              </a:pathLst>
            </a:custGeom>
            <a:solidFill>
              <a:srgbClr val="FDFFF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48" name="Freeform 1079"/>
            <p:cNvSpPr/>
            <p:nvPr/>
          </p:nvSpPr>
          <p:spPr bwMode="auto">
            <a:xfrm>
              <a:off x="3181350" y="4186238"/>
              <a:ext cx="65088" cy="84138"/>
            </a:xfrm>
            <a:custGeom>
              <a:avLst/>
              <a:gdLst>
                <a:gd name="T0" fmla="*/ 8 w 41"/>
                <a:gd name="T1" fmla="*/ 20 h 53"/>
                <a:gd name="T2" fmla="*/ 8 w 41"/>
                <a:gd name="T3" fmla="*/ 12 h 53"/>
                <a:gd name="T4" fmla="*/ 0 w 41"/>
                <a:gd name="T5" fmla="*/ 4 h 53"/>
                <a:gd name="T6" fmla="*/ 0 w 41"/>
                <a:gd name="T7" fmla="*/ 0 h 53"/>
                <a:gd name="T8" fmla="*/ 4 w 41"/>
                <a:gd name="T9" fmla="*/ 0 h 53"/>
                <a:gd name="T10" fmla="*/ 41 w 41"/>
                <a:gd name="T11" fmla="*/ 53 h 53"/>
                <a:gd name="T12" fmla="*/ 8 w 41"/>
                <a:gd name="T13" fmla="*/ 20 h 53"/>
              </a:gdLst>
              <a:ahLst/>
              <a:cxnLst>
                <a:cxn ang="0">
                  <a:pos x="T0" y="T1"/>
                </a:cxn>
                <a:cxn ang="0">
                  <a:pos x="T2" y="T3"/>
                </a:cxn>
                <a:cxn ang="0">
                  <a:pos x="T4" y="T5"/>
                </a:cxn>
                <a:cxn ang="0">
                  <a:pos x="T6" y="T7"/>
                </a:cxn>
                <a:cxn ang="0">
                  <a:pos x="T8" y="T9"/>
                </a:cxn>
                <a:cxn ang="0">
                  <a:pos x="T10" y="T11"/>
                </a:cxn>
                <a:cxn ang="0">
                  <a:pos x="T12" y="T13"/>
                </a:cxn>
              </a:cxnLst>
              <a:rect l="0" t="0" r="r" b="b"/>
              <a:pathLst>
                <a:path w="41" h="53">
                  <a:moveTo>
                    <a:pt x="8" y="20"/>
                  </a:moveTo>
                  <a:lnTo>
                    <a:pt x="8" y="12"/>
                  </a:lnTo>
                  <a:lnTo>
                    <a:pt x="0" y="4"/>
                  </a:lnTo>
                  <a:lnTo>
                    <a:pt x="0" y="0"/>
                  </a:lnTo>
                  <a:lnTo>
                    <a:pt x="4" y="0"/>
                  </a:lnTo>
                  <a:lnTo>
                    <a:pt x="41" y="53"/>
                  </a:lnTo>
                  <a:lnTo>
                    <a:pt x="8" y="20"/>
                  </a:lnTo>
                  <a:close/>
                </a:path>
              </a:pathLst>
            </a:custGeom>
            <a:solidFill>
              <a:srgbClr val="163F5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49" name="Freeform 1080"/>
            <p:cNvSpPr/>
            <p:nvPr/>
          </p:nvSpPr>
          <p:spPr bwMode="auto">
            <a:xfrm>
              <a:off x="3214688" y="4186238"/>
              <a:ext cx="31750" cy="84138"/>
            </a:xfrm>
            <a:custGeom>
              <a:avLst/>
              <a:gdLst>
                <a:gd name="T0" fmla="*/ 8 w 20"/>
                <a:gd name="T1" fmla="*/ 8 h 53"/>
                <a:gd name="T2" fmla="*/ 0 w 20"/>
                <a:gd name="T3" fmla="*/ 0 h 53"/>
                <a:gd name="T4" fmla="*/ 16 w 20"/>
                <a:gd name="T5" fmla="*/ 49 h 53"/>
                <a:gd name="T6" fmla="*/ 16 w 20"/>
                <a:gd name="T7" fmla="*/ 53 h 53"/>
                <a:gd name="T8" fmla="*/ 20 w 20"/>
                <a:gd name="T9" fmla="*/ 53 h 53"/>
                <a:gd name="T10" fmla="*/ 12 w 20"/>
                <a:gd name="T11" fmla="*/ 16 h 53"/>
                <a:gd name="T12" fmla="*/ 8 w 20"/>
                <a:gd name="T13" fmla="*/ 12 h 53"/>
                <a:gd name="T14" fmla="*/ 8 w 20"/>
                <a:gd name="T15" fmla="*/ 8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3">
                  <a:moveTo>
                    <a:pt x="8" y="8"/>
                  </a:moveTo>
                  <a:lnTo>
                    <a:pt x="0" y="0"/>
                  </a:lnTo>
                  <a:lnTo>
                    <a:pt x="16" y="49"/>
                  </a:lnTo>
                  <a:lnTo>
                    <a:pt x="16" y="53"/>
                  </a:lnTo>
                  <a:lnTo>
                    <a:pt x="20" y="53"/>
                  </a:lnTo>
                  <a:lnTo>
                    <a:pt x="12" y="16"/>
                  </a:lnTo>
                  <a:lnTo>
                    <a:pt x="8" y="12"/>
                  </a:lnTo>
                  <a:lnTo>
                    <a:pt x="8" y="8"/>
                  </a:lnTo>
                  <a:close/>
                </a:path>
              </a:pathLst>
            </a:custGeom>
            <a:solidFill>
              <a:srgbClr val="163F5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50" name="Freeform 1081"/>
            <p:cNvSpPr/>
            <p:nvPr/>
          </p:nvSpPr>
          <p:spPr bwMode="auto">
            <a:xfrm>
              <a:off x="3154363" y="4079876"/>
              <a:ext cx="92075" cy="106363"/>
            </a:xfrm>
            <a:custGeom>
              <a:avLst/>
              <a:gdLst>
                <a:gd name="T0" fmla="*/ 13 w 14"/>
                <a:gd name="T1" fmla="*/ 6 h 16"/>
                <a:gd name="T2" fmla="*/ 9 w 14"/>
                <a:gd name="T3" fmla="*/ 15 h 16"/>
                <a:gd name="T4" fmla="*/ 1 w 14"/>
                <a:gd name="T5" fmla="*/ 9 h 16"/>
                <a:gd name="T6" fmla="*/ 5 w 14"/>
                <a:gd name="T7" fmla="*/ 0 h 16"/>
                <a:gd name="T8" fmla="*/ 11 w 14"/>
                <a:gd name="T9" fmla="*/ 1 h 16"/>
                <a:gd name="T10" fmla="*/ 13 w 14"/>
                <a:gd name="T11" fmla="*/ 6 h 16"/>
              </a:gdLst>
              <a:ahLst/>
              <a:cxnLst>
                <a:cxn ang="0">
                  <a:pos x="T0" y="T1"/>
                </a:cxn>
                <a:cxn ang="0">
                  <a:pos x="T2" y="T3"/>
                </a:cxn>
                <a:cxn ang="0">
                  <a:pos x="T4" y="T5"/>
                </a:cxn>
                <a:cxn ang="0">
                  <a:pos x="T6" y="T7"/>
                </a:cxn>
                <a:cxn ang="0">
                  <a:pos x="T8" y="T9"/>
                </a:cxn>
                <a:cxn ang="0">
                  <a:pos x="T10" y="T11"/>
                </a:cxn>
              </a:cxnLst>
              <a:rect l="0" t="0" r="r" b="b"/>
              <a:pathLst>
                <a:path w="14" h="16">
                  <a:moveTo>
                    <a:pt x="13" y="6"/>
                  </a:moveTo>
                  <a:cubicBezTo>
                    <a:pt x="14" y="10"/>
                    <a:pt x="12" y="14"/>
                    <a:pt x="9" y="15"/>
                  </a:cubicBezTo>
                  <a:cubicBezTo>
                    <a:pt x="5" y="16"/>
                    <a:pt x="2" y="13"/>
                    <a:pt x="1" y="9"/>
                  </a:cubicBezTo>
                  <a:cubicBezTo>
                    <a:pt x="0" y="5"/>
                    <a:pt x="2" y="1"/>
                    <a:pt x="5" y="0"/>
                  </a:cubicBezTo>
                  <a:cubicBezTo>
                    <a:pt x="7" y="0"/>
                    <a:pt x="9" y="0"/>
                    <a:pt x="11" y="1"/>
                  </a:cubicBezTo>
                  <a:cubicBezTo>
                    <a:pt x="12" y="2"/>
                    <a:pt x="13" y="4"/>
                    <a:pt x="13" y="6"/>
                  </a:cubicBezTo>
                </a:path>
              </a:pathLst>
            </a:cu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51" name="Freeform 1082"/>
            <p:cNvSpPr/>
            <p:nvPr/>
          </p:nvSpPr>
          <p:spPr bwMode="auto">
            <a:xfrm>
              <a:off x="3154363" y="4079876"/>
              <a:ext cx="66675" cy="98425"/>
            </a:xfrm>
            <a:custGeom>
              <a:avLst/>
              <a:gdLst>
                <a:gd name="T0" fmla="*/ 0 w 10"/>
                <a:gd name="T1" fmla="*/ 7 h 15"/>
                <a:gd name="T2" fmla="*/ 1 w 10"/>
                <a:gd name="T3" fmla="*/ 4 h 15"/>
                <a:gd name="T4" fmla="*/ 2 w 10"/>
                <a:gd name="T5" fmla="*/ 3 h 15"/>
                <a:gd name="T6" fmla="*/ 9 w 10"/>
                <a:gd name="T7" fmla="*/ 1 h 15"/>
                <a:gd name="T8" fmla="*/ 9 w 10"/>
                <a:gd name="T9" fmla="*/ 3 h 15"/>
                <a:gd name="T10" fmla="*/ 5 w 10"/>
                <a:gd name="T11" fmla="*/ 4 h 15"/>
                <a:gd name="T12" fmla="*/ 4 w 10"/>
                <a:gd name="T13" fmla="*/ 5 h 15"/>
                <a:gd name="T14" fmla="*/ 4 w 10"/>
                <a:gd name="T15" fmla="*/ 5 h 15"/>
                <a:gd name="T16" fmla="*/ 3 w 10"/>
                <a:gd name="T17" fmla="*/ 9 h 15"/>
                <a:gd name="T18" fmla="*/ 5 w 10"/>
                <a:gd name="T19" fmla="*/ 15 h 15"/>
                <a:gd name="T20" fmla="*/ 0 w 10"/>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5">
                  <a:moveTo>
                    <a:pt x="0" y="7"/>
                  </a:moveTo>
                  <a:cubicBezTo>
                    <a:pt x="0" y="6"/>
                    <a:pt x="1" y="5"/>
                    <a:pt x="1" y="4"/>
                  </a:cubicBezTo>
                  <a:cubicBezTo>
                    <a:pt x="2" y="4"/>
                    <a:pt x="2" y="3"/>
                    <a:pt x="2" y="3"/>
                  </a:cubicBezTo>
                  <a:cubicBezTo>
                    <a:pt x="3" y="2"/>
                    <a:pt x="6" y="0"/>
                    <a:pt x="9" y="1"/>
                  </a:cubicBezTo>
                  <a:cubicBezTo>
                    <a:pt x="10" y="2"/>
                    <a:pt x="10" y="3"/>
                    <a:pt x="9" y="3"/>
                  </a:cubicBezTo>
                  <a:cubicBezTo>
                    <a:pt x="8" y="3"/>
                    <a:pt x="6" y="4"/>
                    <a:pt x="5" y="4"/>
                  </a:cubicBezTo>
                  <a:cubicBezTo>
                    <a:pt x="5" y="4"/>
                    <a:pt x="5" y="4"/>
                    <a:pt x="4" y="5"/>
                  </a:cubicBezTo>
                  <a:cubicBezTo>
                    <a:pt x="4" y="5"/>
                    <a:pt x="4" y="5"/>
                    <a:pt x="4" y="5"/>
                  </a:cubicBezTo>
                  <a:cubicBezTo>
                    <a:pt x="4" y="5"/>
                    <a:pt x="3" y="7"/>
                    <a:pt x="3" y="9"/>
                  </a:cubicBezTo>
                  <a:cubicBezTo>
                    <a:pt x="3" y="13"/>
                    <a:pt x="5" y="15"/>
                    <a:pt x="5" y="15"/>
                  </a:cubicBezTo>
                  <a:cubicBezTo>
                    <a:pt x="5" y="15"/>
                    <a:pt x="0" y="13"/>
                    <a:pt x="0" y="7"/>
                  </a:cubicBezTo>
                </a:path>
              </a:pathLst>
            </a:custGeom>
            <a:solidFill>
              <a:srgbClr val="50545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52" name="Freeform 1083"/>
            <p:cNvSpPr/>
            <p:nvPr/>
          </p:nvSpPr>
          <p:spPr bwMode="auto">
            <a:xfrm>
              <a:off x="3167063" y="4125913"/>
              <a:ext cx="20638" cy="26988"/>
            </a:xfrm>
            <a:custGeom>
              <a:avLst/>
              <a:gdLst>
                <a:gd name="T0" fmla="*/ 3 w 3"/>
                <a:gd name="T1" fmla="*/ 2 h 4"/>
                <a:gd name="T2" fmla="*/ 2 w 3"/>
                <a:gd name="T3" fmla="*/ 4 h 4"/>
                <a:gd name="T4" fmla="*/ 0 w 3"/>
                <a:gd name="T5" fmla="*/ 3 h 4"/>
                <a:gd name="T6" fmla="*/ 1 w 3"/>
                <a:gd name="T7" fmla="*/ 1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3" y="3"/>
                    <a:pt x="3" y="4"/>
                    <a:pt x="2" y="4"/>
                  </a:cubicBezTo>
                  <a:cubicBezTo>
                    <a:pt x="1" y="4"/>
                    <a:pt x="0" y="4"/>
                    <a:pt x="0" y="3"/>
                  </a:cubicBezTo>
                  <a:cubicBezTo>
                    <a:pt x="0" y="2"/>
                    <a:pt x="0" y="1"/>
                    <a:pt x="1" y="1"/>
                  </a:cubicBezTo>
                  <a:cubicBezTo>
                    <a:pt x="2" y="0"/>
                    <a:pt x="2" y="1"/>
                    <a:pt x="3" y="2"/>
                  </a:cubicBezTo>
                </a:path>
              </a:pathLst>
            </a:cu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53" name="Freeform 1084"/>
            <p:cNvSpPr/>
            <p:nvPr/>
          </p:nvSpPr>
          <p:spPr bwMode="auto">
            <a:xfrm>
              <a:off x="3233738" y="4132263"/>
              <a:ext cx="12700" cy="1428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0"/>
                    <a:pt x="0" y="1"/>
                  </a:cubicBezTo>
                  <a:cubicBezTo>
                    <a:pt x="0" y="1"/>
                    <a:pt x="1" y="2"/>
                    <a:pt x="1" y="2"/>
                  </a:cubicBezTo>
                  <a:cubicBezTo>
                    <a:pt x="2" y="2"/>
                    <a:pt x="2" y="1"/>
                    <a:pt x="2" y="1"/>
                  </a:cubicBezTo>
                  <a:cubicBezTo>
                    <a:pt x="2" y="0"/>
                    <a:pt x="1" y="0"/>
                    <a:pt x="1" y="0"/>
                  </a:cubicBezTo>
                </a:path>
              </a:pathLst>
            </a:cu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54" name="Freeform 1085"/>
            <p:cNvSpPr/>
            <p:nvPr/>
          </p:nvSpPr>
          <p:spPr bwMode="auto">
            <a:xfrm>
              <a:off x="3089275" y="4171951"/>
              <a:ext cx="184150" cy="349250"/>
            </a:xfrm>
            <a:custGeom>
              <a:avLst/>
              <a:gdLst>
                <a:gd name="T0" fmla="*/ 116 w 116"/>
                <a:gd name="T1" fmla="*/ 162 h 220"/>
                <a:gd name="T2" fmla="*/ 116 w 116"/>
                <a:gd name="T3" fmla="*/ 145 h 220"/>
                <a:gd name="T4" fmla="*/ 37 w 116"/>
                <a:gd name="T5" fmla="*/ 145 h 220"/>
                <a:gd name="T6" fmla="*/ 20 w 116"/>
                <a:gd name="T7" fmla="*/ 0 h 220"/>
                <a:gd name="T8" fmla="*/ 0 w 116"/>
                <a:gd name="T9" fmla="*/ 4 h 220"/>
                <a:gd name="T10" fmla="*/ 16 w 116"/>
                <a:gd name="T11" fmla="*/ 162 h 220"/>
                <a:gd name="T12" fmla="*/ 49 w 116"/>
                <a:gd name="T13" fmla="*/ 162 h 220"/>
                <a:gd name="T14" fmla="*/ 62 w 116"/>
                <a:gd name="T15" fmla="*/ 212 h 220"/>
                <a:gd name="T16" fmla="*/ 49 w 116"/>
                <a:gd name="T17" fmla="*/ 212 h 220"/>
                <a:gd name="T18" fmla="*/ 49 w 116"/>
                <a:gd name="T19" fmla="*/ 220 h 220"/>
                <a:gd name="T20" fmla="*/ 62 w 116"/>
                <a:gd name="T21" fmla="*/ 220 h 220"/>
                <a:gd name="T22" fmla="*/ 62 w 116"/>
                <a:gd name="T23" fmla="*/ 220 h 220"/>
                <a:gd name="T24" fmla="*/ 66 w 116"/>
                <a:gd name="T25" fmla="*/ 220 h 220"/>
                <a:gd name="T26" fmla="*/ 66 w 116"/>
                <a:gd name="T27" fmla="*/ 220 h 220"/>
                <a:gd name="T28" fmla="*/ 99 w 116"/>
                <a:gd name="T29" fmla="*/ 220 h 220"/>
                <a:gd name="T30" fmla="*/ 99 w 116"/>
                <a:gd name="T31" fmla="*/ 212 h 220"/>
                <a:gd name="T32" fmla="*/ 91 w 116"/>
                <a:gd name="T33" fmla="*/ 212 h 220"/>
                <a:gd name="T34" fmla="*/ 79 w 116"/>
                <a:gd name="T35" fmla="*/ 162 h 220"/>
                <a:gd name="T36" fmla="*/ 116 w 116"/>
                <a:gd name="T37" fmla="*/ 16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220">
                  <a:moveTo>
                    <a:pt x="116" y="162"/>
                  </a:moveTo>
                  <a:lnTo>
                    <a:pt x="116" y="145"/>
                  </a:lnTo>
                  <a:lnTo>
                    <a:pt x="37" y="145"/>
                  </a:lnTo>
                  <a:lnTo>
                    <a:pt x="20" y="0"/>
                  </a:lnTo>
                  <a:lnTo>
                    <a:pt x="0" y="4"/>
                  </a:lnTo>
                  <a:lnTo>
                    <a:pt x="16" y="162"/>
                  </a:lnTo>
                  <a:lnTo>
                    <a:pt x="49" y="162"/>
                  </a:lnTo>
                  <a:lnTo>
                    <a:pt x="62" y="212"/>
                  </a:lnTo>
                  <a:lnTo>
                    <a:pt x="49" y="212"/>
                  </a:lnTo>
                  <a:lnTo>
                    <a:pt x="49" y="220"/>
                  </a:lnTo>
                  <a:lnTo>
                    <a:pt x="62" y="220"/>
                  </a:lnTo>
                  <a:lnTo>
                    <a:pt x="62" y="220"/>
                  </a:lnTo>
                  <a:lnTo>
                    <a:pt x="66" y="220"/>
                  </a:lnTo>
                  <a:lnTo>
                    <a:pt x="66" y="220"/>
                  </a:lnTo>
                  <a:lnTo>
                    <a:pt x="99" y="220"/>
                  </a:lnTo>
                  <a:lnTo>
                    <a:pt x="99" y="212"/>
                  </a:lnTo>
                  <a:lnTo>
                    <a:pt x="91" y="212"/>
                  </a:lnTo>
                  <a:lnTo>
                    <a:pt x="79" y="162"/>
                  </a:lnTo>
                  <a:lnTo>
                    <a:pt x="116" y="162"/>
                  </a:lnTo>
                  <a:close/>
                </a:path>
              </a:pathLst>
            </a:custGeom>
            <a:solidFill>
              <a:srgbClr val="2AB2B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55" name="Freeform 1086"/>
            <p:cNvSpPr/>
            <p:nvPr/>
          </p:nvSpPr>
          <p:spPr bwMode="auto">
            <a:xfrm>
              <a:off x="3214688" y="4094163"/>
              <a:ext cx="711200" cy="334963"/>
            </a:xfrm>
            <a:custGeom>
              <a:avLst/>
              <a:gdLst>
                <a:gd name="T0" fmla="*/ 102 w 108"/>
                <a:gd name="T1" fmla="*/ 20 h 51"/>
                <a:gd name="T2" fmla="*/ 54 w 108"/>
                <a:gd name="T3" fmla="*/ 0 h 51"/>
                <a:gd name="T4" fmla="*/ 6 w 108"/>
                <a:gd name="T5" fmla="*/ 20 h 51"/>
                <a:gd name="T6" fmla="*/ 54 w 108"/>
                <a:gd name="T7" fmla="*/ 51 h 51"/>
                <a:gd name="T8" fmla="*/ 102 w 108"/>
                <a:gd name="T9" fmla="*/ 20 h 51"/>
              </a:gdLst>
              <a:ahLst/>
              <a:cxnLst>
                <a:cxn ang="0">
                  <a:pos x="T0" y="T1"/>
                </a:cxn>
                <a:cxn ang="0">
                  <a:pos x="T2" y="T3"/>
                </a:cxn>
                <a:cxn ang="0">
                  <a:pos x="T4" y="T5"/>
                </a:cxn>
                <a:cxn ang="0">
                  <a:pos x="T6" y="T7"/>
                </a:cxn>
                <a:cxn ang="0">
                  <a:pos x="T8" y="T9"/>
                </a:cxn>
              </a:cxnLst>
              <a:rect l="0" t="0" r="r" b="b"/>
              <a:pathLst>
                <a:path w="108" h="51">
                  <a:moveTo>
                    <a:pt x="102" y="20"/>
                  </a:moveTo>
                  <a:cubicBezTo>
                    <a:pt x="98" y="8"/>
                    <a:pt x="76" y="0"/>
                    <a:pt x="54" y="0"/>
                  </a:cubicBezTo>
                  <a:cubicBezTo>
                    <a:pt x="32" y="0"/>
                    <a:pt x="10" y="8"/>
                    <a:pt x="6" y="20"/>
                  </a:cubicBezTo>
                  <a:cubicBezTo>
                    <a:pt x="0" y="35"/>
                    <a:pt x="21" y="51"/>
                    <a:pt x="54" y="51"/>
                  </a:cubicBezTo>
                  <a:cubicBezTo>
                    <a:pt x="87" y="51"/>
                    <a:pt x="108" y="35"/>
                    <a:pt x="102" y="20"/>
                  </a:cubicBezTo>
                </a:path>
              </a:pathLst>
            </a:custGeom>
            <a:solidFill>
              <a:srgbClr val="6039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56" name="Freeform 1087"/>
            <p:cNvSpPr/>
            <p:nvPr/>
          </p:nvSpPr>
          <p:spPr bwMode="auto">
            <a:xfrm>
              <a:off x="3214688" y="4100513"/>
              <a:ext cx="711200" cy="334963"/>
            </a:xfrm>
            <a:custGeom>
              <a:avLst/>
              <a:gdLst>
                <a:gd name="T0" fmla="*/ 102 w 108"/>
                <a:gd name="T1" fmla="*/ 21 h 51"/>
                <a:gd name="T2" fmla="*/ 54 w 108"/>
                <a:gd name="T3" fmla="*/ 0 h 51"/>
                <a:gd name="T4" fmla="*/ 6 w 108"/>
                <a:gd name="T5" fmla="*/ 21 h 51"/>
                <a:gd name="T6" fmla="*/ 54 w 108"/>
                <a:gd name="T7" fmla="*/ 51 h 51"/>
                <a:gd name="T8" fmla="*/ 102 w 108"/>
                <a:gd name="T9" fmla="*/ 21 h 51"/>
              </a:gdLst>
              <a:ahLst/>
              <a:cxnLst>
                <a:cxn ang="0">
                  <a:pos x="T0" y="T1"/>
                </a:cxn>
                <a:cxn ang="0">
                  <a:pos x="T2" y="T3"/>
                </a:cxn>
                <a:cxn ang="0">
                  <a:pos x="T4" y="T5"/>
                </a:cxn>
                <a:cxn ang="0">
                  <a:pos x="T6" y="T7"/>
                </a:cxn>
                <a:cxn ang="0">
                  <a:pos x="T8" y="T9"/>
                </a:cxn>
              </a:cxnLst>
              <a:rect l="0" t="0" r="r" b="b"/>
              <a:pathLst>
                <a:path w="108" h="51">
                  <a:moveTo>
                    <a:pt x="102" y="21"/>
                  </a:moveTo>
                  <a:cubicBezTo>
                    <a:pt x="98" y="8"/>
                    <a:pt x="76" y="0"/>
                    <a:pt x="54" y="0"/>
                  </a:cubicBezTo>
                  <a:cubicBezTo>
                    <a:pt x="32" y="0"/>
                    <a:pt x="10" y="8"/>
                    <a:pt x="6" y="21"/>
                  </a:cubicBezTo>
                  <a:cubicBezTo>
                    <a:pt x="0" y="36"/>
                    <a:pt x="21" y="51"/>
                    <a:pt x="54" y="51"/>
                  </a:cubicBezTo>
                  <a:cubicBezTo>
                    <a:pt x="87" y="51"/>
                    <a:pt x="108" y="36"/>
                    <a:pt x="102" y="21"/>
                  </a:cubicBezTo>
                </a:path>
              </a:pathLst>
            </a:custGeom>
            <a:solidFill>
              <a:srgbClr val="4B321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57" name="Freeform 1088"/>
            <p:cNvSpPr/>
            <p:nvPr/>
          </p:nvSpPr>
          <p:spPr bwMode="auto">
            <a:xfrm>
              <a:off x="3214688" y="4094163"/>
              <a:ext cx="711200" cy="334963"/>
            </a:xfrm>
            <a:custGeom>
              <a:avLst/>
              <a:gdLst>
                <a:gd name="T0" fmla="*/ 102 w 108"/>
                <a:gd name="T1" fmla="*/ 20 h 51"/>
                <a:gd name="T2" fmla="*/ 54 w 108"/>
                <a:gd name="T3" fmla="*/ 0 h 51"/>
                <a:gd name="T4" fmla="*/ 6 w 108"/>
                <a:gd name="T5" fmla="*/ 20 h 51"/>
                <a:gd name="T6" fmla="*/ 54 w 108"/>
                <a:gd name="T7" fmla="*/ 51 h 51"/>
                <a:gd name="T8" fmla="*/ 102 w 108"/>
                <a:gd name="T9" fmla="*/ 20 h 51"/>
              </a:gdLst>
              <a:ahLst/>
              <a:cxnLst>
                <a:cxn ang="0">
                  <a:pos x="T0" y="T1"/>
                </a:cxn>
                <a:cxn ang="0">
                  <a:pos x="T2" y="T3"/>
                </a:cxn>
                <a:cxn ang="0">
                  <a:pos x="T4" y="T5"/>
                </a:cxn>
                <a:cxn ang="0">
                  <a:pos x="T6" y="T7"/>
                </a:cxn>
                <a:cxn ang="0">
                  <a:pos x="T8" y="T9"/>
                </a:cxn>
              </a:cxnLst>
              <a:rect l="0" t="0" r="r" b="b"/>
              <a:pathLst>
                <a:path w="108" h="51">
                  <a:moveTo>
                    <a:pt x="102" y="20"/>
                  </a:moveTo>
                  <a:cubicBezTo>
                    <a:pt x="98" y="8"/>
                    <a:pt x="76" y="0"/>
                    <a:pt x="54" y="0"/>
                  </a:cubicBezTo>
                  <a:cubicBezTo>
                    <a:pt x="32" y="0"/>
                    <a:pt x="10" y="8"/>
                    <a:pt x="6" y="20"/>
                  </a:cubicBezTo>
                  <a:cubicBezTo>
                    <a:pt x="0" y="35"/>
                    <a:pt x="21" y="51"/>
                    <a:pt x="54" y="51"/>
                  </a:cubicBezTo>
                  <a:cubicBezTo>
                    <a:pt x="87" y="51"/>
                    <a:pt x="108" y="35"/>
                    <a:pt x="102" y="20"/>
                  </a:cubicBezTo>
                </a:path>
              </a:pathLst>
            </a:custGeom>
            <a:solidFill>
              <a:srgbClr val="6039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58" name="Rectangle 1089"/>
            <p:cNvSpPr>
              <a:spLocks noChangeArrowheads="1"/>
            </p:cNvSpPr>
            <p:nvPr/>
          </p:nvSpPr>
          <p:spPr bwMode="auto">
            <a:xfrm>
              <a:off x="3338513" y="4264026"/>
              <a:ext cx="100013" cy="73025"/>
            </a:xfrm>
            <a:prstGeom prst="rect">
              <a:avLst/>
            </a:prstGeom>
            <a:solidFill>
              <a:srgbClr val="EDF4F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59" name="Freeform 1090"/>
            <p:cNvSpPr/>
            <p:nvPr/>
          </p:nvSpPr>
          <p:spPr bwMode="auto">
            <a:xfrm>
              <a:off x="3338513" y="4119563"/>
              <a:ext cx="119063" cy="119063"/>
            </a:xfrm>
            <a:custGeom>
              <a:avLst/>
              <a:gdLst>
                <a:gd name="T0" fmla="*/ 38 w 75"/>
                <a:gd name="T1" fmla="*/ 75 h 75"/>
                <a:gd name="T2" fmla="*/ 0 w 75"/>
                <a:gd name="T3" fmla="*/ 33 h 75"/>
                <a:gd name="T4" fmla="*/ 34 w 75"/>
                <a:gd name="T5" fmla="*/ 0 h 75"/>
                <a:gd name="T6" fmla="*/ 75 w 75"/>
                <a:gd name="T7" fmla="*/ 46 h 75"/>
                <a:gd name="T8" fmla="*/ 38 w 75"/>
                <a:gd name="T9" fmla="*/ 75 h 75"/>
              </a:gdLst>
              <a:ahLst/>
              <a:cxnLst>
                <a:cxn ang="0">
                  <a:pos x="T0" y="T1"/>
                </a:cxn>
                <a:cxn ang="0">
                  <a:pos x="T2" y="T3"/>
                </a:cxn>
                <a:cxn ang="0">
                  <a:pos x="T4" y="T5"/>
                </a:cxn>
                <a:cxn ang="0">
                  <a:pos x="T6" y="T7"/>
                </a:cxn>
                <a:cxn ang="0">
                  <a:pos x="T8" y="T9"/>
                </a:cxn>
              </a:cxnLst>
              <a:rect l="0" t="0" r="r" b="b"/>
              <a:pathLst>
                <a:path w="75" h="75">
                  <a:moveTo>
                    <a:pt x="38" y="75"/>
                  </a:moveTo>
                  <a:lnTo>
                    <a:pt x="0" y="33"/>
                  </a:lnTo>
                  <a:lnTo>
                    <a:pt x="34" y="0"/>
                  </a:lnTo>
                  <a:lnTo>
                    <a:pt x="75" y="46"/>
                  </a:lnTo>
                  <a:lnTo>
                    <a:pt x="38" y="75"/>
                  </a:lnTo>
                  <a:close/>
                </a:path>
              </a:pathLst>
            </a:custGeom>
            <a:solidFill>
              <a:srgbClr val="EDF4F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60" name="Freeform 1091"/>
            <p:cNvSpPr/>
            <p:nvPr/>
          </p:nvSpPr>
          <p:spPr bwMode="auto">
            <a:xfrm>
              <a:off x="3675063" y="4119563"/>
              <a:ext cx="106363" cy="112713"/>
            </a:xfrm>
            <a:custGeom>
              <a:avLst/>
              <a:gdLst>
                <a:gd name="T0" fmla="*/ 0 w 67"/>
                <a:gd name="T1" fmla="*/ 46 h 71"/>
                <a:gd name="T2" fmla="*/ 33 w 67"/>
                <a:gd name="T3" fmla="*/ 0 h 71"/>
                <a:gd name="T4" fmla="*/ 67 w 67"/>
                <a:gd name="T5" fmla="*/ 25 h 71"/>
                <a:gd name="T6" fmla="*/ 38 w 67"/>
                <a:gd name="T7" fmla="*/ 71 h 71"/>
                <a:gd name="T8" fmla="*/ 0 w 67"/>
                <a:gd name="T9" fmla="*/ 46 h 71"/>
              </a:gdLst>
              <a:ahLst/>
              <a:cxnLst>
                <a:cxn ang="0">
                  <a:pos x="T0" y="T1"/>
                </a:cxn>
                <a:cxn ang="0">
                  <a:pos x="T2" y="T3"/>
                </a:cxn>
                <a:cxn ang="0">
                  <a:pos x="T4" y="T5"/>
                </a:cxn>
                <a:cxn ang="0">
                  <a:pos x="T6" y="T7"/>
                </a:cxn>
                <a:cxn ang="0">
                  <a:pos x="T8" y="T9"/>
                </a:cxn>
              </a:cxnLst>
              <a:rect l="0" t="0" r="r" b="b"/>
              <a:pathLst>
                <a:path w="67" h="71">
                  <a:moveTo>
                    <a:pt x="0" y="46"/>
                  </a:moveTo>
                  <a:lnTo>
                    <a:pt x="33" y="0"/>
                  </a:lnTo>
                  <a:lnTo>
                    <a:pt x="67" y="25"/>
                  </a:lnTo>
                  <a:lnTo>
                    <a:pt x="38" y="71"/>
                  </a:lnTo>
                  <a:lnTo>
                    <a:pt x="0" y="46"/>
                  </a:lnTo>
                  <a:close/>
                </a:path>
              </a:pathLst>
            </a:custGeom>
            <a:solidFill>
              <a:srgbClr val="EDF4F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61" name="Rectangle 1092"/>
            <p:cNvSpPr>
              <a:spLocks noChangeArrowheads="1"/>
            </p:cNvSpPr>
            <p:nvPr/>
          </p:nvSpPr>
          <p:spPr bwMode="auto">
            <a:xfrm>
              <a:off x="3509963" y="4125913"/>
              <a:ext cx="112713" cy="79375"/>
            </a:xfrm>
            <a:prstGeom prst="rect">
              <a:avLst/>
            </a:prstGeom>
            <a:solidFill>
              <a:srgbClr val="EDF4F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62" name="Rectangle 1093"/>
            <p:cNvSpPr>
              <a:spLocks noChangeArrowheads="1"/>
            </p:cNvSpPr>
            <p:nvPr/>
          </p:nvSpPr>
          <p:spPr bwMode="auto">
            <a:xfrm>
              <a:off x="3708400" y="4251326"/>
              <a:ext cx="112713" cy="85725"/>
            </a:xfrm>
            <a:prstGeom prst="rect">
              <a:avLst/>
            </a:prstGeom>
            <a:solidFill>
              <a:srgbClr val="EDF4F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63" name="Freeform 1094"/>
            <p:cNvSpPr/>
            <p:nvPr/>
          </p:nvSpPr>
          <p:spPr bwMode="auto">
            <a:xfrm>
              <a:off x="3332163" y="4270376"/>
              <a:ext cx="33338" cy="39688"/>
            </a:xfrm>
            <a:custGeom>
              <a:avLst/>
              <a:gdLst>
                <a:gd name="T0" fmla="*/ 0 w 5"/>
                <a:gd name="T1" fmla="*/ 4 h 6"/>
                <a:gd name="T2" fmla="*/ 3 w 5"/>
                <a:gd name="T3" fmla="*/ 5 h 6"/>
                <a:gd name="T4" fmla="*/ 4 w 5"/>
                <a:gd name="T5" fmla="*/ 2 h 6"/>
                <a:gd name="T6" fmla="*/ 1 w 5"/>
                <a:gd name="T7" fmla="*/ 1 h 6"/>
                <a:gd name="T8" fmla="*/ 0 w 5"/>
                <a:gd name="T9" fmla="*/ 4 h 6"/>
              </a:gdLst>
              <a:ahLst/>
              <a:cxnLst>
                <a:cxn ang="0">
                  <a:pos x="T0" y="T1"/>
                </a:cxn>
                <a:cxn ang="0">
                  <a:pos x="T2" y="T3"/>
                </a:cxn>
                <a:cxn ang="0">
                  <a:pos x="T4" y="T5"/>
                </a:cxn>
                <a:cxn ang="0">
                  <a:pos x="T6" y="T7"/>
                </a:cxn>
                <a:cxn ang="0">
                  <a:pos x="T8" y="T9"/>
                </a:cxn>
              </a:cxnLst>
              <a:rect l="0" t="0" r="r" b="b"/>
              <a:pathLst>
                <a:path w="5" h="6">
                  <a:moveTo>
                    <a:pt x="0" y="4"/>
                  </a:moveTo>
                  <a:cubicBezTo>
                    <a:pt x="1" y="6"/>
                    <a:pt x="2" y="6"/>
                    <a:pt x="3" y="5"/>
                  </a:cubicBezTo>
                  <a:cubicBezTo>
                    <a:pt x="4" y="5"/>
                    <a:pt x="5" y="3"/>
                    <a:pt x="4" y="2"/>
                  </a:cubicBezTo>
                  <a:cubicBezTo>
                    <a:pt x="4" y="1"/>
                    <a:pt x="2" y="0"/>
                    <a:pt x="1" y="1"/>
                  </a:cubicBezTo>
                  <a:cubicBezTo>
                    <a:pt x="0" y="2"/>
                    <a:pt x="0" y="3"/>
                    <a:pt x="0" y="4"/>
                  </a:cubicBezTo>
                </a:path>
              </a:pathLst>
            </a:cu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64" name="Freeform 1095"/>
            <p:cNvSpPr/>
            <p:nvPr/>
          </p:nvSpPr>
          <p:spPr bwMode="auto">
            <a:xfrm>
              <a:off x="3154363" y="4224338"/>
              <a:ext cx="192088" cy="85725"/>
            </a:xfrm>
            <a:custGeom>
              <a:avLst/>
              <a:gdLst>
                <a:gd name="T0" fmla="*/ 29 w 29"/>
                <a:gd name="T1" fmla="*/ 7 h 13"/>
                <a:gd name="T2" fmla="*/ 28 w 29"/>
                <a:gd name="T3" fmla="*/ 13 h 13"/>
                <a:gd name="T4" fmla="*/ 17 w 29"/>
                <a:gd name="T5" fmla="*/ 12 h 13"/>
                <a:gd name="T6" fmla="*/ 4 w 29"/>
                <a:gd name="T7" fmla="*/ 6 h 13"/>
                <a:gd name="T8" fmla="*/ 5 w 29"/>
                <a:gd name="T9" fmla="*/ 0 h 13"/>
                <a:gd name="T10" fmla="*/ 18 w 29"/>
                <a:gd name="T11" fmla="*/ 6 h 13"/>
                <a:gd name="T12" fmla="*/ 29 w 29"/>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29" h="13">
                  <a:moveTo>
                    <a:pt x="29" y="7"/>
                  </a:moveTo>
                  <a:cubicBezTo>
                    <a:pt x="28" y="13"/>
                    <a:pt x="28" y="13"/>
                    <a:pt x="28" y="13"/>
                  </a:cubicBezTo>
                  <a:cubicBezTo>
                    <a:pt x="17" y="12"/>
                    <a:pt x="17" y="12"/>
                    <a:pt x="17" y="12"/>
                  </a:cubicBezTo>
                  <a:cubicBezTo>
                    <a:pt x="17" y="12"/>
                    <a:pt x="4" y="7"/>
                    <a:pt x="4" y="6"/>
                  </a:cubicBezTo>
                  <a:cubicBezTo>
                    <a:pt x="0" y="4"/>
                    <a:pt x="2" y="0"/>
                    <a:pt x="5" y="0"/>
                  </a:cubicBezTo>
                  <a:cubicBezTo>
                    <a:pt x="6" y="1"/>
                    <a:pt x="18" y="6"/>
                    <a:pt x="18" y="6"/>
                  </a:cubicBezTo>
                  <a:lnTo>
                    <a:pt x="29" y="7"/>
                  </a:lnTo>
                  <a:close/>
                </a:path>
              </a:pathLst>
            </a:custGeom>
            <a:solidFill>
              <a:srgbClr val="2B3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65" name="Freeform 1096"/>
            <p:cNvSpPr/>
            <p:nvPr/>
          </p:nvSpPr>
          <p:spPr bwMode="auto">
            <a:xfrm>
              <a:off x="3384550" y="4146551"/>
              <a:ext cx="33338" cy="25400"/>
            </a:xfrm>
            <a:custGeom>
              <a:avLst/>
              <a:gdLst>
                <a:gd name="T0" fmla="*/ 1 w 5"/>
                <a:gd name="T1" fmla="*/ 1 h 4"/>
                <a:gd name="T2" fmla="*/ 2 w 5"/>
                <a:gd name="T3" fmla="*/ 4 h 4"/>
                <a:gd name="T4" fmla="*/ 5 w 5"/>
                <a:gd name="T5" fmla="*/ 2 h 4"/>
                <a:gd name="T6" fmla="*/ 4 w 5"/>
                <a:gd name="T7" fmla="*/ 0 h 4"/>
                <a:gd name="T8" fmla="*/ 1 w 5"/>
                <a:gd name="T9" fmla="*/ 1 h 4"/>
              </a:gdLst>
              <a:ahLst/>
              <a:cxnLst>
                <a:cxn ang="0">
                  <a:pos x="T0" y="T1"/>
                </a:cxn>
                <a:cxn ang="0">
                  <a:pos x="T2" y="T3"/>
                </a:cxn>
                <a:cxn ang="0">
                  <a:pos x="T4" y="T5"/>
                </a:cxn>
                <a:cxn ang="0">
                  <a:pos x="T6" y="T7"/>
                </a:cxn>
                <a:cxn ang="0">
                  <a:pos x="T8" y="T9"/>
                </a:cxn>
              </a:cxnLst>
              <a:rect l="0" t="0" r="r" b="b"/>
              <a:pathLst>
                <a:path w="5" h="4">
                  <a:moveTo>
                    <a:pt x="1" y="1"/>
                  </a:moveTo>
                  <a:cubicBezTo>
                    <a:pt x="0" y="2"/>
                    <a:pt x="1" y="3"/>
                    <a:pt x="2" y="4"/>
                  </a:cubicBezTo>
                  <a:cubicBezTo>
                    <a:pt x="3" y="4"/>
                    <a:pt x="4" y="3"/>
                    <a:pt x="5" y="2"/>
                  </a:cubicBezTo>
                  <a:cubicBezTo>
                    <a:pt x="5" y="1"/>
                    <a:pt x="5" y="0"/>
                    <a:pt x="4" y="0"/>
                  </a:cubicBezTo>
                  <a:cubicBezTo>
                    <a:pt x="3" y="0"/>
                    <a:pt x="1" y="0"/>
                    <a:pt x="1" y="1"/>
                  </a:cubicBezTo>
                </a:path>
              </a:pathLst>
            </a:cu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66" name="Freeform 1097"/>
            <p:cNvSpPr/>
            <p:nvPr/>
          </p:nvSpPr>
          <p:spPr bwMode="auto">
            <a:xfrm>
              <a:off x="3319463" y="4008438"/>
              <a:ext cx="92075" cy="157163"/>
            </a:xfrm>
            <a:custGeom>
              <a:avLst/>
              <a:gdLst>
                <a:gd name="T0" fmla="*/ 14 w 14"/>
                <a:gd name="T1" fmla="*/ 21 h 24"/>
                <a:gd name="T2" fmla="*/ 11 w 14"/>
                <a:gd name="T3" fmla="*/ 24 h 24"/>
                <a:gd name="T4" fmla="*/ 5 w 14"/>
                <a:gd name="T5" fmla="*/ 16 h 24"/>
                <a:gd name="T6" fmla="*/ 1 w 14"/>
                <a:gd name="T7" fmla="*/ 4 h 24"/>
                <a:gd name="T8" fmla="*/ 5 w 14"/>
                <a:gd name="T9" fmla="*/ 2 h 24"/>
                <a:gd name="T10" fmla="*/ 9 w 14"/>
                <a:gd name="T11" fmla="*/ 14 h 24"/>
                <a:gd name="T12" fmla="*/ 14 w 14"/>
                <a:gd name="T13" fmla="*/ 21 h 24"/>
              </a:gdLst>
              <a:ahLst/>
              <a:cxnLst>
                <a:cxn ang="0">
                  <a:pos x="T0" y="T1"/>
                </a:cxn>
                <a:cxn ang="0">
                  <a:pos x="T2" y="T3"/>
                </a:cxn>
                <a:cxn ang="0">
                  <a:pos x="T4" y="T5"/>
                </a:cxn>
                <a:cxn ang="0">
                  <a:pos x="T6" y="T7"/>
                </a:cxn>
                <a:cxn ang="0">
                  <a:pos x="T8" y="T9"/>
                </a:cxn>
                <a:cxn ang="0">
                  <a:pos x="T10" y="T11"/>
                </a:cxn>
                <a:cxn ang="0">
                  <a:pos x="T12" y="T13"/>
                </a:cxn>
              </a:cxnLst>
              <a:rect l="0" t="0" r="r" b="b"/>
              <a:pathLst>
                <a:path w="14" h="24">
                  <a:moveTo>
                    <a:pt x="14" y="21"/>
                  </a:moveTo>
                  <a:cubicBezTo>
                    <a:pt x="11" y="24"/>
                    <a:pt x="11" y="24"/>
                    <a:pt x="11" y="24"/>
                  </a:cubicBezTo>
                  <a:cubicBezTo>
                    <a:pt x="5" y="16"/>
                    <a:pt x="5" y="16"/>
                    <a:pt x="5" y="16"/>
                  </a:cubicBezTo>
                  <a:cubicBezTo>
                    <a:pt x="5" y="16"/>
                    <a:pt x="1" y="5"/>
                    <a:pt x="1" y="4"/>
                  </a:cubicBezTo>
                  <a:cubicBezTo>
                    <a:pt x="0" y="1"/>
                    <a:pt x="4" y="0"/>
                    <a:pt x="5" y="2"/>
                  </a:cubicBezTo>
                  <a:cubicBezTo>
                    <a:pt x="6" y="3"/>
                    <a:pt x="9" y="14"/>
                    <a:pt x="9" y="14"/>
                  </a:cubicBezTo>
                  <a:lnTo>
                    <a:pt x="14" y="21"/>
                  </a:lnTo>
                  <a:close/>
                </a:path>
              </a:pathLst>
            </a:custGeom>
            <a:solidFill>
              <a:srgbClr val="21474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67" name="Oval 1098"/>
            <p:cNvSpPr>
              <a:spLocks noChangeArrowheads="1"/>
            </p:cNvSpPr>
            <p:nvPr/>
          </p:nvSpPr>
          <p:spPr bwMode="auto">
            <a:xfrm>
              <a:off x="3463925" y="4140201"/>
              <a:ext cx="26988" cy="25400"/>
            </a:xfrm>
            <a:prstGeom prst="ellipse">
              <a:avLst/>
            </a:prstGeom>
            <a:solidFill>
              <a:srgbClr val="E5BD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68" name="Freeform 1099"/>
            <p:cNvSpPr/>
            <p:nvPr/>
          </p:nvSpPr>
          <p:spPr bwMode="auto">
            <a:xfrm>
              <a:off x="3457575" y="3981451"/>
              <a:ext cx="66675" cy="177800"/>
            </a:xfrm>
            <a:custGeom>
              <a:avLst/>
              <a:gdLst>
                <a:gd name="T0" fmla="*/ 6 w 10"/>
                <a:gd name="T1" fmla="*/ 27 h 27"/>
                <a:gd name="T2" fmla="*/ 0 w 10"/>
                <a:gd name="T3" fmla="*/ 25 h 27"/>
                <a:gd name="T4" fmla="*/ 6 w 10"/>
                <a:gd name="T5" fmla="*/ 5 h 27"/>
                <a:gd name="T6" fmla="*/ 9 w 10"/>
                <a:gd name="T7" fmla="*/ 1 h 27"/>
                <a:gd name="T8" fmla="*/ 10 w 10"/>
                <a:gd name="T9" fmla="*/ 0 h 27"/>
                <a:gd name="T10" fmla="*/ 10 w 10"/>
                <a:gd name="T11" fmla="*/ 12 h 27"/>
                <a:gd name="T12" fmla="*/ 6 w 10"/>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10" h="27">
                  <a:moveTo>
                    <a:pt x="6" y="27"/>
                  </a:moveTo>
                  <a:cubicBezTo>
                    <a:pt x="0" y="25"/>
                    <a:pt x="0" y="25"/>
                    <a:pt x="0" y="25"/>
                  </a:cubicBezTo>
                  <a:cubicBezTo>
                    <a:pt x="0" y="25"/>
                    <a:pt x="4" y="10"/>
                    <a:pt x="6" y="5"/>
                  </a:cubicBezTo>
                  <a:cubicBezTo>
                    <a:pt x="7" y="3"/>
                    <a:pt x="8" y="2"/>
                    <a:pt x="9" y="1"/>
                  </a:cubicBezTo>
                  <a:cubicBezTo>
                    <a:pt x="10" y="0"/>
                    <a:pt x="10" y="0"/>
                    <a:pt x="10" y="0"/>
                  </a:cubicBezTo>
                  <a:cubicBezTo>
                    <a:pt x="10" y="12"/>
                    <a:pt x="10" y="12"/>
                    <a:pt x="10" y="12"/>
                  </a:cubicBezTo>
                  <a:lnTo>
                    <a:pt x="6" y="27"/>
                  </a:lnTo>
                  <a:close/>
                </a:path>
              </a:pathLst>
            </a:custGeom>
            <a:solidFill>
              <a:srgbClr val="17436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69" name="Oval 1100"/>
            <p:cNvSpPr>
              <a:spLocks noChangeArrowheads="1"/>
            </p:cNvSpPr>
            <p:nvPr/>
          </p:nvSpPr>
          <p:spPr bwMode="auto">
            <a:xfrm>
              <a:off x="3649663" y="4140201"/>
              <a:ext cx="25400" cy="25400"/>
            </a:xfrm>
            <a:prstGeom prst="ellipse">
              <a:avLst/>
            </a:prstGeom>
            <a:solidFill>
              <a:srgbClr val="E5BD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70" name="Freeform 1101"/>
            <p:cNvSpPr/>
            <p:nvPr/>
          </p:nvSpPr>
          <p:spPr bwMode="auto">
            <a:xfrm>
              <a:off x="3616325" y="3981451"/>
              <a:ext cx="65088" cy="177800"/>
            </a:xfrm>
            <a:custGeom>
              <a:avLst/>
              <a:gdLst>
                <a:gd name="T0" fmla="*/ 4 w 10"/>
                <a:gd name="T1" fmla="*/ 27 h 27"/>
                <a:gd name="T2" fmla="*/ 10 w 10"/>
                <a:gd name="T3" fmla="*/ 25 h 27"/>
                <a:gd name="T4" fmla="*/ 4 w 10"/>
                <a:gd name="T5" fmla="*/ 5 h 27"/>
                <a:gd name="T6" fmla="*/ 1 w 10"/>
                <a:gd name="T7" fmla="*/ 1 h 27"/>
                <a:gd name="T8" fmla="*/ 0 w 10"/>
                <a:gd name="T9" fmla="*/ 0 h 27"/>
                <a:gd name="T10" fmla="*/ 1 w 10"/>
                <a:gd name="T11" fmla="*/ 12 h 27"/>
                <a:gd name="T12" fmla="*/ 4 w 10"/>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10" h="27">
                  <a:moveTo>
                    <a:pt x="4" y="27"/>
                  </a:moveTo>
                  <a:cubicBezTo>
                    <a:pt x="10" y="25"/>
                    <a:pt x="10" y="25"/>
                    <a:pt x="10" y="25"/>
                  </a:cubicBezTo>
                  <a:cubicBezTo>
                    <a:pt x="10" y="25"/>
                    <a:pt x="6" y="10"/>
                    <a:pt x="4" y="5"/>
                  </a:cubicBezTo>
                  <a:cubicBezTo>
                    <a:pt x="3" y="3"/>
                    <a:pt x="2" y="2"/>
                    <a:pt x="1" y="1"/>
                  </a:cubicBezTo>
                  <a:cubicBezTo>
                    <a:pt x="0" y="0"/>
                    <a:pt x="0" y="0"/>
                    <a:pt x="0" y="0"/>
                  </a:cubicBezTo>
                  <a:cubicBezTo>
                    <a:pt x="1" y="12"/>
                    <a:pt x="1" y="12"/>
                    <a:pt x="1" y="12"/>
                  </a:cubicBezTo>
                  <a:lnTo>
                    <a:pt x="4" y="27"/>
                  </a:lnTo>
                  <a:close/>
                </a:path>
              </a:pathLst>
            </a:custGeom>
            <a:solidFill>
              <a:srgbClr val="17436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71" name="Freeform 1102"/>
            <p:cNvSpPr/>
            <p:nvPr/>
          </p:nvSpPr>
          <p:spPr bwMode="auto">
            <a:xfrm>
              <a:off x="3748088" y="4238626"/>
              <a:ext cx="19050" cy="39688"/>
            </a:xfrm>
            <a:custGeom>
              <a:avLst/>
              <a:gdLst>
                <a:gd name="T0" fmla="*/ 0 w 3"/>
                <a:gd name="T1" fmla="*/ 2 h 6"/>
                <a:gd name="T2" fmla="*/ 1 w 3"/>
                <a:gd name="T3" fmla="*/ 5 h 6"/>
                <a:gd name="T4" fmla="*/ 3 w 3"/>
                <a:gd name="T5" fmla="*/ 5 h 6"/>
                <a:gd name="T6" fmla="*/ 3 w 3"/>
                <a:gd name="T7" fmla="*/ 0 h 6"/>
                <a:gd name="T8" fmla="*/ 0 w 3"/>
                <a:gd name="T9" fmla="*/ 2 h 6"/>
              </a:gdLst>
              <a:ahLst/>
              <a:cxnLst>
                <a:cxn ang="0">
                  <a:pos x="T0" y="T1"/>
                </a:cxn>
                <a:cxn ang="0">
                  <a:pos x="T2" y="T3"/>
                </a:cxn>
                <a:cxn ang="0">
                  <a:pos x="T4" y="T5"/>
                </a:cxn>
                <a:cxn ang="0">
                  <a:pos x="T6" y="T7"/>
                </a:cxn>
                <a:cxn ang="0">
                  <a:pos x="T8" y="T9"/>
                </a:cxn>
              </a:cxnLst>
              <a:rect l="0" t="0" r="r" b="b"/>
              <a:pathLst>
                <a:path w="3" h="6">
                  <a:moveTo>
                    <a:pt x="0" y="2"/>
                  </a:moveTo>
                  <a:cubicBezTo>
                    <a:pt x="0" y="3"/>
                    <a:pt x="0" y="5"/>
                    <a:pt x="1" y="5"/>
                  </a:cubicBezTo>
                  <a:cubicBezTo>
                    <a:pt x="2" y="6"/>
                    <a:pt x="2" y="6"/>
                    <a:pt x="3" y="5"/>
                  </a:cubicBezTo>
                  <a:cubicBezTo>
                    <a:pt x="3" y="0"/>
                    <a:pt x="3" y="0"/>
                    <a:pt x="3" y="0"/>
                  </a:cubicBezTo>
                  <a:cubicBezTo>
                    <a:pt x="2" y="0"/>
                    <a:pt x="1" y="1"/>
                    <a:pt x="0" y="2"/>
                  </a:cubicBezTo>
                </a:path>
              </a:pathLst>
            </a:cu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72" name="Freeform 1103"/>
            <p:cNvSpPr/>
            <p:nvPr/>
          </p:nvSpPr>
          <p:spPr bwMode="auto">
            <a:xfrm>
              <a:off x="3767138" y="4211638"/>
              <a:ext cx="131763" cy="66675"/>
            </a:xfrm>
            <a:custGeom>
              <a:avLst/>
              <a:gdLst>
                <a:gd name="T0" fmla="*/ 19 w 20"/>
                <a:gd name="T1" fmla="*/ 2 h 10"/>
                <a:gd name="T2" fmla="*/ 18 w 20"/>
                <a:gd name="T3" fmla="*/ 0 h 10"/>
                <a:gd name="T4" fmla="*/ 10 w 20"/>
                <a:gd name="T5" fmla="*/ 3 h 10"/>
                <a:gd name="T6" fmla="*/ 0 w 20"/>
                <a:gd name="T7" fmla="*/ 4 h 10"/>
                <a:gd name="T8" fmla="*/ 0 w 20"/>
                <a:gd name="T9" fmla="*/ 4 h 10"/>
                <a:gd name="T10" fmla="*/ 0 w 20"/>
                <a:gd name="T11" fmla="*/ 9 h 10"/>
                <a:gd name="T12" fmla="*/ 0 w 20"/>
                <a:gd name="T13" fmla="*/ 10 h 10"/>
                <a:gd name="T14" fmla="*/ 11 w 20"/>
                <a:gd name="T15" fmla="*/ 9 h 10"/>
                <a:gd name="T16" fmla="*/ 20 w 20"/>
                <a:gd name="T17" fmla="*/ 5 h 10"/>
                <a:gd name="T18" fmla="*/ 19 w 20"/>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0">
                  <a:moveTo>
                    <a:pt x="19" y="2"/>
                  </a:moveTo>
                  <a:cubicBezTo>
                    <a:pt x="19" y="1"/>
                    <a:pt x="18" y="0"/>
                    <a:pt x="18" y="0"/>
                  </a:cubicBezTo>
                  <a:cubicBezTo>
                    <a:pt x="14" y="1"/>
                    <a:pt x="10" y="3"/>
                    <a:pt x="10" y="3"/>
                  </a:cubicBezTo>
                  <a:cubicBezTo>
                    <a:pt x="0" y="4"/>
                    <a:pt x="0" y="4"/>
                    <a:pt x="0" y="4"/>
                  </a:cubicBezTo>
                  <a:cubicBezTo>
                    <a:pt x="0" y="4"/>
                    <a:pt x="0" y="4"/>
                    <a:pt x="0" y="4"/>
                  </a:cubicBezTo>
                  <a:cubicBezTo>
                    <a:pt x="0" y="9"/>
                    <a:pt x="0" y="9"/>
                    <a:pt x="0" y="9"/>
                  </a:cubicBezTo>
                  <a:cubicBezTo>
                    <a:pt x="0" y="10"/>
                    <a:pt x="0" y="10"/>
                    <a:pt x="0" y="10"/>
                  </a:cubicBezTo>
                  <a:cubicBezTo>
                    <a:pt x="11" y="9"/>
                    <a:pt x="11" y="9"/>
                    <a:pt x="11" y="9"/>
                  </a:cubicBezTo>
                  <a:cubicBezTo>
                    <a:pt x="11" y="9"/>
                    <a:pt x="16" y="7"/>
                    <a:pt x="20" y="5"/>
                  </a:cubicBezTo>
                  <a:cubicBezTo>
                    <a:pt x="20" y="4"/>
                    <a:pt x="19" y="3"/>
                    <a:pt x="19" y="2"/>
                  </a:cubicBezTo>
                </a:path>
              </a:pathLst>
            </a:custGeom>
            <a:solidFill>
              <a:srgbClr val="21474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sp>
        <p:nvSpPr>
          <p:cNvPr id="5" name="矩形 4"/>
          <p:cNvSpPr/>
          <p:nvPr/>
        </p:nvSpPr>
        <p:spPr>
          <a:xfrm>
            <a:off x="6514378" y="2112371"/>
            <a:ext cx="4241039" cy="874407"/>
          </a:xfrm>
          <a:prstGeom prst="rect">
            <a:avLst/>
          </a:prstGeom>
        </p:spPr>
        <p:txBody>
          <a:bodyPr wrap="square">
            <a:spAutoFit/>
          </a:bodyPr>
          <a:lstStyle/>
          <a:p>
            <a:pPr marL="285750" indent="-285750" algn="just">
              <a:lnSpc>
                <a:spcPct val="150000"/>
              </a:lnSpc>
              <a:spcBef>
                <a:spcPts val="0"/>
              </a:spcBef>
              <a:spcAft>
                <a:spcPts val="0"/>
              </a:spcAft>
              <a:buFont typeface="Wingdings" panose="05000000000000000000" pitchFamily="2" charset="2"/>
              <a:buChar char="n"/>
            </a:pPr>
            <a:r>
              <a:rPr lang="zh-CN" altLang="zh-CN" kern="100">
                <a:solidFill>
                  <a:srgbClr val="3D3D3D"/>
                </a:solidFill>
                <a:latin typeface="微软雅黑" panose="020B0503020204020204" pitchFamily="34" charset="-122"/>
                <a:ea typeface="微软雅黑" panose="020B0503020204020204" pitchFamily="34" charset="-122"/>
              </a:rPr>
              <a:t>坚持集中教育和经常性教育</a:t>
            </a:r>
            <a:r>
              <a:rPr lang="zh-CN" altLang="zh-CN" b="1" kern="100">
                <a:solidFill>
                  <a:srgbClr val="3D3D3D"/>
                </a:solidFill>
                <a:latin typeface="微软雅黑" panose="020B0503020204020204" pitchFamily="34" charset="-122"/>
                <a:ea typeface="微软雅黑" panose="020B0503020204020204" pitchFamily="34" charset="-122"/>
              </a:rPr>
              <a:t>相结合</a:t>
            </a:r>
            <a:r>
              <a:rPr lang="zh-CN" altLang="zh-CN" kern="100">
                <a:solidFill>
                  <a:srgbClr val="3D3D3D"/>
                </a:solidFill>
                <a:latin typeface="微软雅黑" panose="020B0503020204020204" pitchFamily="34" charset="-122"/>
                <a:ea typeface="微软雅黑" panose="020B0503020204020204" pitchFamily="34" charset="-122"/>
              </a:rPr>
              <a:t>，</a:t>
            </a:r>
            <a:endParaRPr lang="en-US" altLang="zh-CN" kern="100">
              <a:solidFill>
                <a:srgbClr val="3D3D3D"/>
              </a:solidFill>
              <a:latin typeface="微软雅黑" panose="020B0503020204020204" pitchFamily="34" charset="-122"/>
              <a:ea typeface="微软雅黑" panose="020B0503020204020204" pitchFamily="34" charset="-122"/>
            </a:endParaRPr>
          </a:p>
          <a:p>
            <a:pPr marL="285750" indent="-285750" algn="just">
              <a:lnSpc>
                <a:spcPct val="150000"/>
              </a:lnSpc>
              <a:spcBef>
                <a:spcPts val="0"/>
              </a:spcBef>
              <a:spcAft>
                <a:spcPts val="0"/>
              </a:spcAft>
              <a:buFont typeface="Wingdings" panose="05000000000000000000" pitchFamily="2" charset="2"/>
              <a:buChar char="n"/>
            </a:pPr>
            <a:r>
              <a:rPr lang="zh-CN" altLang="zh-CN" kern="100">
                <a:solidFill>
                  <a:srgbClr val="3D3D3D"/>
                </a:solidFill>
                <a:latin typeface="微软雅黑" panose="020B0503020204020204" pitchFamily="34" charset="-122"/>
                <a:ea typeface="微软雅黑" panose="020B0503020204020204" pitchFamily="34" charset="-122"/>
              </a:rPr>
              <a:t>组织培训和个人自学</a:t>
            </a:r>
            <a:r>
              <a:rPr lang="zh-CN" altLang="zh-CN" b="1" kern="100">
                <a:solidFill>
                  <a:srgbClr val="3D3D3D"/>
                </a:solidFill>
                <a:latin typeface="微软雅黑" panose="020B0503020204020204" pitchFamily="34" charset="-122"/>
                <a:ea typeface="微软雅黑" panose="020B0503020204020204" pitchFamily="34" charset="-122"/>
              </a:rPr>
              <a:t>相结合</a:t>
            </a:r>
            <a:endParaRPr lang="zh-CN" altLang="en-US" b="1" kern="100">
              <a:solidFill>
                <a:srgbClr val="3D3D3D"/>
              </a:solidFill>
              <a:latin typeface="微软雅黑" panose="020B0503020204020204" pitchFamily="34" charset="-122"/>
              <a:ea typeface="微软雅黑" panose="020B0503020204020204" pitchFamily="34" charset="-122"/>
            </a:endParaRPr>
          </a:p>
        </p:txBody>
      </p:sp>
      <p:sp>
        <p:nvSpPr>
          <p:cNvPr id="6" name="矩形 5"/>
          <p:cNvSpPr/>
          <p:nvPr/>
        </p:nvSpPr>
        <p:spPr>
          <a:xfrm>
            <a:off x="5255746" y="1482610"/>
            <a:ext cx="3877985" cy="430374"/>
          </a:xfrm>
          <a:prstGeom prst="rect">
            <a:avLst/>
          </a:prstGeom>
        </p:spPr>
        <p:txBody>
          <a:bodyPr wrap="square">
            <a:spAutoFit/>
          </a:bodyPr>
          <a:lstStyle/>
          <a:p>
            <a:pPr>
              <a:lnSpc>
                <a:spcPct val="120000"/>
              </a:lnSpc>
              <a:spcBef>
                <a:spcPts val="400"/>
              </a:spcBef>
              <a:spcAft>
                <a:spcPts val="400"/>
              </a:spcAft>
            </a:pPr>
            <a:r>
              <a:rPr lang="zh-CN" altLang="zh-CN" sz="2000" b="1" kern="100">
                <a:solidFill>
                  <a:schemeClr val="accent1"/>
                </a:solidFill>
                <a:latin typeface="微软雅黑" panose="020B0503020204020204" pitchFamily="34" charset="-122"/>
                <a:ea typeface="微软雅黑" panose="020B0503020204020204" pitchFamily="34" charset="-122"/>
              </a:rPr>
              <a:t>用什么样的方式教育党员</a:t>
            </a:r>
            <a:r>
              <a:rPr lang="zh-CN" altLang="en-US" sz="2000" b="1" kern="100">
                <a:solidFill>
                  <a:schemeClr val="accent1"/>
                </a:solidFill>
                <a:latin typeface="微软雅黑" panose="020B0503020204020204" pitchFamily="34" charset="-122"/>
                <a:ea typeface="微软雅黑" panose="020B0503020204020204" pitchFamily="34" charset="-122"/>
              </a:rPr>
              <a:t>？</a:t>
            </a:r>
          </a:p>
        </p:txBody>
      </p:sp>
      <p:sp>
        <p:nvSpPr>
          <p:cNvPr id="7" name="矩形: 圆角 6"/>
          <p:cNvSpPr/>
          <p:nvPr/>
        </p:nvSpPr>
        <p:spPr bwMode="auto">
          <a:xfrm>
            <a:off x="5410546" y="2249647"/>
            <a:ext cx="1042631" cy="665221"/>
          </a:xfrm>
          <a:prstGeom prst="roundRect">
            <a:avLst>
              <a:gd name="adj" fmla="val 7232"/>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2000">
                <a:solidFill>
                  <a:schemeClr val="bg1"/>
                </a:solidFill>
                <a:latin typeface="微软雅黑" panose="020B0503020204020204" pitchFamily="34" charset="-122"/>
                <a:ea typeface="微软雅黑" panose="020B0503020204020204" pitchFamily="34" charset="-122"/>
              </a:rPr>
              <a:t>两个</a:t>
            </a:r>
            <a:endParaRPr lang="en-US" altLang="zh-CN" sz="2000">
              <a:solidFill>
                <a:schemeClr val="bg1"/>
              </a:solidFill>
              <a:latin typeface="微软雅黑" panose="020B0503020204020204" pitchFamily="34" charset="-122"/>
              <a:ea typeface="微软雅黑" panose="020B0503020204020204" pitchFamily="34" charset="-122"/>
            </a:endParaRPr>
          </a:p>
          <a:p>
            <a:pPr algn="ctr"/>
            <a:r>
              <a:rPr lang="zh-CN" altLang="en-US" sz="2000" b="1">
                <a:solidFill>
                  <a:srgbClr val="FFFF00"/>
                </a:solidFill>
                <a:latin typeface="微软雅黑" panose="020B0503020204020204" pitchFamily="34" charset="-122"/>
                <a:ea typeface="微软雅黑" panose="020B0503020204020204" pitchFamily="34" charset="-122"/>
              </a:rPr>
              <a:t>相结合</a:t>
            </a:r>
          </a:p>
        </p:txBody>
      </p:sp>
      <p:sp>
        <p:nvSpPr>
          <p:cNvPr id="173" name="矩形: 圆角 172"/>
          <p:cNvSpPr/>
          <p:nvPr/>
        </p:nvSpPr>
        <p:spPr bwMode="auto">
          <a:xfrm>
            <a:off x="5410546" y="3384056"/>
            <a:ext cx="1042631" cy="665221"/>
          </a:xfrm>
          <a:prstGeom prst="roundRect">
            <a:avLst>
              <a:gd name="adj" fmla="val 7232"/>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2000" b="1">
                <a:solidFill>
                  <a:srgbClr val="FFFF00"/>
                </a:solidFill>
                <a:latin typeface="微软雅黑" panose="020B0503020204020204" pitchFamily="34" charset="-122"/>
                <a:ea typeface="微软雅黑" panose="020B0503020204020204" pitchFamily="34" charset="-122"/>
              </a:rPr>
              <a:t>五种</a:t>
            </a:r>
            <a:endParaRPr lang="en-US" altLang="zh-CN" sz="2000" b="1">
              <a:solidFill>
                <a:srgbClr val="FFFF00"/>
              </a:solidFill>
              <a:latin typeface="微软雅黑" panose="020B0503020204020204" pitchFamily="34" charset="-122"/>
              <a:ea typeface="微软雅黑" panose="020B0503020204020204" pitchFamily="34" charset="-122"/>
            </a:endParaRPr>
          </a:p>
          <a:p>
            <a:pPr algn="ctr"/>
            <a:r>
              <a:rPr lang="zh-CN" altLang="en-US" sz="2000" b="1">
                <a:solidFill>
                  <a:srgbClr val="FFFF00"/>
                </a:solidFill>
                <a:latin typeface="微软雅黑" panose="020B0503020204020204" pitchFamily="34" charset="-122"/>
                <a:ea typeface="微软雅黑" panose="020B0503020204020204" pitchFamily="34" charset="-122"/>
              </a:rPr>
              <a:t>方式</a:t>
            </a:r>
          </a:p>
        </p:txBody>
      </p:sp>
      <p:sp>
        <p:nvSpPr>
          <p:cNvPr id="174" name="矩形 173"/>
          <p:cNvSpPr/>
          <p:nvPr/>
        </p:nvSpPr>
        <p:spPr>
          <a:xfrm>
            <a:off x="6514378" y="3352177"/>
            <a:ext cx="4241039" cy="1726178"/>
          </a:xfrm>
          <a:prstGeom prst="rect">
            <a:avLst/>
          </a:prstGeom>
        </p:spPr>
        <p:txBody>
          <a:bodyPr wrap="square">
            <a:spAutoFit/>
          </a:bodyPr>
          <a:lstStyle/>
          <a:p>
            <a:pPr marL="285750" indent="-285750" algn="just">
              <a:lnSpc>
                <a:spcPct val="120000"/>
              </a:lnSpc>
              <a:spcBef>
                <a:spcPts val="0"/>
              </a:spcBef>
              <a:spcAft>
                <a:spcPts val="0"/>
              </a:spcAft>
              <a:buFont typeface="Wingdings" panose="05000000000000000000" pitchFamily="2" charset="2"/>
              <a:buChar char="l"/>
            </a:pPr>
            <a:r>
              <a:rPr lang="zh-CN" altLang="en-US" kern="100">
                <a:solidFill>
                  <a:srgbClr val="3D3D3D"/>
                </a:solidFill>
                <a:latin typeface="微软雅黑" panose="020B0503020204020204" pitchFamily="34" charset="-122"/>
                <a:ea typeface="微软雅黑" panose="020B0503020204020204" pitchFamily="34" charset="-122"/>
              </a:rPr>
              <a:t>集中轮训</a:t>
            </a:r>
            <a:endParaRPr lang="en-US" altLang="zh-CN" kern="100">
              <a:solidFill>
                <a:srgbClr val="3D3D3D"/>
              </a:solidFill>
              <a:latin typeface="微软雅黑" panose="020B0503020204020204" pitchFamily="34" charset="-122"/>
              <a:ea typeface="微软雅黑" panose="020B0503020204020204" pitchFamily="34" charset="-122"/>
            </a:endParaRPr>
          </a:p>
          <a:p>
            <a:pPr marL="285750" indent="-285750" algn="just">
              <a:lnSpc>
                <a:spcPct val="120000"/>
              </a:lnSpc>
              <a:spcBef>
                <a:spcPts val="0"/>
              </a:spcBef>
              <a:spcAft>
                <a:spcPts val="0"/>
              </a:spcAft>
              <a:buFont typeface="Wingdings" panose="05000000000000000000" pitchFamily="2" charset="2"/>
              <a:buChar char="l"/>
            </a:pPr>
            <a:r>
              <a:rPr lang="zh-CN" altLang="en-US" kern="100">
                <a:solidFill>
                  <a:srgbClr val="3D3D3D"/>
                </a:solidFill>
                <a:latin typeface="微软雅黑" panose="020B0503020204020204" pitchFamily="34" charset="-122"/>
                <a:ea typeface="微软雅黑" panose="020B0503020204020204" pitchFamily="34" charset="-122"/>
              </a:rPr>
              <a:t>党委（党组）理论学习中心组学习、</a:t>
            </a:r>
            <a:endParaRPr lang="en-US" altLang="zh-CN" kern="100">
              <a:solidFill>
                <a:srgbClr val="3D3D3D"/>
              </a:solidFill>
              <a:latin typeface="微软雅黑" panose="020B0503020204020204" pitchFamily="34" charset="-122"/>
              <a:ea typeface="微软雅黑" panose="020B0503020204020204" pitchFamily="34" charset="-122"/>
            </a:endParaRPr>
          </a:p>
          <a:p>
            <a:pPr marL="285750" indent="-285750" algn="just">
              <a:lnSpc>
                <a:spcPct val="120000"/>
              </a:lnSpc>
              <a:spcBef>
                <a:spcPts val="0"/>
              </a:spcBef>
              <a:spcAft>
                <a:spcPts val="0"/>
              </a:spcAft>
              <a:buFont typeface="Wingdings" panose="05000000000000000000" pitchFamily="2" charset="2"/>
              <a:buChar char="l"/>
            </a:pPr>
            <a:r>
              <a:rPr lang="zh-CN" altLang="en-US" kern="100">
                <a:solidFill>
                  <a:srgbClr val="3D3D3D"/>
                </a:solidFill>
                <a:latin typeface="微软雅黑" panose="020B0503020204020204" pitchFamily="34" charset="-122"/>
                <a:ea typeface="微软雅黑" panose="020B0503020204020204" pitchFamily="34" charset="-122"/>
              </a:rPr>
              <a:t>理论宣讲、</a:t>
            </a:r>
            <a:endParaRPr lang="en-US" altLang="zh-CN" kern="100">
              <a:solidFill>
                <a:srgbClr val="3D3D3D"/>
              </a:solidFill>
              <a:latin typeface="微软雅黑" panose="020B0503020204020204" pitchFamily="34" charset="-122"/>
              <a:ea typeface="微软雅黑" panose="020B0503020204020204" pitchFamily="34" charset="-122"/>
            </a:endParaRPr>
          </a:p>
          <a:p>
            <a:pPr marL="285750" indent="-285750" algn="just">
              <a:lnSpc>
                <a:spcPct val="120000"/>
              </a:lnSpc>
              <a:spcBef>
                <a:spcPts val="0"/>
              </a:spcBef>
              <a:spcAft>
                <a:spcPts val="0"/>
              </a:spcAft>
              <a:buFont typeface="Wingdings" panose="05000000000000000000" pitchFamily="2" charset="2"/>
              <a:buChar char="l"/>
            </a:pPr>
            <a:r>
              <a:rPr lang="zh-CN" altLang="en-US" kern="100">
                <a:solidFill>
                  <a:srgbClr val="3D3D3D"/>
                </a:solidFill>
                <a:latin typeface="微软雅黑" panose="020B0503020204020204" pitchFamily="34" charset="-122"/>
                <a:ea typeface="微软雅黑" panose="020B0503020204020204" pitchFamily="34" charset="-122"/>
              </a:rPr>
              <a:t>组织生活、</a:t>
            </a:r>
            <a:endParaRPr lang="en-US" altLang="zh-CN" kern="100">
              <a:solidFill>
                <a:srgbClr val="3D3D3D"/>
              </a:solidFill>
              <a:latin typeface="微软雅黑" panose="020B0503020204020204" pitchFamily="34" charset="-122"/>
              <a:ea typeface="微软雅黑" panose="020B0503020204020204" pitchFamily="34" charset="-122"/>
            </a:endParaRPr>
          </a:p>
          <a:p>
            <a:pPr marL="285750" indent="-285750" algn="just">
              <a:lnSpc>
                <a:spcPct val="120000"/>
              </a:lnSpc>
              <a:spcBef>
                <a:spcPts val="0"/>
              </a:spcBef>
              <a:spcAft>
                <a:spcPts val="0"/>
              </a:spcAft>
              <a:buFont typeface="Wingdings" panose="05000000000000000000" pitchFamily="2" charset="2"/>
              <a:buChar char="l"/>
            </a:pPr>
            <a:r>
              <a:rPr lang="zh-CN" altLang="en-US" kern="100">
                <a:solidFill>
                  <a:srgbClr val="3D3D3D"/>
                </a:solidFill>
                <a:latin typeface="微软雅黑" panose="020B0503020204020204" pitchFamily="34" charset="-122"/>
                <a:ea typeface="微软雅黑" panose="020B0503020204020204" pitchFamily="34" charset="-122"/>
              </a:rPr>
              <a:t>在线学习培训等方式</a:t>
            </a:r>
            <a:endParaRPr lang="zh-CN" altLang="en-US" b="1" kern="100">
              <a:solidFill>
                <a:srgbClr val="3D3D3D"/>
              </a:solidFill>
              <a:latin typeface="微软雅黑" panose="020B0503020204020204" pitchFamily="34" charset="-122"/>
              <a:ea typeface="微软雅黑" panose="020B0503020204020204" pitchFamily="34" charset="-122"/>
            </a:endParaRPr>
          </a:p>
        </p:txBody>
      </p:sp>
      <p:sp>
        <p:nvSpPr>
          <p:cNvPr id="8" name="矩形 7"/>
          <p:cNvSpPr/>
          <p:nvPr/>
        </p:nvSpPr>
        <p:spPr>
          <a:xfrm>
            <a:off x="807847" y="5584498"/>
            <a:ext cx="10729193" cy="430374"/>
          </a:xfrm>
          <a:prstGeom prst="rect">
            <a:avLst/>
          </a:prstGeom>
        </p:spPr>
        <p:txBody>
          <a:bodyPr wrap="square">
            <a:spAutoFit/>
          </a:bodyPr>
          <a:lstStyle/>
          <a:p>
            <a:pPr>
              <a:lnSpc>
                <a:spcPct val="120000"/>
              </a:lnSpc>
              <a:spcBef>
                <a:spcPts val="400"/>
              </a:spcBef>
              <a:spcAft>
                <a:spcPts val="400"/>
              </a:spcAft>
            </a:pPr>
            <a:r>
              <a:rPr lang="zh-CN" altLang="zh-CN" sz="2000" kern="100">
                <a:solidFill>
                  <a:schemeClr val="bg1"/>
                </a:solidFill>
                <a:latin typeface="微软雅黑" panose="020B0503020204020204" pitchFamily="34" charset="-122"/>
                <a:ea typeface="微软雅黑" panose="020B0503020204020204" pitchFamily="34" charset="-122"/>
              </a:rPr>
              <a:t>形成习近平新时代中国特色社会主义思想</a:t>
            </a:r>
            <a:r>
              <a:rPr lang="zh-CN" altLang="zh-CN" sz="2000" b="1" kern="100">
                <a:solidFill>
                  <a:srgbClr val="FFFF00"/>
                </a:solidFill>
                <a:latin typeface="微软雅黑" panose="020B0503020204020204" pitchFamily="34" charset="-122"/>
                <a:ea typeface="微软雅黑" panose="020B0503020204020204" pitchFamily="34" charset="-122"/>
              </a:rPr>
              <a:t>学习教育长效机制</a:t>
            </a:r>
            <a:r>
              <a:rPr lang="zh-CN" altLang="zh-CN" sz="2000" kern="100">
                <a:solidFill>
                  <a:schemeClr val="bg1"/>
                </a:solidFill>
                <a:latin typeface="微软雅黑" panose="020B0503020204020204" pitchFamily="34" charset="-122"/>
                <a:ea typeface="微软雅黑" panose="020B0503020204020204" pitchFamily="34" charset="-122"/>
              </a:rPr>
              <a:t>，推动党员</a:t>
            </a:r>
            <a:r>
              <a:rPr lang="zh-CN" altLang="zh-CN" sz="2000" b="1" kern="100">
                <a:solidFill>
                  <a:srgbClr val="FFFF00"/>
                </a:solidFill>
                <a:latin typeface="微软雅黑" panose="020B0503020204020204" pitchFamily="34" charset="-122"/>
                <a:ea typeface="微软雅黑" panose="020B0503020204020204" pitchFamily="34" charset="-122"/>
              </a:rPr>
              <a:t>学深悟透、入脑入心</a:t>
            </a:r>
            <a:r>
              <a:rPr lang="zh-CN" altLang="zh-CN" sz="2000" kern="100">
                <a:solidFill>
                  <a:schemeClr val="bg1"/>
                </a:solidFill>
                <a:latin typeface="微软雅黑" panose="020B0503020204020204" pitchFamily="34" charset="-122"/>
                <a:ea typeface="微软雅黑" panose="020B0503020204020204" pitchFamily="34" charset="-122"/>
              </a:rPr>
              <a:t>。</a:t>
            </a:r>
          </a:p>
        </p:txBody>
      </p:sp>
      <p:sp>
        <p:nvSpPr>
          <p:cNvPr id="175" name="文本框 174"/>
          <p:cNvSpPr txBox="1"/>
          <p:nvPr/>
        </p:nvSpPr>
        <p:spPr>
          <a:xfrm>
            <a:off x="5175630" y="1203170"/>
            <a:ext cx="1210589" cy="338554"/>
          </a:xfrm>
          <a:prstGeom prst="rect">
            <a:avLst/>
          </a:prstGeom>
          <a:noFill/>
        </p:spPr>
        <p:txBody>
          <a:bodyPr wrap="none" rtlCol="0">
            <a:spAutoFit/>
          </a:bodyPr>
          <a:lstStyle/>
          <a:p>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第七条</a:t>
            </a:r>
            <a:r>
              <a:rPr lang="en-US" altLang="zh-CN"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spTree>
  </p:cSld>
  <p:clrMapOvr>
    <a:masterClrMapping/>
  </p:clrMapOvr>
  <p:transition advTm="38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229697" y="1356930"/>
            <a:ext cx="5872997" cy="440728"/>
            <a:chOff x="4229697" y="1356930"/>
            <a:chExt cx="5872997" cy="440728"/>
          </a:xfrm>
        </p:grpSpPr>
        <p:sp>
          <p:nvSpPr>
            <p:cNvPr id="3" name="箭头: 五边形 2"/>
            <p:cNvSpPr/>
            <p:nvPr/>
          </p:nvSpPr>
          <p:spPr bwMode="auto">
            <a:xfrm>
              <a:off x="4229697" y="1356930"/>
              <a:ext cx="5872997" cy="440728"/>
            </a:xfrm>
            <a:prstGeom prst="homePlate">
              <a:avLst>
                <a:gd name="adj" fmla="val 28734"/>
              </a:avLst>
            </a:prstGeom>
            <a:gradFill>
              <a:gsLst>
                <a:gs pos="0">
                  <a:schemeClr val="accent4">
                    <a:lumMod val="95000"/>
                    <a:lumOff val="5000"/>
                  </a:schemeClr>
                </a:gs>
                <a:gs pos="100000">
                  <a:schemeClr val="accent4">
                    <a:lumMod val="90000"/>
                  </a:schemeClr>
                </a:gs>
              </a:gsLst>
              <a:lin ang="5400000" scaled="1"/>
            </a:gradFill>
            <a:ln w="12700" cap="flat" cmpd="sng" algn="ctr">
              <a:solidFill>
                <a:schemeClr val="accent4">
                  <a:lumMod val="90000"/>
                </a:schemeClr>
              </a:solid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5183647" y="1406620"/>
              <a:ext cx="646331" cy="369332"/>
            </a:xfrm>
            <a:prstGeom prst="rect">
              <a:avLst/>
            </a:prstGeom>
          </p:spPr>
          <p:txBody>
            <a:bodyPr wrap="none">
              <a:spAutoFit/>
            </a:bodyPr>
            <a:lstStyle/>
            <a:p>
              <a:r>
                <a:rPr lang="zh-CN" altLang="en-US" kern="100">
                  <a:solidFill>
                    <a:schemeClr val="accent1"/>
                  </a:solidFill>
                  <a:latin typeface="微软雅黑" panose="020B0503020204020204" pitchFamily="34" charset="-122"/>
                  <a:ea typeface="微软雅黑" panose="020B0503020204020204" pitchFamily="34" charset="-122"/>
                </a:rPr>
                <a:t>学风</a:t>
              </a:r>
              <a:endParaRPr lang="zh-CN" altLang="en-US">
                <a:solidFill>
                  <a:schemeClr val="accent1"/>
                </a:solidFill>
              </a:endParaRPr>
            </a:p>
          </p:txBody>
        </p:sp>
      </p:grpSp>
      <p:grpSp>
        <p:nvGrpSpPr>
          <p:cNvPr id="7" name="组合 6"/>
          <p:cNvGrpSpPr/>
          <p:nvPr/>
        </p:nvGrpSpPr>
        <p:grpSpPr>
          <a:xfrm>
            <a:off x="4229697" y="4525749"/>
            <a:ext cx="5872997" cy="440728"/>
            <a:chOff x="4229697" y="4525749"/>
            <a:chExt cx="5872997" cy="440728"/>
          </a:xfrm>
        </p:grpSpPr>
        <p:sp>
          <p:nvSpPr>
            <p:cNvPr id="636" name="箭头: 五边形 635"/>
            <p:cNvSpPr/>
            <p:nvPr/>
          </p:nvSpPr>
          <p:spPr bwMode="auto">
            <a:xfrm>
              <a:off x="4229697" y="4525749"/>
              <a:ext cx="5872997" cy="440728"/>
            </a:xfrm>
            <a:prstGeom prst="homePlate">
              <a:avLst>
                <a:gd name="adj" fmla="val 28734"/>
              </a:avLst>
            </a:prstGeom>
            <a:gradFill>
              <a:gsLst>
                <a:gs pos="0">
                  <a:schemeClr val="accent4">
                    <a:lumMod val="95000"/>
                    <a:lumOff val="5000"/>
                  </a:schemeClr>
                </a:gs>
                <a:gs pos="100000">
                  <a:schemeClr val="accent4">
                    <a:lumMod val="90000"/>
                  </a:schemeClr>
                </a:gs>
              </a:gsLst>
              <a:lin ang="5400000" scaled="1"/>
            </a:gradFill>
            <a:ln w="12700" cap="flat" cmpd="sng" algn="ctr">
              <a:solidFill>
                <a:schemeClr val="accent4">
                  <a:lumMod val="90000"/>
                </a:schemeClr>
              </a:solid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637" name="矩形 636"/>
            <p:cNvSpPr/>
            <p:nvPr/>
          </p:nvSpPr>
          <p:spPr>
            <a:xfrm>
              <a:off x="5183647" y="4575439"/>
              <a:ext cx="2492990" cy="369332"/>
            </a:xfrm>
            <a:prstGeom prst="rect">
              <a:avLst/>
            </a:prstGeom>
          </p:spPr>
          <p:txBody>
            <a:bodyPr wrap="none">
              <a:spAutoFit/>
            </a:bodyPr>
            <a:lstStyle/>
            <a:p>
              <a:r>
                <a:rPr lang="zh-CN" altLang="en-US" kern="100">
                  <a:solidFill>
                    <a:schemeClr val="accent1"/>
                  </a:solidFill>
                  <a:latin typeface="微软雅黑" panose="020B0503020204020204" pitchFamily="34" charset="-122"/>
                  <a:ea typeface="微软雅黑" panose="020B0503020204020204" pitchFamily="34" charset="-122"/>
                </a:rPr>
                <a:t>对党员领导干部的要求</a:t>
              </a:r>
              <a:endParaRPr lang="zh-CN" altLang="en-US">
                <a:solidFill>
                  <a:schemeClr val="accent1"/>
                </a:solidFill>
              </a:endParaRPr>
            </a:p>
          </p:txBody>
        </p:sp>
      </p:grpSp>
      <p:grpSp>
        <p:nvGrpSpPr>
          <p:cNvPr id="5" name="组合 4"/>
          <p:cNvGrpSpPr/>
          <p:nvPr/>
        </p:nvGrpSpPr>
        <p:grpSpPr>
          <a:xfrm>
            <a:off x="4229697" y="2525508"/>
            <a:ext cx="5872997" cy="440728"/>
            <a:chOff x="4229697" y="2525508"/>
            <a:chExt cx="5872997" cy="440728"/>
          </a:xfrm>
        </p:grpSpPr>
        <p:sp>
          <p:nvSpPr>
            <p:cNvPr id="632" name="箭头: 五边形 631"/>
            <p:cNvSpPr/>
            <p:nvPr/>
          </p:nvSpPr>
          <p:spPr bwMode="auto">
            <a:xfrm>
              <a:off x="4229697" y="2525508"/>
              <a:ext cx="5872997" cy="440728"/>
            </a:xfrm>
            <a:prstGeom prst="homePlate">
              <a:avLst>
                <a:gd name="adj" fmla="val 28734"/>
              </a:avLst>
            </a:prstGeom>
            <a:gradFill>
              <a:gsLst>
                <a:gs pos="0">
                  <a:schemeClr val="accent4">
                    <a:lumMod val="95000"/>
                    <a:lumOff val="5000"/>
                  </a:schemeClr>
                </a:gs>
                <a:gs pos="100000">
                  <a:schemeClr val="accent4">
                    <a:lumMod val="90000"/>
                  </a:schemeClr>
                </a:gs>
              </a:gsLst>
              <a:lin ang="5400000" scaled="1"/>
            </a:gradFill>
            <a:ln w="12700" cap="flat" cmpd="sng" algn="ctr">
              <a:solidFill>
                <a:schemeClr val="accent4">
                  <a:lumMod val="90000"/>
                </a:schemeClr>
              </a:solid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633" name="矩形 632"/>
            <p:cNvSpPr/>
            <p:nvPr/>
          </p:nvSpPr>
          <p:spPr>
            <a:xfrm>
              <a:off x="5183647" y="2575198"/>
              <a:ext cx="1338828" cy="369332"/>
            </a:xfrm>
            <a:prstGeom prst="rect">
              <a:avLst/>
            </a:prstGeom>
          </p:spPr>
          <p:txBody>
            <a:bodyPr wrap="none">
              <a:spAutoFit/>
            </a:bodyPr>
            <a:lstStyle/>
            <a:p>
              <a:r>
                <a:rPr lang="zh-CN" altLang="en-US" kern="100">
                  <a:solidFill>
                    <a:schemeClr val="accent1"/>
                  </a:solidFill>
                  <a:latin typeface="微软雅黑" panose="020B0503020204020204" pitchFamily="34" charset="-122"/>
                  <a:ea typeface="微软雅黑" panose="020B0503020204020204" pitchFamily="34" charset="-122"/>
                </a:rPr>
                <a:t>要求和成效</a:t>
              </a:r>
              <a:endParaRPr lang="zh-CN" altLang="en-US">
                <a:solidFill>
                  <a:schemeClr val="accent1"/>
                </a:solidFill>
              </a:endParaRPr>
            </a:p>
          </p:txBody>
        </p:sp>
      </p:grpSp>
      <p:sp>
        <p:nvSpPr>
          <p:cNvPr id="2" name="矩形: 圆角 1"/>
          <p:cNvSpPr/>
          <p:nvPr/>
        </p:nvSpPr>
        <p:spPr bwMode="auto">
          <a:xfrm>
            <a:off x="1187115" y="1190707"/>
            <a:ext cx="3837219" cy="4995081"/>
          </a:xfrm>
          <a:prstGeom prst="roundRect">
            <a:avLst>
              <a:gd name="adj" fmla="val 1944"/>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115" name="标题 6"/>
          <p:cNvSpPr/>
          <p:nvPr/>
        </p:nvSpPr>
        <p:spPr bwMode="auto">
          <a:xfrm>
            <a:off x="1187115" y="4732"/>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第二章：学习贯彻习近平新时代中国特色社会主义思想</a:t>
            </a:r>
          </a:p>
        </p:txBody>
      </p:sp>
      <p:sp>
        <p:nvSpPr>
          <p:cNvPr id="6" name="矩形 5"/>
          <p:cNvSpPr/>
          <p:nvPr/>
        </p:nvSpPr>
        <p:spPr>
          <a:xfrm>
            <a:off x="1486244" y="1882828"/>
            <a:ext cx="3133578" cy="497957"/>
          </a:xfrm>
          <a:prstGeom prst="rect">
            <a:avLst/>
          </a:prstGeom>
        </p:spPr>
        <p:txBody>
          <a:bodyPr wrap="square">
            <a:spAutoFit/>
          </a:bodyPr>
          <a:lstStyle/>
          <a:p>
            <a:pPr algn="ctr">
              <a:lnSpc>
                <a:spcPct val="120000"/>
              </a:lnSpc>
              <a:spcBef>
                <a:spcPts val="400"/>
              </a:spcBef>
              <a:spcAft>
                <a:spcPts val="400"/>
              </a:spcAft>
            </a:pPr>
            <a:r>
              <a:rPr lang="zh-CN" altLang="en-US" sz="2400" b="1" kern="100">
                <a:solidFill>
                  <a:srgbClr val="FFFF00"/>
                </a:solidFill>
                <a:latin typeface="微软雅黑" panose="020B0503020204020204" pitchFamily="34" charset="-122"/>
                <a:ea typeface="微软雅黑" panose="020B0503020204020204" pitchFamily="34" charset="-122"/>
              </a:rPr>
              <a:t>学风、要求和成效？</a:t>
            </a:r>
          </a:p>
        </p:txBody>
      </p:sp>
      <p:sp>
        <p:nvSpPr>
          <p:cNvPr id="175" name="文本框 174"/>
          <p:cNvSpPr txBox="1"/>
          <p:nvPr/>
        </p:nvSpPr>
        <p:spPr>
          <a:xfrm>
            <a:off x="2383619" y="1534183"/>
            <a:ext cx="1338828" cy="369332"/>
          </a:xfrm>
          <a:prstGeom prst="rect">
            <a:avLst/>
          </a:prstGeom>
          <a:noFill/>
        </p:spPr>
        <p:txBody>
          <a:bodyPr wrap="none" rtlCol="0">
            <a:spAutoFit/>
          </a:bodyPr>
          <a:lstStyle/>
          <a:p>
            <a:pPr algn="ctr"/>
            <a:r>
              <a:rPr lang="en-US" altLang="zh-CN">
                <a:solidFill>
                  <a:srgbClr val="FFFF00"/>
                </a:solidFill>
                <a:latin typeface="微软雅黑" panose="020B0503020204020204" pitchFamily="34" charset="-122"/>
                <a:ea typeface="微软雅黑" panose="020B0503020204020204" pitchFamily="34" charset="-122"/>
              </a:rPr>
              <a:t>【</a:t>
            </a:r>
            <a:r>
              <a:rPr lang="zh-CN" altLang="en-US">
                <a:solidFill>
                  <a:srgbClr val="FFFF00"/>
                </a:solidFill>
                <a:latin typeface="微软雅黑" panose="020B0503020204020204" pitchFamily="34" charset="-122"/>
                <a:ea typeface="微软雅黑" panose="020B0503020204020204" pitchFamily="34" charset="-122"/>
              </a:rPr>
              <a:t>第八条</a:t>
            </a:r>
            <a:r>
              <a:rPr lang="en-US" altLang="zh-CN">
                <a:solidFill>
                  <a:srgbClr val="FFFF00"/>
                </a:solidFill>
                <a:latin typeface="微软雅黑" panose="020B0503020204020204" pitchFamily="34" charset="-122"/>
                <a:ea typeface="微软雅黑" panose="020B0503020204020204" pitchFamily="34" charset="-122"/>
              </a:rPr>
              <a:t>】</a:t>
            </a:r>
            <a:endParaRPr lang="zh-CN" altLang="en-US">
              <a:solidFill>
                <a:srgbClr val="FFFF00"/>
              </a:solidFill>
              <a:latin typeface="微软雅黑" panose="020B0503020204020204" pitchFamily="34" charset="-122"/>
              <a:ea typeface="微软雅黑" panose="020B0503020204020204" pitchFamily="34" charset="-122"/>
            </a:endParaRPr>
          </a:p>
        </p:txBody>
      </p:sp>
      <p:grpSp>
        <p:nvGrpSpPr>
          <p:cNvPr id="505" name="8906a068-295f-4440-af34-1ff08d93057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a:off x="1659845" y="2724731"/>
            <a:ext cx="2909093" cy="2796523"/>
            <a:chOff x="3489326" y="935038"/>
            <a:chExt cx="5210175" cy="5008563"/>
          </a:xfrm>
        </p:grpSpPr>
        <p:sp>
          <p:nvSpPr>
            <p:cNvPr id="506" name="išľiḍé"/>
            <p:cNvSpPr/>
            <p:nvPr/>
          </p:nvSpPr>
          <p:spPr bwMode="auto">
            <a:xfrm>
              <a:off x="5284788" y="935038"/>
              <a:ext cx="3414713" cy="4932363"/>
            </a:xfrm>
            <a:custGeom>
              <a:avLst/>
              <a:gdLst>
                <a:gd name="T0" fmla="*/ 656 w 1035"/>
                <a:gd name="T1" fmla="*/ 1389 h 1497"/>
                <a:gd name="T2" fmla="*/ 628 w 1035"/>
                <a:gd name="T3" fmla="*/ 1447 h 1497"/>
                <a:gd name="T4" fmla="*/ 620 w 1035"/>
                <a:gd name="T5" fmla="*/ 1448 h 1497"/>
                <a:gd name="T6" fmla="*/ 617 w 1035"/>
                <a:gd name="T7" fmla="*/ 1479 h 1497"/>
                <a:gd name="T8" fmla="*/ 686 w 1035"/>
                <a:gd name="T9" fmla="*/ 1429 h 1497"/>
                <a:gd name="T10" fmla="*/ 634 w 1035"/>
                <a:gd name="T11" fmla="*/ 1482 h 1497"/>
                <a:gd name="T12" fmla="*/ 725 w 1035"/>
                <a:gd name="T13" fmla="*/ 1470 h 1497"/>
                <a:gd name="T14" fmla="*/ 717 w 1035"/>
                <a:gd name="T15" fmla="*/ 1422 h 1497"/>
                <a:gd name="T16" fmla="*/ 806 w 1035"/>
                <a:gd name="T17" fmla="*/ 1243 h 1497"/>
                <a:gd name="T18" fmla="*/ 887 w 1035"/>
                <a:gd name="T19" fmla="*/ 1221 h 1497"/>
                <a:gd name="T20" fmla="*/ 823 w 1035"/>
                <a:gd name="T21" fmla="*/ 1240 h 1497"/>
                <a:gd name="T22" fmla="*/ 849 w 1035"/>
                <a:gd name="T23" fmla="*/ 1271 h 1497"/>
                <a:gd name="T24" fmla="*/ 854 w 1035"/>
                <a:gd name="T25" fmla="*/ 1239 h 1497"/>
                <a:gd name="T26" fmla="*/ 712 w 1035"/>
                <a:gd name="T27" fmla="*/ 1072 h 1497"/>
                <a:gd name="T28" fmla="*/ 797 w 1035"/>
                <a:gd name="T29" fmla="*/ 958 h 1497"/>
                <a:gd name="T30" fmla="*/ 689 w 1035"/>
                <a:gd name="T31" fmla="*/ 1068 h 1497"/>
                <a:gd name="T32" fmla="*/ 713 w 1035"/>
                <a:gd name="T33" fmla="*/ 1077 h 1497"/>
                <a:gd name="T34" fmla="*/ 774 w 1035"/>
                <a:gd name="T35" fmla="*/ 1031 h 1497"/>
                <a:gd name="T36" fmla="*/ 656 w 1035"/>
                <a:gd name="T37" fmla="*/ 686 h 1497"/>
                <a:gd name="T38" fmla="*/ 657 w 1035"/>
                <a:gd name="T39" fmla="*/ 1133 h 1497"/>
                <a:gd name="T40" fmla="*/ 686 w 1035"/>
                <a:gd name="T41" fmla="*/ 1066 h 1497"/>
                <a:gd name="T42" fmla="*/ 687 w 1035"/>
                <a:gd name="T43" fmla="*/ 998 h 1497"/>
                <a:gd name="T44" fmla="*/ 687 w 1035"/>
                <a:gd name="T45" fmla="*/ 985 h 1497"/>
                <a:gd name="T46" fmla="*/ 658 w 1035"/>
                <a:gd name="T47" fmla="*/ 686 h 1497"/>
                <a:gd name="T48" fmla="*/ 848 w 1035"/>
                <a:gd name="T49" fmla="*/ 659 h 1497"/>
                <a:gd name="T50" fmla="*/ 888 w 1035"/>
                <a:gd name="T51" fmla="*/ 705 h 1497"/>
                <a:gd name="T52" fmla="*/ 959 w 1035"/>
                <a:gd name="T53" fmla="*/ 948 h 1497"/>
                <a:gd name="T54" fmla="*/ 901 w 1035"/>
                <a:gd name="T55" fmla="*/ 1211 h 1497"/>
                <a:gd name="T56" fmla="*/ 922 w 1035"/>
                <a:gd name="T57" fmla="*/ 1238 h 1497"/>
                <a:gd name="T58" fmla="*/ 888 w 1035"/>
                <a:gd name="T59" fmla="*/ 1289 h 1497"/>
                <a:gd name="T60" fmla="*/ 962 w 1035"/>
                <a:gd name="T61" fmla="*/ 1167 h 1497"/>
                <a:gd name="T62" fmla="*/ 1011 w 1035"/>
                <a:gd name="T63" fmla="*/ 856 h 1497"/>
                <a:gd name="T64" fmla="*/ 848 w 1035"/>
                <a:gd name="T65" fmla="*/ 659 h 1497"/>
                <a:gd name="T66" fmla="*/ 602 w 1035"/>
                <a:gd name="T67" fmla="*/ 135 h 1497"/>
                <a:gd name="T68" fmla="*/ 687 w 1035"/>
                <a:gd name="T69" fmla="*/ 644 h 1497"/>
                <a:gd name="T70" fmla="*/ 229 w 1035"/>
                <a:gd name="T71" fmla="*/ 134 h 1497"/>
                <a:gd name="T72" fmla="*/ 262 w 1035"/>
                <a:gd name="T73" fmla="*/ 89 h 1497"/>
                <a:gd name="T74" fmla="*/ 229 w 1035"/>
                <a:gd name="T75" fmla="*/ 1 h 1497"/>
                <a:gd name="T76" fmla="*/ 130 w 1035"/>
                <a:gd name="T77" fmla="*/ 95 h 1497"/>
                <a:gd name="T78" fmla="*/ 0 w 1035"/>
                <a:gd name="T79" fmla="*/ 132 h 1497"/>
                <a:gd name="T80" fmla="*/ 457 w 1035"/>
                <a:gd name="T81" fmla="*/ 132 h 1497"/>
                <a:gd name="T82" fmla="*/ 327 w 1035"/>
                <a:gd name="T83" fmla="*/ 95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5" h="1497">
                  <a:moveTo>
                    <a:pt x="743" y="1222"/>
                  </a:moveTo>
                  <a:cubicBezTo>
                    <a:pt x="713" y="1231"/>
                    <a:pt x="678" y="1236"/>
                    <a:pt x="656" y="1240"/>
                  </a:cubicBezTo>
                  <a:cubicBezTo>
                    <a:pt x="656" y="1389"/>
                    <a:pt x="656" y="1389"/>
                    <a:pt x="656" y="1389"/>
                  </a:cubicBezTo>
                  <a:cubicBezTo>
                    <a:pt x="656" y="1403"/>
                    <a:pt x="650" y="1416"/>
                    <a:pt x="641" y="1425"/>
                  </a:cubicBezTo>
                  <a:cubicBezTo>
                    <a:pt x="643" y="1437"/>
                    <a:pt x="643" y="1437"/>
                    <a:pt x="643" y="1437"/>
                  </a:cubicBezTo>
                  <a:cubicBezTo>
                    <a:pt x="645" y="1445"/>
                    <a:pt x="629" y="1447"/>
                    <a:pt x="628" y="1447"/>
                  </a:cubicBezTo>
                  <a:cubicBezTo>
                    <a:pt x="627" y="1447"/>
                    <a:pt x="626" y="1447"/>
                    <a:pt x="625" y="1447"/>
                  </a:cubicBezTo>
                  <a:cubicBezTo>
                    <a:pt x="624" y="1447"/>
                    <a:pt x="623" y="1447"/>
                    <a:pt x="622" y="1447"/>
                  </a:cubicBezTo>
                  <a:cubicBezTo>
                    <a:pt x="620" y="1448"/>
                    <a:pt x="620" y="1448"/>
                    <a:pt x="620" y="1448"/>
                  </a:cubicBezTo>
                  <a:cubicBezTo>
                    <a:pt x="620" y="1448"/>
                    <a:pt x="604" y="1459"/>
                    <a:pt x="587" y="1466"/>
                  </a:cubicBezTo>
                  <a:cubicBezTo>
                    <a:pt x="573" y="1471"/>
                    <a:pt x="581" y="1481"/>
                    <a:pt x="600" y="1481"/>
                  </a:cubicBezTo>
                  <a:cubicBezTo>
                    <a:pt x="605" y="1481"/>
                    <a:pt x="610" y="1480"/>
                    <a:pt x="617" y="1479"/>
                  </a:cubicBezTo>
                  <a:cubicBezTo>
                    <a:pt x="647" y="1471"/>
                    <a:pt x="674" y="1466"/>
                    <a:pt x="678" y="1453"/>
                  </a:cubicBezTo>
                  <a:cubicBezTo>
                    <a:pt x="681" y="1445"/>
                    <a:pt x="678" y="1436"/>
                    <a:pt x="676" y="1431"/>
                  </a:cubicBezTo>
                  <a:cubicBezTo>
                    <a:pt x="686" y="1429"/>
                    <a:pt x="686" y="1429"/>
                    <a:pt x="686" y="1429"/>
                  </a:cubicBezTo>
                  <a:cubicBezTo>
                    <a:pt x="689" y="1450"/>
                    <a:pt x="689" y="1450"/>
                    <a:pt x="689" y="1450"/>
                  </a:cubicBezTo>
                  <a:cubicBezTo>
                    <a:pt x="667" y="1464"/>
                    <a:pt x="667" y="1464"/>
                    <a:pt x="667" y="1464"/>
                  </a:cubicBezTo>
                  <a:cubicBezTo>
                    <a:pt x="667" y="1464"/>
                    <a:pt x="651" y="1475"/>
                    <a:pt x="634" y="1482"/>
                  </a:cubicBezTo>
                  <a:cubicBezTo>
                    <a:pt x="620" y="1488"/>
                    <a:pt x="628" y="1497"/>
                    <a:pt x="647" y="1497"/>
                  </a:cubicBezTo>
                  <a:cubicBezTo>
                    <a:pt x="652" y="1497"/>
                    <a:pt x="657" y="1497"/>
                    <a:pt x="664" y="1495"/>
                  </a:cubicBezTo>
                  <a:cubicBezTo>
                    <a:pt x="694" y="1487"/>
                    <a:pt x="721" y="1482"/>
                    <a:pt x="725" y="1470"/>
                  </a:cubicBezTo>
                  <a:cubicBezTo>
                    <a:pt x="729" y="1457"/>
                    <a:pt x="720" y="1443"/>
                    <a:pt x="720" y="1443"/>
                  </a:cubicBezTo>
                  <a:cubicBezTo>
                    <a:pt x="720" y="1443"/>
                    <a:pt x="720" y="1443"/>
                    <a:pt x="720" y="1444"/>
                  </a:cubicBezTo>
                  <a:cubicBezTo>
                    <a:pt x="717" y="1422"/>
                    <a:pt x="717" y="1422"/>
                    <a:pt x="717" y="1422"/>
                  </a:cubicBezTo>
                  <a:cubicBezTo>
                    <a:pt x="721" y="1421"/>
                    <a:pt x="721" y="1421"/>
                    <a:pt x="721" y="1421"/>
                  </a:cubicBezTo>
                  <a:cubicBezTo>
                    <a:pt x="721" y="1421"/>
                    <a:pt x="697" y="1272"/>
                    <a:pt x="714" y="1262"/>
                  </a:cubicBezTo>
                  <a:cubicBezTo>
                    <a:pt x="725" y="1257"/>
                    <a:pt x="769" y="1253"/>
                    <a:pt x="806" y="1243"/>
                  </a:cubicBezTo>
                  <a:cubicBezTo>
                    <a:pt x="806" y="1241"/>
                    <a:pt x="805" y="1240"/>
                    <a:pt x="805" y="1238"/>
                  </a:cubicBezTo>
                  <a:cubicBezTo>
                    <a:pt x="785" y="1236"/>
                    <a:pt x="764" y="1231"/>
                    <a:pt x="743" y="1222"/>
                  </a:cubicBezTo>
                  <a:moveTo>
                    <a:pt x="887" y="1221"/>
                  </a:moveTo>
                  <a:cubicBezTo>
                    <a:pt x="870" y="1230"/>
                    <a:pt x="849" y="1235"/>
                    <a:pt x="823" y="1238"/>
                  </a:cubicBezTo>
                  <a:cubicBezTo>
                    <a:pt x="823" y="1238"/>
                    <a:pt x="823" y="1238"/>
                    <a:pt x="823" y="1238"/>
                  </a:cubicBezTo>
                  <a:cubicBezTo>
                    <a:pt x="823" y="1239"/>
                    <a:pt x="823" y="1240"/>
                    <a:pt x="823" y="1240"/>
                  </a:cubicBezTo>
                  <a:cubicBezTo>
                    <a:pt x="823" y="1240"/>
                    <a:pt x="824" y="1240"/>
                    <a:pt x="824" y="1240"/>
                  </a:cubicBezTo>
                  <a:cubicBezTo>
                    <a:pt x="827" y="1240"/>
                    <a:pt x="832" y="1240"/>
                    <a:pt x="837" y="1240"/>
                  </a:cubicBezTo>
                  <a:cubicBezTo>
                    <a:pt x="838" y="1252"/>
                    <a:pt x="842" y="1262"/>
                    <a:pt x="849" y="1271"/>
                  </a:cubicBezTo>
                  <a:cubicBezTo>
                    <a:pt x="851" y="1271"/>
                    <a:pt x="854" y="1271"/>
                    <a:pt x="857" y="1271"/>
                  </a:cubicBezTo>
                  <a:cubicBezTo>
                    <a:pt x="863" y="1271"/>
                    <a:pt x="868" y="1270"/>
                    <a:pt x="873" y="1268"/>
                  </a:cubicBezTo>
                  <a:cubicBezTo>
                    <a:pt x="862" y="1262"/>
                    <a:pt x="855" y="1252"/>
                    <a:pt x="854" y="1239"/>
                  </a:cubicBezTo>
                  <a:cubicBezTo>
                    <a:pt x="867" y="1238"/>
                    <a:pt x="880" y="1236"/>
                    <a:pt x="891" y="1233"/>
                  </a:cubicBezTo>
                  <a:cubicBezTo>
                    <a:pt x="890" y="1228"/>
                    <a:pt x="889" y="1224"/>
                    <a:pt x="887" y="1221"/>
                  </a:cubicBezTo>
                  <a:moveTo>
                    <a:pt x="712" y="1072"/>
                  </a:moveTo>
                  <a:cubicBezTo>
                    <a:pt x="706" y="1071"/>
                    <a:pt x="706" y="1070"/>
                    <a:pt x="711" y="1069"/>
                  </a:cubicBezTo>
                  <a:cubicBezTo>
                    <a:pt x="712" y="1072"/>
                    <a:pt x="712" y="1072"/>
                    <a:pt x="712" y="1072"/>
                  </a:cubicBezTo>
                  <a:moveTo>
                    <a:pt x="797" y="958"/>
                  </a:moveTo>
                  <a:cubicBezTo>
                    <a:pt x="763" y="1019"/>
                    <a:pt x="730" y="1042"/>
                    <a:pt x="712" y="1059"/>
                  </a:cubicBezTo>
                  <a:cubicBezTo>
                    <a:pt x="707" y="1064"/>
                    <a:pt x="702" y="1069"/>
                    <a:pt x="695" y="1069"/>
                  </a:cubicBezTo>
                  <a:cubicBezTo>
                    <a:pt x="693" y="1069"/>
                    <a:pt x="691" y="1069"/>
                    <a:pt x="689" y="1068"/>
                  </a:cubicBezTo>
                  <a:cubicBezTo>
                    <a:pt x="691" y="1072"/>
                    <a:pt x="694" y="1075"/>
                    <a:pt x="697" y="1076"/>
                  </a:cubicBezTo>
                  <a:cubicBezTo>
                    <a:pt x="702" y="1077"/>
                    <a:pt x="707" y="1077"/>
                    <a:pt x="711" y="1077"/>
                  </a:cubicBezTo>
                  <a:cubicBezTo>
                    <a:pt x="712" y="1077"/>
                    <a:pt x="712" y="1077"/>
                    <a:pt x="713" y="1077"/>
                  </a:cubicBezTo>
                  <a:cubicBezTo>
                    <a:pt x="716" y="1086"/>
                    <a:pt x="716" y="1086"/>
                    <a:pt x="716" y="1086"/>
                  </a:cubicBezTo>
                  <a:cubicBezTo>
                    <a:pt x="743" y="1072"/>
                    <a:pt x="762" y="1053"/>
                    <a:pt x="774" y="1033"/>
                  </a:cubicBezTo>
                  <a:cubicBezTo>
                    <a:pt x="774" y="1031"/>
                    <a:pt x="774" y="1031"/>
                    <a:pt x="774" y="1031"/>
                  </a:cubicBezTo>
                  <a:cubicBezTo>
                    <a:pt x="775" y="1030"/>
                    <a:pt x="776" y="1029"/>
                    <a:pt x="777" y="1028"/>
                  </a:cubicBezTo>
                  <a:cubicBezTo>
                    <a:pt x="789" y="1007"/>
                    <a:pt x="795" y="982"/>
                    <a:pt x="797" y="958"/>
                  </a:cubicBezTo>
                  <a:moveTo>
                    <a:pt x="656" y="686"/>
                  </a:moveTo>
                  <a:cubicBezTo>
                    <a:pt x="656" y="1140"/>
                    <a:pt x="656" y="1140"/>
                    <a:pt x="656" y="1140"/>
                  </a:cubicBezTo>
                  <a:cubicBezTo>
                    <a:pt x="656" y="1140"/>
                    <a:pt x="656" y="1140"/>
                    <a:pt x="656" y="1139"/>
                  </a:cubicBezTo>
                  <a:cubicBezTo>
                    <a:pt x="656" y="1137"/>
                    <a:pt x="656" y="1135"/>
                    <a:pt x="657" y="1133"/>
                  </a:cubicBezTo>
                  <a:cubicBezTo>
                    <a:pt x="658" y="1123"/>
                    <a:pt x="672" y="1108"/>
                    <a:pt x="687" y="1099"/>
                  </a:cubicBezTo>
                  <a:cubicBezTo>
                    <a:pt x="687" y="1067"/>
                    <a:pt x="687" y="1067"/>
                    <a:pt x="687" y="1067"/>
                  </a:cubicBezTo>
                  <a:cubicBezTo>
                    <a:pt x="687" y="1067"/>
                    <a:pt x="686" y="1067"/>
                    <a:pt x="686" y="1066"/>
                  </a:cubicBezTo>
                  <a:cubicBezTo>
                    <a:pt x="677" y="1061"/>
                    <a:pt x="674" y="1050"/>
                    <a:pt x="679" y="1041"/>
                  </a:cubicBezTo>
                  <a:cubicBezTo>
                    <a:pt x="681" y="1037"/>
                    <a:pt x="684" y="1034"/>
                    <a:pt x="687" y="1029"/>
                  </a:cubicBezTo>
                  <a:cubicBezTo>
                    <a:pt x="687" y="998"/>
                    <a:pt x="687" y="998"/>
                    <a:pt x="687" y="998"/>
                  </a:cubicBezTo>
                  <a:cubicBezTo>
                    <a:pt x="695" y="1020"/>
                    <a:pt x="695" y="1020"/>
                    <a:pt x="695" y="1020"/>
                  </a:cubicBezTo>
                  <a:cubicBezTo>
                    <a:pt x="702" y="1012"/>
                    <a:pt x="711" y="1001"/>
                    <a:pt x="722" y="988"/>
                  </a:cubicBezTo>
                  <a:cubicBezTo>
                    <a:pt x="687" y="985"/>
                    <a:pt x="687" y="985"/>
                    <a:pt x="687" y="985"/>
                  </a:cubicBezTo>
                  <a:cubicBezTo>
                    <a:pt x="687" y="700"/>
                    <a:pt x="687" y="700"/>
                    <a:pt x="687" y="700"/>
                  </a:cubicBezTo>
                  <a:cubicBezTo>
                    <a:pt x="659" y="686"/>
                    <a:pt x="659" y="686"/>
                    <a:pt x="659" y="686"/>
                  </a:cubicBezTo>
                  <a:cubicBezTo>
                    <a:pt x="658" y="686"/>
                    <a:pt x="658" y="686"/>
                    <a:pt x="658" y="686"/>
                  </a:cubicBezTo>
                  <a:cubicBezTo>
                    <a:pt x="658" y="686"/>
                    <a:pt x="657" y="686"/>
                    <a:pt x="657" y="686"/>
                  </a:cubicBezTo>
                  <a:cubicBezTo>
                    <a:pt x="656" y="686"/>
                    <a:pt x="656" y="686"/>
                    <a:pt x="656" y="686"/>
                  </a:cubicBezTo>
                  <a:moveTo>
                    <a:pt x="848" y="659"/>
                  </a:moveTo>
                  <a:cubicBezTo>
                    <a:pt x="844" y="659"/>
                    <a:pt x="839" y="659"/>
                    <a:pt x="835" y="660"/>
                  </a:cubicBezTo>
                  <a:cubicBezTo>
                    <a:pt x="834" y="660"/>
                    <a:pt x="833" y="660"/>
                    <a:pt x="832" y="661"/>
                  </a:cubicBezTo>
                  <a:cubicBezTo>
                    <a:pt x="857" y="667"/>
                    <a:pt x="877" y="686"/>
                    <a:pt x="888" y="705"/>
                  </a:cubicBezTo>
                  <a:cubicBezTo>
                    <a:pt x="900" y="727"/>
                    <a:pt x="898" y="735"/>
                    <a:pt x="906" y="759"/>
                  </a:cubicBezTo>
                  <a:cubicBezTo>
                    <a:pt x="919" y="802"/>
                    <a:pt x="958" y="826"/>
                    <a:pt x="980" y="856"/>
                  </a:cubicBezTo>
                  <a:cubicBezTo>
                    <a:pt x="1000" y="883"/>
                    <a:pt x="1004" y="919"/>
                    <a:pt x="959" y="948"/>
                  </a:cubicBezTo>
                  <a:cubicBezTo>
                    <a:pt x="957" y="949"/>
                    <a:pt x="954" y="951"/>
                    <a:pt x="951" y="952"/>
                  </a:cubicBezTo>
                  <a:cubicBezTo>
                    <a:pt x="959" y="1037"/>
                    <a:pt x="946" y="1132"/>
                    <a:pt x="930" y="1167"/>
                  </a:cubicBezTo>
                  <a:cubicBezTo>
                    <a:pt x="922" y="1186"/>
                    <a:pt x="912" y="1200"/>
                    <a:pt x="901" y="1211"/>
                  </a:cubicBezTo>
                  <a:cubicBezTo>
                    <a:pt x="904" y="1215"/>
                    <a:pt x="906" y="1221"/>
                    <a:pt x="907" y="1226"/>
                  </a:cubicBezTo>
                  <a:cubicBezTo>
                    <a:pt x="911" y="1225"/>
                    <a:pt x="914" y="1223"/>
                    <a:pt x="918" y="1221"/>
                  </a:cubicBezTo>
                  <a:cubicBezTo>
                    <a:pt x="921" y="1226"/>
                    <a:pt x="922" y="1231"/>
                    <a:pt x="922" y="1238"/>
                  </a:cubicBezTo>
                  <a:cubicBezTo>
                    <a:pt x="922" y="1253"/>
                    <a:pt x="911" y="1267"/>
                    <a:pt x="896" y="1271"/>
                  </a:cubicBezTo>
                  <a:cubicBezTo>
                    <a:pt x="890" y="1278"/>
                    <a:pt x="882" y="1284"/>
                    <a:pt x="873" y="1287"/>
                  </a:cubicBezTo>
                  <a:cubicBezTo>
                    <a:pt x="878" y="1288"/>
                    <a:pt x="883" y="1289"/>
                    <a:pt x="888" y="1289"/>
                  </a:cubicBezTo>
                  <a:cubicBezTo>
                    <a:pt x="917" y="1289"/>
                    <a:pt x="940" y="1266"/>
                    <a:pt x="940" y="1238"/>
                  </a:cubicBezTo>
                  <a:cubicBezTo>
                    <a:pt x="940" y="1228"/>
                    <a:pt x="937" y="1218"/>
                    <a:pt x="932" y="1211"/>
                  </a:cubicBezTo>
                  <a:cubicBezTo>
                    <a:pt x="944" y="1200"/>
                    <a:pt x="953" y="1186"/>
                    <a:pt x="962" y="1167"/>
                  </a:cubicBezTo>
                  <a:cubicBezTo>
                    <a:pt x="977" y="1132"/>
                    <a:pt x="991" y="1037"/>
                    <a:pt x="982" y="952"/>
                  </a:cubicBezTo>
                  <a:cubicBezTo>
                    <a:pt x="985" y="951"/>
                    <a:pt x="988" y="949"/>
                    <a:pt x="991" y="948"/>
                  </a:cubicBezTo>
                  <a:cubicBezTo>
                    <a:pt x="1035" y="919"/>
                    <a:pt x="1031" y="883"/>
                    <a:pt x="1011" y="856"/>
                  </a:cubicBezTo>
                  <a:cubicBezTo>
                    <a:pt x="989" y="826"/>
                    <a:pt x="951" y="802"/>
                    <a:pt x="937" y="759"/>
                  </a:cubicBezTo>
                  <a:cubicBezTo>
                    <a:pt x="930" y="735"/>
                    <a:pt x="931" y="727"/>
                    <a:pt x="919" y="705"/>
                  </a:cubicBezTo>
                  <a:cubicBezTo>
                    <a:pt x="907" y="682"/>
                    <a:pt x="879" y="659"/>
                    <a:pt x="848" y="659"/>
                  </a:cubicBezTo>
                  <a:moveTo>
                    <a:pt x="634" y="135"/>
                  </a:moveTo>
                  <a:cubicBezTo>
                    <a:pt x="608" y="135"/>
                    <a:pt x="608" y="135"/>
                    <a:pt x="608" y="135"/>
                  </a:cubicBezTo>
                  <a:cubicBezTo>
                    <a:pt x="602" y="135"/>
                    <a:pt x="602" y="135"/>
                    <a:pt x="602" y="135"/>
                  </a:cubicBezTo>
                  <a:cubicBezTo>
                    <a:pt x="632" y="135"/>
                    <a:pt x="656" y="159"/>
                    <a:pt x="656" y="189"/>
                  </a:cubicBezTo>
                  <a:cubicBezTo>
                    <a:pt x="656" y="629"/>
                    <a:pt x="656" y="629"/>
                    <a:pt x="656" y="629"/>
                  </a:cubicBezTo>
                  <a:cubicBezTo>
                    <a:pt x="687" y="644"/>
                    <a:pt x="687" y="644"/>
                    <a:pt x="687" y="644"/>
                  </a:cubicBezTo>
                  <a:cubicBezTo>
                    <a:pt x="687" y="189"/>
                    <a:pt x="687" y="189"/>
                    <a:pt x="687" y="189"/>
                  </a:cubicBezTo>
                  <a:cubicBezTo>
                    <a:pt x="687" y="159"/>
                    <a:pt x="663" y="135"/>
                    <a:pt x="634" y="135"/>
                  </a:cubicBezTo>
                  <a:moveTo>
                    <a:pt x="229" y="134"/>
                  </a:moveTo>
                  <a:cubicBezTo>
                    <a:pt x="210" y="128"/>
                    <a:pt x="196" y="110"/>
                    <a:pt x="196" y="89"/>
                  </a:cubicBezTo>
                  <a:cubicBezTo>
                    <a:pt x="196" y="69"/>
                    <a:pt x="210" y="51"/>
                    <a:pt x="229" y="45"/>
                  </a:cubicBezTo>
                  <a:cubicBezTo>
                    <a:pt x="248" y="51"/>
                    <a:pt x="262" y="69"/>
                    <a:pt x="262" y="89"/>
                  </a:cubicBezTo>
                  <a:cubicBezTo>
                    <a:pt x="262" y="110"/>
                    <a:pt x="248" y="128"/>
                    <a:pt x="229" y="134"/>
                  </a:cubicBezTo>
                  <a:moveTo>
                    <a:pt x="242" y="0"/>
                  </a:moveTo>
                  <a:cubicBezTo>
                    <a:pt x="237" y="0"/>
                    <a:pt x="233" y="0"/>
                    <a:pt x="229" y="1"/>
                  </a:cubicBezTo>
                  <a:cubicBezTo>
                    <a:pt x="224" y="0"/>
                    <a:pt x="220" y="0"/>
                    <a:pt x="216" y="0"/>
                  </a:cubicBezTo>
                  <a:cubicBezTo>
                    <a:pt x="168" y="0"/>
                    <a:pt x="130" y="38"/>
                    <a:pt x="130" y="86"/>
                  </a:cubicBezTo>
                  <a:cubicBezTo>
                    <a:pt x="130" y="89"/>
                    <a:pt x="130" y="92"/>
                    <a:pt x="130" y="95"/>
                  </a:cubicBezTo>
                  <a:cubicBezTo>
                    <a:pt x="64" y="95"/>
                    <a:pt x="64" y="95"/>
                    <a:pt x="64" y="95"/>
                  </a:cubicBezTo>
                  <a:cubicBezTo>
                    <a:pt x="38" y="95"/>
                    <a:pt x="38" y="95"/>
                    <a:pt x="38" y="95"/>
                  </a:cubicBezTo>
                  <a:cubicBezTo>
                    <a:pt x="17" y="95"/>
                    <a:pt x="0" y="112"/>
                    <a:pt x="0" y="132"/>
                  </a:cubicBezTo>
                  <a:cubicBezTo>
                    <a:pt x="0" y="135"/>
                    <a:pt x="0" y="135"/>
                    <a:pt x="0" y="135"/>
                  </a:cubicBezTo>
                  <a:cubicBezTo>
                    <a:pt x="457" y="135"/>
                    <a:pt x="457" y="135"/>
                    <a:pt x="457" y="135"/>
                  </a:cubicBezTo>
                  <a:cubicBezTo>
                    <a:pt x="457" y="132"/>
                    <a:pt x="457" y="132"/>
                    <a:pt x="457" y="132"/>
                  </a:cubicBezTo>
                  <a:cubicBezTo>
                    <a:pt x="457" y="112"/>
                    <a:pt x="440" y="95"/>
                    <a:pt x="420" y="95"/>
                  </a:cubicBezTo>
                  <a:cubicBezTo>
                    <a:pt x="394" y="95"/>
                    <a:pt x="394" y="95"/>
                    <a:pt x="394" y="95"/>
                  </a:cubicBezTo>
                  <a:cubicBezTo>
                    <a:pt x="327" y="95"/>
                    <a:pt x="327" y="95"/>
                    <a:pt x="327" y="95"/>
                  </a:cubicBezTo>
                  <a:cubicBezTo>
                    <a:pt x="327" y="92"/>
                    <a:pt x="327" y="89"/>
                    <a:pt x="327" y="86"/>
                  </a:cubicBezTo>
                  <a:cubicBezTo>
                    <a:pt x="327" y="38"/>
                    <a:pt x="289" y="0"/>
                    <a:pt x="242" y="0"/>
                  </a:cubicBezTo>
                </a:path>
              </a:pathLst>
            </a:custGeom>
            <a:solidFill>
              <a:srgbClr val="EEF1F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07" name="iŝľíḑê"/>
            <p:cNvSpPr/>
            <p:nvPr/>
          </p:nvSpPr>
          <p:spPr bwMode="auto">
            <a:xfrm>
              <a:off x="7491413" y="4275138"/>
              <a:ext cx="465138" cy="247650"/>
            </a:xfrm>
            <a:custGeom>
              <a:avLst/>
              <a:gdLst>
                <a:gd name="T0" fmla="*/ 103 w 141"/>
                <a:gd name="T1" fmla="*/ 75 h 75"/>
                <a:gd name="T2" fmla="*/ 38 w 141"/>
                <a:gd name="T3" fmla="*/ 75 h 75"/>
                <a:gd name="T4" fmla="*/ 0 w 141"/>
                <a:gd name="T5" fmla="*/ 37 h 75"/>
                <a:gd name="T6" fmla="*/ 38 w 141"/>
                <a:gd name="T7" fmla="*/ 0 h 75"/>
                <a:gd name="T8" fmla="*/ 103 w 141"/>
                <a:gd name="T9" fmla="*/ 0 h 75"/>
                <a:gd name="T10" fmla="*/ 141 w 141"/>
                <a:gd name="T11" fmla="*/ 37 h 75"/>
                <a:gd name="T12" fmla="*/ 103 w 141"/>
                <a:gd name="T13" fmla="*/ 75 h 75"/>
              </a:gdLst>
              <a:ahLst/>
              <a:cxnLst>
                <a:cxn ang="0">
                  <a:pos x="T0" y="T1"/>
                </a:cxn>
                <a:cxn ang="0">
                  <a:pos x="T2" y="T3"/>
                </a:cxn>
                <a:cxn ang="0">
                  <a:pos x="T4" y="T5"/>
                </a:cxn>
                <a:cxn ang="0">
                  <a:pos x="T6" y="T7"/>
                </a:cxn>
                <a:cxn ang="0">
                  <a:pos x="T8" y="T9"/>
                </a:cxn>
                <a:cxn ang="0">
                  <a:pos x="T10" y="T11"/>
                </a:cxn>
                <a:cxn ang="0">
                  <a:pos x="T12" y="T13"/>
                </a:cxn>
              </a:cxnLst>
              <a:rect l="0" t="0" r="r" b="b"/>
              <a:pathLst>
                <a:path w="141" h="75">
                  <a:moveTo>
                    <a:pt x="103" y="75"/>
                  </a:moveTo>
                  <a:cubicBezTo>
                    <a:pt x="38" y="75"/>
                    <a:pt x="38" y="75"/>
                    <a:pt x="38" y="75"/>
                  </a:cubicBezTo>
                  <a:cubicBezTo>
                    <a:pt x="17" y="75"/>
                    <a:pt x="0" y="58"/>
                    <a:pt x="0" y="37"/>
                  </a:cubicBezTo>
                  <a:cubicBezTo>
                    <a:pt x="0" y="17"/>
                    <a:pt x="17" y="0"/>
                    <a:pt x="38" y="0"/>
                  </a:cubicBezTo>
                  <a:cubicBezTo>
                    <a:pt x="103" y="0"/>
                    <a:pt x="103" y="0"/>
                    <a:pt x="103" y="0"/>
                  </a:cubicBezTo>
                  <a:cubicBezTo>
                    <a:pt x="124" y="0"/>
                    <a:pt x="141" y="17"/>
                    <a:pt x="141" y="37"/>
                  </a:cubicBezTo>
                  <a:cubicBezTo>
                    <a:pt x="141" y="58"/>
                    <a:pt x="124" y="75"/>
                    <a:pt x="103" y="7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08" name="ïşļídé"/>
            <p:cNvSpPr/>
            <p:nvPr/>
          </p:nvSpPr>
          <p:spPr bwMode="auto">
            <a:xfrm>
              <a:off x="4251326" y="1379538"/>
              <a:ext cx="3111500" cy="4306888"/>
            </a:xfrm>
            <a:custGeom>
              <a:avLst/>
              <a:gdLst>
                <a:gd name="T0" fmla="*/ 889 w 943"/>
                <a:gd name="T1" fmla="*/ 1307 h 1307"/>
                <a:gd name="T2" fmla="*/ 54 w 943"/>
                <a:gd name="T3" fmla="*/ 1307 h 1307"/>
                <a:gd name="T4" fmla="*/ 0 w 943"/>
                <a:gd name="T5" fmla="*/ 1254 h 1307"/>
                <a:gd name="T6" fmla="*/ 0 w 943"/>
                <a:gd name="T7" fmla="*/ 54 h 1307"/>
                <a:gd name="T8" fmla="*/ 54 w 943"/>
                <a:gd name="T9" fmla="*/ 0 h 1307"/>
                <a:gd name="T10" fmla="*/ 889 w 943"/>
                <a:gd name="T11" fmla="*/ 0 h 1307"/>
                <a:gd name="T12" fmla="*/ 943 w 943"/>
                <a:gd name="T13" fmla="*/ 54 h 1307"/>
                <a:gd name="T14" fmla="*/ 943 w 943"/>
                <a:gd name="T15" fmla="*/ 1254 h 1307"/>
                <a:gd name="T16" fmla="*/ 889 w 943"/>
                <a:gd name="T17" fmla="*/ 1307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3" h="1307">
                  <a:moveTo>
                    <a:pt x="889" y="1307"/>
                  </a:moveTo>
                  <a:cubicBezTo>
                    <a:pt x="54" y="1307"/>
                    <a:pt x="54" y="1307"/>
                    <a:pt x="54" y="1307"/>
                  </a:cubicBezTo>
                  <a:cubicBezTo>
                    <a:pt x="24" y="1307"/>
                    <a:pt x="0" y="1283"/>
                    <a:pt x="0" y="1254"/>
                  </a:cubicBezTo>
                  <a:cubicBezTo>
                    <a:pt x="0" y="54"/>
                    <a:pt x="0" y="54"/>
                    <a:pt x="0" y="54"/>
                  </a:cubicBezTo>
                  <a:cubicBezTo>
                    <a:pt x="0" y="24"/>
                    <a:pt x="24" y="0"/>
                    <a:pt x="54" y="0"/>
                  </a:cubicBezTo>
                  <a:cubicBezTo>
                    <a:pt x="889" y="0"/>
                    <a:pt x="889" y="0"/>
                    <a:pt x="889" y="0"/>
                  </a:cubicBezTo>
                  <a:cubicBezTo>
                    <a:pt x="919" y="0"/>
                    <a:pt x="943" y="24"/>
                    <a:pt x="943" y="54"/>
                  </a:cubicBezTo>
                  <a:cubicBezTo>
                    <a:pt x="943" y="1254"/>
                    <a:pt x="943" y="1254"/>
                    <a:pt x="943" y="1254"/>
                  </a:cubicBezTo>
                  <a:cubicBezTo>
                    <a:pt x="943" y="1283"/>
                    <a:pt x="919" y="1307"/>
                    <a:pt x="889" y="1307"/>
                  </a:cubicBezTo>
                </a:path>
              </a:pathLst>
            </a:custGeom>
            <a:solidFill>
              <a:srgbClr val="322E5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09" name="íşḻiďé"/>
            <p:cNvSpPr/>
            <p:nvPr/>
          </p:nvSpPr>
          <p:spPr bwMode="auto">
            <a:xfrm>
              <a:off x="4337051" y="1379538"/>
              <a:ext cx="3111500" cy="4306888"/>
            </a:xfrm>
            <a:custGeom>
              <a:avLst/>
              <a:gdLst>
                <a:gd name="T0" fmla="*/ 889 w 943"/>
                <a:gd name="T1" fmla="*/ 1307 h 1307"/>
                <a:gd name="T2" fmla="*/ 53 w 943"/>
                <a:gd name="T3" fmla="*/ 1307 h 1307"/>
                <a:gd name="T4" fmla="*/ 0 w 943"/>
                <a:gd name="T5" fmla="*/ 1254 h 1307"/>
                <a:gd name="T6" fmla="*/ 0 w 943"/>
                <a:gd name="T7" fmla="*/ 54 h 1307"/>
                <a:gd name="T8" fmla="*/ 53 w 943"/>
                <a:gd name="T9" fmla="*/ 0 h 1307"/>
                <a:gd name="T10" fmla="*/ 889 w 943"/>
                <a:gd name="T11" fmla="*/ 0 h 1307"/>
                <a:gd name="T12" fmla="*/ 943 w 943"/>
                <a:gd name="T13" fmla="*/ 54 h 1307"/>
                <a:gd name="T14" fmla="*/ 943 w 943"/>
                <a:gd name="T15" fmla="*/ 1254 h 1307"/>
                <a:gd name="T16" fmla="*/ 889 w 943"/>
                <a:gd name="T17" fmla="*/ 1307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3" h="1307">
                  <a:moveTo>
                    <a:pt x="889" y="1307"/>
                  </a:moveTo>
                  <a:cubicBezTo>
                    <a:pt x="53" y="1307"/>
                    <a:pt x="53" y="1307"/>
                    <a:pt x="53" y="1307"/>
                  </a:cubicBezTo>
                  <a:cubicBezTo>
                    <a:pt x="24" y="1307"/>
                    <a:pt x="0" y="1283"/>
                    <a:pt x="0" y="1254"/>
                  </a:cubicBezTo>
                  <a:cubicBezTo>
                    <a:pt x="0" y="54"/>
                    <a:pt x="0" y="54"/>
                    <a:pt x="0" y="54"/>
                  </a:cubicBezTo>
                  <a:cubicBezTo>
                    <a:pt x="0" y="24"/>
                    <a:pt x="24" y="0"/>
                    <a:pt x="53" y="0"/>
                  </a:cubicBezTo>
                  <a:cubicBezTo>
                    <a:pt x="889" y="0"/>
                    <a:pt x="889" y="0"/>
                    <a:pt x="889" y="0"/>
                  </a:cubicBezTo>
                  <a:cubicBezTo>
                    <a:pt x="919" y="0"/>
                    <a:pt x="943" y="24"/>
                    <a:pt x="943" y="54"/>
                  </a:cubicBezTo>
                  <a:cubicBezTo>
                    <a:pt x="943" y="1254"/>
                    <a:pt x="943" y="1254"/>
                    <a:pt x="943" y="1254"/>
                  </a:cubicBezTo>
                  <a:cubicBezTo>
                    <a:pt x="943" y="1283"/>
                    <a:pt x="919" y="1307"/>
                    <a:pt x="889" y="1307"/>
                  </a:cubicBezTo>
                </a:path>
              </a:pathLst>
            </a:custGeom>
            <a:solidFill>
              <a:srgbClr val="4F447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10" name="îs1îḍe"/>
            <p:cNvSpPr/>
            <p:nvPr/>
          </p:nvSpPr>
          <p:spPr bwMode="auto">
            <a:xfrm>
              <a:off x="4535488" y="1612901"/>
              <a:ext cx="2714625" cy="3838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511" name="îsḻíďê"/>
            <p:cNvSpPr/>
            <p:nvPr/>
          </p:nvSpPr>
          <p:spPr bwMode="auto">
            <a:xfrm>
              <a:off x="4535488" y="1612901"/>
              <a:ext cx="2714625" cy="383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512" name="ïślïḑè"/>
            <p:cNvSpPr/>
            <p:nvPr/>
          </p:nvSpPr>
          <p:spPr bwMode="auto">
            <a:xfrm>
              <a:off x="5181601" y="935038"/>
              <a:ext cx="1422400" cy="744538"/>
            </a:xfrm>
            <a:custGeom>
              <a:avLst/>
              <a:gdLst>
                <a:gd name="T0" fmla="*/ 393 w 431"/>
                <a:gd name="T1" fmla="*/ 95 h 226"/>
                <a:gd name="T2" fmla="*/ 300 w 431"/>
                <a:gd name="T3" fmla="*/ 95 h 226"/>
                <a:gd name="T4" fmla="*/ 301 w 431"/>
                <a:gd name="T5" fmla="*/ 86 h 226"/>
                <a:gd name="T6" fmla="*/ 215 w 431"/>
                <a:gd name="T7" fmla="*/ 0 h 226"/>
                <a:gd name="T8" fmla="*/ 130 w 431"/>
                <a:gd name="T9" fmla="*/ 86 h 226"/>
                <a:gd name="T10" fmla="*/ 130 w 431"/>
                <a:gd name="T11" fmla="*/ 95 h 226"/>
                <a:gd name="T12" fmla="*/ 37 w 431"/>
                <a:gd name="T13" fmla="*/ 95 h 226"/>
                <a:gd name="T14" fmla="*/ 0 w 431"/>
                <a:gd name="T15" fmla="*/ 132 h 226"/>
                <a:gd name="T16" fmla="*/ 0 w 431"/>
                <a:gd name="T17" fmla="*/ 226 h 226"/>
                <a:gd name="T18" fmla="*/ 431 w 431"/>
                <a:gd name="T19" fmla="*/ 226 h 226"/>
                <a:gd name="T20" fmla="*/ 431 w 431"/>
                <a:gd name="T21" fmla="*/ 132 h 226"/>
                <a:gd name="T22" fmla="*/ 393 w 431"/>
                <a:gd name="T23" fmla="*/ 95 h 226"/>
                <a:gd name="T24" fmla="*/ 215 w 431"/>
                <a:gd name="T25" fmla="*/ 135 h 226"/>
                <a:gd name="T26" fmla="*/ 169 w 431"/>
                <a:gd name="T27" fmla="*/ 89 h 226"/>
                <a:gd name="T28" fmla="*/ 215 w 431"/>
                <a:gd name="T29" fmla="*/ 43 h 226"/>
                <a:gd name="T30" fmla="*/ 261 w 431"/>
                <a:gd name="T31" fmla="*/ 89 h 226"/>
                <a:gd name="T32" fmla="*/ 215 w 431"/>
                <a:gd name="T33" fmla="*/ 13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1" h="226">
                  <a:moveTo>
                    <a:pt x="393" y="95"/>
                  </a:moveTo>
                  <a:cubicBezTo>
                    <a:pt x="300" y="95"/>
                    <a:pt x="300" y="95"/>
                    <a:pt x="300" y="95"/>
                  </a:cubicBezTo>
                  <a:cubicBezTo>
                    <a:pt x="301" y="92"/>
                    <a:pt x="301" y="89"/>
                    <a:pt x="301" y="86"/>
                  </a:cubicBezTo>
                  <a:cubicBezTo>
                    <a:pt x="301" y="38"/>
                    <a:pt x="263" y="0"/>
                    <a:pt x="215" y="0"/>
                  </a:cubicBezTo>
                  <a:cubicBezTo>
                    <a:pt x="168" y="0"/>
                    <a:pt x="130" y="38"/>
                    <a:pt x="130" y="86"/>
                  </a:cubicBezTo>
                  <a:cubicBezTo>
                    <a:pt x="130" y="89"/>
                    <a:pt x="130" y="92"/>
                    <a:pt x="130" y="95"/>
                  </a:cubicBezTo>
                  <a:cubicBezTo>
                    <a:pt x="37" y="95"/>
                    <a:pt x="37" y="95"/>
                    <a:pt x="37" y="95"/>
                  </a:cubicBezTo>
                  <a:cubicBezTo>
                    <a:pt x="17" y="95"/>
                    <a:pt x="0" y="112"/>
                    <a:pt x="0" y="132"/>
                  </a:cubicBezTo>
                  <a:cubicBezTo>
                    <a:pt x="0" y="226"/>
                    <a:pt x="0" y="226"/>
                    <a:pt x="0" y="226"/>
                  </a:cubicBezTo>
                  <a:cubicBezTo>
                    <a:pt x="431" y="226"/>
                    <a:pt x="431" y="226"/>
                    <a:pt x="431" y="226"/>
                  </a:cubicBezTo>
                  <a:cubicBezTo>
                    <a:pt x="431" y="132"/>
                    <a:pt x="431" y="132"/>
                    <a:pt x="431" y="132"/>
                  </a:cubicBezTo>
                  <a:cubicBezTo>
                    <a:pt x="431" y="112"/>
                    <a:pt x="414" y="95"/>
                    <a:pt x="393" y="95"/>
                  </a:cubicBezTo>
                  <a:close/>
                  <a:moveTo>
                    <a:pt x="215" y="135"/>
                  </a:moveTo>
                  <a:cubicBezTo>
                    <a:pt x="190" y="135"/>
                    <a:pt x="169" y="115"/>
                    <a:pt x="169" y="89"/>
                  </a:cubicBezTo>
                  <a:cubicBezTo>
                    <a:pt x="169" y="64"/>
                    <a:pt x="190" y="43"/>
                    <a:pt x="215" y="43"/>
                  </a:cubicBezTo>
                  <a:cubicBezTo>
                    <a:pt x="241" y="43"/>
                    <a:pt x="261" y="64"/>
                    <a:pt x="261" y="89"/>
                  </a:cubicBezTo>
                  <a:cubicBezTo>
                    <a:pt x="261" y="115"/>
                    <a:pt x="241" y="135"/>
                    <a:pt x="215" y="135"/>
                  </a:cubicBezTo>
                  <a:close/>
                </a:path>
              </a:pathLst>
            </a:custGeom>
            <a:solidFill>
              <a:srgbClr val="93A8C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13" name="iṥ1iḋe"/>
            <p:cNvSpPr/>
            <p:nvPr/>
          </p:nvSpPr>
          <p:spPr bwMode="auto">
            <a:xfrm>
              <a:off x="5267326" y="935038"/>
              <a:ext cx="1422400" cy="744538"/>
            </a:xfrm>
            <a:custGeom>
              <a:avLst/>
              <a:gdLst>
                <a:gd name="T0" fmla="*/ 393 w 431"/>
                <a:gd name="T1" fmla="*/ 95 h 226"/>
                <a:gd name="T2" fmla="*/ 301 w 431"/>
                <a:gd name="T3" fmla="*/ 95 h 226"/>
                <a:gd name="T4" fmla="*/ 301 w 431"/>
                <a:gd name="T5" fmla="*/ 86 h 226"/>
                <a:gd name="T6" fmla="*/ 215 w 431"/>
                <a:gd name="T7" fmla="*/ 0 h 226"/>
                <a:gd name="T8" fmla="*/ 130 w 431"/>
                <a:gd name="T9" fmla="*/ 86 h 226"/>
                <a:gd name="T10" fmla="*/ 130 w 431"/>
                <a:gd name="T11" fmla="*/ 95 h 226"/>
                <a:gd name="T12" fmla="*/ 38 w 431"/>
                <a:gd name="T13" fmla="*/ 95 h 226"/>
                <a:gd name="T14" fmla="*/ 0 w 431"/>
                <a:gd name="T15" fmla="*/ 132 h 226"/>
                <a:gd name="T16" fmla="*/ 0 w 431"/>
                <a:gd name="T17" fmla="*/ 226 h 226"/>
                <a:gd name="T18" fmla="*/ 431 w 431"/>
                <a:gd name="T19" fmla="*/ 226 h 226"/>
                <a:gd name="T20" fmla="*/ 431 w 431"/>
                <a:gd name="T21" fmla="*/ 132 h 226"/>
                <a:gd name="T22" fmla="*/ 393 w 431"/>
                <a:gd name="T23" fmla="*/ 95 h 226"/>
                <a:gd name="T24" fmla="*/ 215 w 431"/>
                <a:gd name="T25" fmla="*/ 135 h 226"/>
                <a:gd name="T26" fmla="*/ 169 w 431"/>
                <a:gd name="T27" fmla="*/ 89 h 226"/>
                <a:gd name="T28" fmla="*/ 215 w 431"/>
                <a:gd name="T29" fmla="*/ 43 h 226"/>
                <a:gd name="T30" fmla="*/ 261 w 431"/>
                <a:gd name="T31" fmla="*/ 89 h 226"/>
                <a:gd name="T32" fmla="*/ 215 w 431"/>
                <a:gd name="T33" fmla="*/ 13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1" h="226">
                  <a:moveTo>
                    <a:pt x="393" y="95"/>
                  </a:moveTo>
                  <a:cubicBezTo>
                    <a:pt x="301" y="95"/>
                    <a:pt x="301" y="95"/>
                    <a:pt x="301" y="95"/>
                  </a:cubicBezTo>
                  <a:cubicBezTo>
                    <a:pt x="301" y="92"/>
                    <a:pt x="301" y="89"/>
                    <a:pt x="301" y="86"/>
                  </a:cubicBezTo>
                  <a:cubicBezTo>
                    <a:pt x="301" y="38"/>
                    <a:pt x="263" y="0"/>
                    <a:pt x="215" y="0"/>
                  </a:cubicBezTo>
                  <a:cubicBezTo>
                    <a:pt x="168" y="0"/>
                    <a:pt x="130" y="38"/>
                    <a:pt x="130" y="86"/>
                  </a:cubicBezTo>
                  <a:cubicBezTo>
                    <a:pt x="130" y="89"/>
                    <a:pt x="130" y="92"/>
                    <a:pt x="130" y="95"/>
                  </a:cubicBezTo>
                  <a:cubicBezTo>
                    <a:pt x="38" y="95"/>
                    <a:pt x="38" y="95"/>
                    <a:pt x="38" y="95"/>
                  </a:cubicBezTo>
                  <a:cubicBezTo>
                    <a:pt x="17" y="95"/>
                    <a:pt x="0" y="112"/>
                    <a:pt x="0" y="132"/>
                  </a:cubicBezTo>
                  <a:cubicBezTo>
                    <a:pt x="0" y="226"/>
                    <a:pt x="0" y="226"/>
                    <a:pt x="0" y="226"/>
                  </a:cubicBezTo>
                  <a:cubicBezTo>
                    <a:pt x="431" y="226"/>
                    <a:pt x="431" y="226"/>
                    <a:pt x="431" y="226"/>
                  </a:cubicBezTo>
                  <a:cubicBezTo>
                    <a:pt x="431" y="132"/>
                    <a:pt x="431" y="132"/>
                    <a:pt x="431" y="132"/>
                  </a:cubicBezTo>
                  <a:cubicBezTo>
                    <a:pt x="431" y="112"/>
                    <a:pt x="414" y="95"/>
                    <a:pt x="393" y="95"/>
                  </a:cubicBezTo>
                  <a:close/>
                  <a:moveTo>
                    <a:pt x="215" y="135"/>
                  </a:moveTo>
                  <a:cubicBezTo>
                    <a:pt x="190" y="135"/>
                    <a:pt x="169" y="115"/>
                    <a:pt x="169" y="89"/>
                  </a:cubicBezTo>
                  <a:cubicBezTo>
                    <a:pt x="169" y="64"/>
                    <a:pt x="190" y="43"/>
                    <a:pt x="215" y="43"/>
                  </a:cubicBezTo>
                  <a:cubicBezTo>
                    <a:pt x="241" y="43"/>
                    <a:pt x="261" y="64"/>
                    <a:pt x="261" y="89"/>
                  </a:cubicBezTo>
                  <a:cubicBezTo>
                    <a:pt x="261" y="115"/>
                    <a:pt x="241" y="135"/>
                    <a:pt x="215" y="135"/>
                  </a:cubicBezTo>
                  <a:close/>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14" name="îṥḷiḋe"/>
            <p:cNvSpPr/>
            <p:nvPr/>
          </p:nvSpPr>
          <p:spPr bwMode="auto">
            <a:xfrm>
              <a:off x="4841876" y="1985963"/>
              <a:ext cx="336550" cy="355600"/>
            </a:xfrm>
            <a:custGeom>
              <a:avLst/>
              <a:gdLst>
                <a:gd name="T0" fmla="*/ 85 w 102"/>
                <a:gd name="T1" fmla="*/ 108 h 108"/>
                <a:gd name="T2" fmla="*/ 85 w 102"/>
                <a:gd name="T3" fmla="*/ 108 h 108"/>
                <a:gd name="T4" fmla="*/ 15 w 102"/>
                <a:gd name="T5" fmla="*/ 107 h 108"/>
                <a:gd name="T6" fmla="*/ 4 w 102"/>
                <a:gd name="T7" fmla="*/ 102 h 108"/>
                <a:gd name="T8" fmla="*/ 0 w 102"/>
                <a:gd name="T9" fmla="*/ 91 h 108"/>
                <a:gd name="T10" fmla="*/ 2 w 102"/>
                <a:gd name="T11" fmla="*/ 16 h 108"/>
                <a:gd name="T12" fmla="*/ 17 w 102"/>
                <a:gd name="T13" fmla="*/ 0 h 108"/>
                <a:gd name="T14" fmla="*/ 17 w 102"/>
                <a:gd name="T15" fmla="*/ 1 h 108"/>
                <a:gd name="T16" fmla="*/ 87 w 102"/>
                <a:gd name="T17" fmla="*/ 2 h 108"/>
                <a:gd name="T18" fmla="*/ 98 w 102"/>
                <a:gd name="T19" fmla="*/ 6 h 108"/>
                <a:gd name="T20" fmla="*/ 102 w 102"/>
                <a:gd name="T21" fmla="*/ 18 h 108"/>
                <a:gd name="T22" fmla="*/ 100 w 102"/>
                <a:gd name="T23" fmla="*/ 93 h 108"/>
                <a:gd name="T24" fmla="*/ 85 w 102"/>
                <a:gd name="T25" fmla="*/ 108 h 108"/>
                <a:gd name="T26" fmla="*/ 85 w 102"/>
                <a:gd name="T27" fmla="*/ 102 h 108"/>
                <a:gd name="T28" fmla="*/ 94 w 102"/>
                <a:gd name="T29" fmla="*/ 92 h 108"/>
                <a:gd name="T30" fmla="*/ 96 w 102"/>
                <a:gd name="T31" fmla="*/ 18 h 108"/>
                <a:gd name="T32" fmla="*/ 94 w 102"/>
                <a:gd name="T33" fmla="*/ 10 h 108"/>
                <a:gd name="T34" fmla="*/ 87 w 102"/>
                <a:gd name="T35" fmla="*/ 7 h 108"/>
                <a:gd name="T36" fmla="*/ 17 w 102"/>
                <a:gd name="T37" fmla="*/ 6 h 108"/>
                <a:gd name="T38" fmla="*/ 8 w 102"/>
                <a:gd name="T39" fmla="*/ 16 h 108"/>
                <a:gd name="T40" fmla="*/ 6 w 102"/>
                <a:gd name="T41" fmla="*/ 91 h 108"/>
                <a:gd name="T42" fmla="*/ 8 w 102"/>
                <a:gd name="T43" fmla="*/ 98 h 108"/>
                <a:gd name="T44" fmla="*/ 15 w 102"/>
                <a:gd name="T45" fmla="*/ 101 h 108"/>
                <a:gd name="T46" fmla="*/ 85 w 102"/>
                <a:gd name="T47"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108">
                  <a:moveTo>
                    <a:pt x="85" y="108"/>
                  </a:moveTo>
                  <a:cubicBezTo>
                    <a:pt x="85" y="108"/>
                    <a:pt x="85" y="108"/>
                    <a:pt x="85" y="108"/>
                  </a:cubicBezTo>
                  <a:cubicBezTo>
                    <a:pt x="15" y="107"/>
                    <a:pt x="15" y="107"/>
                    <a:pt x="15" y="107"/>
                  </a:cubicBezTo>
                  <a:cubicBezTo>
                    <a:pt x="11" y="107"/>
                    <a:pt x="7" y="105"/>
                    <a:pt x="4" y="102"/>
                  </a:cubicBezTo>
                  <a:cubicBezTo>
                    <a:pt x="1" y="99"/>
                    <a:pt x="0" y="95"/>
                    <a:pt x="0" y="91"/>
                  </a:cubicBezTo>
                  <a:cubicBezTo>
                    <a:pt x="2" y="16"/>
                    <a:pt x="2" y="16"/>
                    <a:pt x="2" y="16"/>
                  </a:cubicBezTo>
                  <a:cubicBezTo>
                    <a:pt x="2" y="7"/>
                    <a:pt x="9" y="0"/>
                    <a:pt x="17" y="0"/>
                  </a:cubicBezTo>
                  <a:cubicBezTo>
                    <a:pt x="17" y="1"/>
                    <a:pt x="17" y="1"/>
                    <a:pt x="17" y="1"/>
                  </a:cubicBezTo>
                  <a:cubicBezTo>
                    <a:pt x="87" y="2"/>
                    <a:pt x="87" y="2"/>
                    <a:pt x="87" y="2"/>
                  </a:cubicBezTo>
                  <a:cubicBezTo>
                    <a:pt x="91" y="2"/>
                    <a:pt x="95" y="3"/>
                    <a:pt x="98" y="6"/>
                  </a:cubicBezTo>
                  <a:cubicBezTo>
                    <a:pt x="101" y="9"/>
                    <a:pt x="102" y="13"/>
                    <a:pt x="102" y="18"/>
                  </a:cubicBezTo>
                  <a:cubicBezTo>
                    <a:pt x="100" y="93"/>
                    <a:pt x="100" y="93"/>
                    <a:pt x="100" y="93"/>
                  </a:cubicBezTo>
                  <a:cubicBezTo>
                    <a:pt x="100" y="101"/>
                    <a:pt x="93" y="108"/>
                    <a:pt x="85" y="108"/>
                  </a:cubicBezTo>
                  <a:moveTo>
                    <a:pt x="85" y="102"/>
                  </a:moveTo>
                  <a:cubicBezTo>
                    <a:pt x="90" y="102"/>
                    <a:pt x="94" y="98"/>
                    <a:pt x="94" y="92"/>
                  </a:cubicBezTo>
                  <a:cubicBezTo>
                    <a:pt x="96" y="18"/>
                    <a:pt x="96" y="18"/>
                    <a:pt x="96" y="18"/>
                  </a:cubicBezTo>
                  <a:cubicBezTo>
                    <a:pt x="96" y="15"/>
                    <a:pt x="95" y="12"/>
                    <a:pt x="94" y="10"/>
                  </a:cubicBezTo>
                  <a:cubicBezTo>
                    <a:pt x="92" y="8"/>
                    <a:pt x="90" y="7"/>
                    <a:pt x="87" y="7"/>
                  </a:cubicBezTo>
                  <a:cubicBezTo>
                    <a:pt x="17" y="6"/>
                    <a:pt x="17" y="6"/>
                    <a:pt x="17" y="6"/>
                  </a:cubicBezTo>
                  <a:cubicBezTo>
                    <a:pt x="12" y="6"/>
                    <a:pt x="8" y="11"/>
                    <a:pt x="8" y="16"/>
                  </a:cubicBezTo>
                  <a:cubicBezTo>
                    <a:pt x="6" y="91"/>
                    <a:pt x="6" y="91"/>
                    <a:pt x="6" y="91"/>
                  </a:cubicBezTo>
                  <a:cubicBezTo>
                    <a:pt x="5" y="94"/>
                    <a:pt x="6" y="96"/>
                    <a:pt x="8" y="98"/>
                  </a:cubicBezTo>
                  <a:cubicBezTo>
                    <a:pt x="10" y="100"/>
                    <a:pt x="12" y="101"/>
                    <a:pt x="15" y="101"/>
                  </a:cubicBezTo>
                  <a:cubicBezTo>
                    <a:pt x="85" y="102"/>
                    <a:pt x="85" y="102"/>
                    <a:pt x="85" y="102"/>
                  </a:cubicBezTo>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15" name="ïşḻïḑe"/>
            <p:cNvSpPr/>
            <p:nvPr/>
          </p:nvSpPr>
          <p:spPr bwMode="auto">
            <a:xfrm>
              <a:off x="4838701" y="2473326"/>
              <a:ext cx="336550" cy="349250"/>
            </a:xfrm>
            <a:custGeom>
              <a:avLst/>
              <a:gdLst>
                <a:gd name="T0" fmla="*/ 86 w 102"/>
                <a:gd name="T1" fmla="*/ 106 h 106"/>
                <a:gd name="T2" fmla="*/ 85 w 102"/>
                <a:gd name="T3" fmla="*/ 106 h 106"/>
                <a:gd name="T4" fmla="*/ 15 w 102"/>
                <a:gd name="T5" fmla="*/ 106 h 106"/>
                <a:gd name="T6" fmla="*/ 5 w 102"/>
                <a:gd name="T7" fmla="*/ 101 h 106"/>
                <a:gd name="T8" fmla="*/ 0 w 102"/>
                <a:gd name="T9" fmla="*/ 90 h 106"/>
                <a:gd name="T10" fmla="*/ 2 w 102"/>
                <a:gd name="T11" fmla="*/ 15 h 106"/>
                <a:gd name="T12" fmla="*/ 17 w 102"/>
                <a:gd name="T13" fmla="*/ 0 h 106"/>
                <a:gd name="T14" fmla="*/ 17 w 102"/>
                <a:gd name="T15" fmla="*/ 0 h 106"/>
                <a:gd name="T16" fmla="*/ 87 w 102"/>
                <a:gd name="T17" fmla="*/ 0 h 106"/>
                <a:gd name="T18" fmla="*/ 98 w 102"/>
                <a:gd name="T19" fmla="*/ 5 h 106"/>
                <a:gd name="T20" fmla="*/ 102 w 102"/>
                <a:gd name="T21" fmla="*/ 16 h 106"/>
                <a:gd name="T22" fmla="*/ 101 w 102"/>
                <a:gd name="T23" fmla="*/ 91 h 106"/>
                <a:gd name="T24" fmla="*/ 86 w 102"/>
                <a:gd name="T25" fmla="*/ 106 h 106"/>
                <a:gd name="T26" fmla="*/ 86 w 102"/>
                <a:gd name="T27" fmla="*/ 101 h 106"/>
                <a:gd name="T28" fmla="*/ 95 w 102"/>
                <a:gd name="T29" fmla="*/ 91 h 106"/>
                <a:gd name="T30" fmla="*/ 96 w 102"/>
                <a:gd name="T31" fmla="*/ 16 h 106"/>
                <a:gd name="T32" fmla="*/ 93 w 102"/>
                <a:gd name="T33" fmla="*/ 9 h 106"/>
                <a:gd name="T34" fmla="*/ 87 w 102"/>
                <a:gd name="T35" fmla="*/ 6 h 106"/>
                <a:gd name="T36" fmla="*/ 17 w 102"/>
                <a:gd name="T37" fmla="*/ 5 h 106"/>
                <a:gd name="T38" fmla="*/ 17 w 102"/>
                <a:gd name="T39" fmla="*/ 5 h 106"/>
                <a:gd name="T40" fmla="*/ 8 w 102"/>
                <a:gd name="T41" fmla="*/ 15 h 106"/>
                <a:gd name="T42" fmla="*/ 6 w 102"/>
                <a:gd name="T43" fmla="*/ 90 h 106"/>
                <a:gd name="T44" fmla="*/ 9 w 102"/>
                <a:gd name="T45" fmla="*/ 97 h 106"/>
                <a:gd name="T46" fmla="*/ 15 w 102"/>
                <a:gd name="T47" fmla="*/ 100 h 106"/>
                <a:gd name="T48" fmla="*/ 86 w 102"/>
                <a:gd name="T49"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06">
                  <a:moveTo>
                    <a:pt x="86" y="106"/>
                  </a:moveTo>
                  <a:cubicBezTo>
                    <a:pt x="85" y="106"/>
                    <a:pt x="85" y="106"/>
                    <a:pt x="85" y="106"/>
                  </a:cubicBezTo>
                  <a:cubicBezTo>
                    <a:pt x="15" y="106"/>
                    <a:pt x="15" y="106"/>
                    <a:pt x="15" y="106"/>
                  </a:cubicBezTo>
                  <a:cubicBezTo>
                    <a:pt x="11" y="106"/>
                    <a:pt x="8" y="104"/>
                    <a:pt x="5" y="101"/>
                  </a:cubicBezTo>
                  <a:cubicBezTo>
                    <a:pt x="2" y="98"/>
                    <a:pt x="0" y="94"/>
                    <a:pt x="0" y="90"/>
                  </a:cubicBezTo>
                  <a:cubicBezTo>
                    <a:pt x="2" y="15"/>
                    <a:pt x="2" y="15"/>
                    <a:pt x="2" y="15"/>
                  </a:cubicBezTo>
                  <a:cubicBezTo>
                    <a:pt x="2" y="6"/>
                    <a:pt x="9" y="0"/>
                    <a:pt x="17" y="0"/>
                  </a:cubicBezTo>
                  <a:cubicBezTo>
                    <a:pt x="17" y="0"/>
                    <a:pt x="17" y="0"/>
                    <a:pt x="17" y="0"/>
                  </a:cubicBezTo>
                  <a:cubicBezTo>
                    <a:pt x="87" y="0"/>
                    <a:pt x="87" y="0"/>
                    <a:pt x="87" y="0"/>
                  </a:cubicBezTo>
                  <a:cubicBezTo>
                    <a:pt x="91" y="0"/>
                    <a:pt x="95" y="2"/>
                    <a:pt x="98" y="5"/>
                  </a:cubicBezTo>
                  <a:cubicBezTo>
                    <a:pt x="101" y="8"/>
                    <a:pt x="102" y="12"/>
                    <a:pt x="102" y="16"/>
                  </a:cubicBezTo>
                  <a:cubicBezTo>
                    <a:pt x="101" y="91"/>
                    <a:pt x="101" y="91"/>
                    <a:pt x="101" y="91"/>
                  </a:cubicBezTo>
                  <a:cubicBezTo>
                    <a:pt x="100" y="99"/>
                    <a:pt x="94" y="106"/>
                    <a:pt x="86" y="106"/>
                  </a:cubicBezTo>
                  <a:moveTo>
                    <a:pt x="86" y="101"/>
                  </a:moveTo>
                  <a:cubicBezTo>
                    <a:pt x="91" y="101"/>
                    <a:pt x="95" y="96"/>
                    <a:pt x="95" y="91"/>
                  </a:cubicBezTo>
                  <a:cubicBezTo>
                    <a:pt x="96" y="16"/>
                    <a:pt x="96" y="16"/>
                    <a:pt x="96" y="16"/>
                  </a:cubicBezTo>
                  <a:cubicBezTo>
                    <a:pt x="96" y="13"/>
                    <a:pt x="95" y="11"/>
                    <a:pt x="93" y="9"/>
                  </a:cubicBezTo>
                  <a:cubicBezTo>
                    <a:pt x="92" y="7"/>
                    <a:pt x="90" y="6"/>
                    <a:pt x="87" y="6"/>
                  </a:cubicBezTo>
                  <a:cubicBezTo>
                    <a:pt x="17" y="5"/>
                    <a:pt x="17" y="5"/>
                    <a:pt x="17" y="5"/>
                  </a:cubicBezTo>
                  <a:cubicBezTo>
                    <a:pt x="17" y="5"/>
                    <a:pt x="17" y="5"/>
                    <a:pt x="17" y="5"/>
                  </a:cubicBezTo>
                  <a:cubicBezTo>
                    <a:pt x="12" y="5"/>
                    <a:pt x="8" y="10"/>
                    <a:pt x="8" y="15"/>
                  </a:cubicBezTo>
                  <a:cubicBezTo>
                    <a:pt x="6" y="90"/>
                    <a:pt x="6" y="90"/>
                    <a:pt x="6" y="90"/>
                  </a:cubicBezTo>
                  <a:cubicBezTo>
                    <a:pt x="6" y="93"/>
                    <a:pt x="7" y="95"/>
                    <a:pt x="9" y="97"/>
                  </a:cubicBezTo>
                  <a:cubicBezTo>
                    <a:pt x="11" y="99"/>
                    <a:pt x="13" y="100"/>
                    <a:pt x="15" y="100"/>
                  </a:cubicBezTo>
                  <a:cubicBezTo>
                    <a:pt x="86" y="101"/>
                    <a:pt x="86" y="101"/>
                    <a:pt x="86" y="101"/>
                  </a:cubicBezTo>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16" name="îṥlíḑè"/>
            <p:cNvSpPr/>
            <p:nvPr/>
          </p:nvSpPr>
          <p:spPr bwMode="auto">
            <a:xfrm>
              <a:off x="5346701" y="2041526"/>
              <a:ext cx="1435100" cy="82550"/>
            </a:xfrm>
            <a:custGeom>
              <a:avLst/>
              <a:gdLst>
                <a:gd name="T0" fmla="*/ 0 w 435"/>
                <a:gd name="T1" fmla="*/ 12 h 25"/>
                <a:gd name="T2" fmla="*/ 0 w 435"/>
                <a:gd name="T3" fmla="*/ 13 h 25"/>
                <a:gd name="T4" fmla="*/ 12 w 435"/>
                <a:gd name="T5" fmla="*/ 25 h 25"/>
                <a:gd name="T6" fmla="*/ 423 w 435"/>
                <a:gd name="T7" fmla="*/ 25 h 25"/>
                <a:gd name="T8" fmla="*/ 435 w 435"/>
                <a:gd name="T9" fmla="*/ 13 h 25"/>
                <a:gd name="T10" fmla="*/ 423 w 435"/>
                <a:gd name="T11" fmla="*/ 1 h 25"/>
                <a:gd name="T12" fmla="*/ 12 w 435"/>
                <a:gd name="T13" fmla="*/ 0 h 25"/>
                <a:gd name="T14" fmla="*/ 0 w 435"/>
                <a:gd name="T15" fmla="*/ 1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5" h="25">
                  <a:moveTo>
                    <a:pt x="0" y="12"/>
                  </a:moveTo>
                  <a:cubicBezTo>
                    <a:pt x="0" y="13"/>
                    <a:pt x="0" y="13"/>
                    <a:pt x="0" y="13"/>
                  </a:cubicBezTo>
                  <a:cubicBezTo>
                    <a:pt x="0" y="19"/>
                    <a:pt x="5" y="25"/>
                    <a:pt x="12" y="25"/>
                  </a:cubicBezTo>
                  <a:cubicBezTo>
                    <a:pt x="423" y="25"/>
                    <a:pt x="423" y="25"/>
                    <a:pt x="423" y="25"/>
                  </a:cubicBezTo>
                  <a:cubicBezTo>
                    <a:pt x="429" y="25"/>
                    <a:pt x="435" y="20"/>
                    <a:pt x="435" y="13"/>
                  </a:cubicBezTo>
                  <a:cubicBezTo>
                    <a:pt x="435" y="7"/>
                    <a:pt x="430" y="1"/>
                    <a:pt x="423" y="1"/>
                  </a:cubicBezTo>
                  <a:cubicBezTo>
                    <a:pt x="12" y="0"/>
                    <a:pt x="12" y="0"/>
                    <a:pt x="12" y="0"/>
                  </a:cubicBezTo>
                  <a:cubicBezTo>
                    <a:pt x="5" y="0"/>
                    <a:pt x="0" y="6"/>
                    <a:pt x="0" y="12"/>
                  </a:cubicBezTo>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17" name="ïṩ1îḍê"/>
            <p:cNvSpPr/>
            <p:nvPr/>
          </p:nvSpPr>
          <p:spPr bwMode="auto">
            <a:xfrm>
              <a:off x="5340351" y="2190751"/>
              <a:ext cx="884238" cy="82550"/>
            </a:xfrm>
            <a:custGeom>
              <a:avLst/>
              <a:gdLst>
                <a:gd name="T0" fmla="*/ 0 w 268"/>
                <a:gd name="T1" fmla="*/ 12 h 25"/>
                <a:gd name="T2" fmla="*/ 0 w 268"/>
                <a:gd name="T3" fmla="*/ 13 h 25"/>
                <a:gd name="T4" fmla="*/ 12 w 268"/>
                <a:gd name="T5" fmla="*/ 25 h 25"/>
                <a:gd name="T6" fmla="*/ 256 w 268"/>
                <a:gd name="T7" fmla="*/ 24 h 25"/>
                <a:gd name="T8" fmla="*/ 268 w 268"/>
                <a:gd name="T9" fmla="*/ 13 h 25"/>
                <a:gd name="T10" fmla="*/ 268 w 268"/>
                <a:gd name="T11" fmla="*/ 13 h 25"/>
                <a:gd name="T12" fmla="*/ 256 w 268"/>
                <a:gd name="T13" fmla="*/ 0 h 25"/>
                <a:gd name="T14" fmla="*/ 12 w 268"/>
                <a:gd name="T15" fmla="*/ 0 h 25"/>
                <a:gd name="T16" fmla="*/ 0 w 268"/>
                <a:gd name="T1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8" h="25">
                  <a:moveTo>
                    <a:pt x="0" y="12"/>
                  </a:moveTo>
                  <a:cubicBezTo>
                    <a:pt x="0" y="13"/>
                    <a:pt x="0" y="13"/>
                    <a:pt x="0" y="13"/>
                  </a:cubicBezTo>
                  <a:cubicBezTo>
                    <a:pt x="0" y="19"/>
                    <a:pt x="6" y="25"/>
                    <a:pt x="12" y="25"/>
                  </a:cubicBezTo>
                  <a:cubicBezTo>
                    <a:pt x="256" y="24"/>
                    <a:pt x="256" y="24"/>
                    <a:pt x="256" y="24"/>
                  </a:cubicBezTo>
                  <a:cubicBezTo>
                    <a:pt x="262" y="24"/>
                    <a:pt x="268" y="19"/>
                    <a:pt x="268" y="13"/>
                  </a:cubicBezTo>
                  <a:cubicBezTo>
                    <a:pt x="268" y="13"/>
                    <a:pt x="268" y="13"/>
                    <a:pt x="268" y="13"/>
                  </a:cubicBezTo>
                  <a:cubicBezTo>
                    <a:pt x="268" y="6"/>
                    <a:pt x="263" y="0"/>
                    <a:pt x="256" y="0"/>
                  </a:cubicBezTo>
                  <a:cubicBezTo>
                    <a:pt x="12" y="0"/>
                    <a:pt x="12" y="0"/>
                    <a:pt x="12" y="0"/>
                  </a:cubicBezTo>
                  <a:cubicBezTo>
                    <a:pt x="6" y="0"/>
                    <a:pt x="1" y="6"/>
                    <a:pt x="0" y="12"/>
                  </a:cubicBezTo>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18" name="íṡľîďè"/>
            <p:cNvSpPr/>
            <p:nvPr/>
          </p:nvSpPr>
          <p:spPr bwMode="auto">
            <a:xfrm>
              <a:off x="5370513" y="2540001"/>
              <a:ext cx="1438275" cy="77788"/>
            </a:xfrm>
            <a:custGeom>
              <a:avLst/>
              <a:gdLst>
                <a:gd name="T0" fmla="*/ 0 w 436"/>
                <a:gd name="T1" fmla="*/ 11 h 24"/>
                <a:gd name="T2" fmla="*/ 0 w 436"/>
                <a:gd name="T3" fmla="*/ 12 h 24"/>
                <a:gd name="T4" fmla="*/ 12 w 436"/>
                <a:gd name="T5" fmla="*/ 24 h 24"/>
                <a:gd name="T6" fmla="*/ 424 w 436"/>
                <a:gd name="T7" fmla="*/ 24 h 24"/>
                <a:gd name="T8" fmla="*/ 436 w 436"/>
                <a:gd name="T9" fmla="*/ 13 h 24"/>
                <a:gd name="T10" fmla="*/ 424 w 436"/>
                <a:gd name="T11" fmla="*/ 0 h 24"/>
                <a:gd name="T12" fmla="*/ 12 w 436"/>
                <a:gd name="T13" fmla="*/ 0 h 24"/>
                <a:gd name="T14" fmla="*/ 0 w 436"/>
                <a:gd name="T15" fmla="*/ 11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24">
                  <a:moveTo>
                    <a:pt x="0" y="11"/>
                  </a:moveTo>
                  <a:cubicBezTo>
                    <a:pt x="0" y="12"/>
                    <a:pt x="0" y="12"/>
                    <a:pt x="0" y="12"/>
                  </a:cubicBezTo>
                  <a:cubicBezTo>
                    <a:pt x="0" y="19"/>
                    <a:pt x="6" y="24"/>
                    <a:pt x="12" y="24"/>
                  </a:cubicBezTo>
                  <a:cubicBezTo>
                    <a:pt x="424" y="24"/>
                    <a:pt x="424" y="24"/>
                    <a:pt x="424" y="24"/>
                  </a:cubicBezTo>
                  <a:cubicBezTo>
                    <a:pt x="430" y="24"/>
                    <a:pt x="435" y="19"/>
                    <a:pt x="436" y="13"/>
                  </a:cubicBezTo>
                  <a:cubicBezTo>
                    <a:pt x="436" y="6"/>
                    <a:pt x="430" y="0"/>
                    <a:pt x="424" y="0"/>
                  </a:cubicBezTo>
                  <a:cubicBezTo>
                    <a:pt x="12" y="0"/>
                    <a:pt x="12" y="0"/>
                    <a:pt x="12" y="0"/>
                  </a:cubicBezTo>
                  <a:cubicBezTo>
                    <a:pt x="6" y="0"/>
                    <a:pt x="1" y="5"/>
                    <a:pt x="0" y="11"/>
                  </a:cubicBezTo>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19" name="íṩḻiďê"/>
            <p:cNvSpPr/>
            <p:nvPr/>
          </p:nvSpPr>
          <p:spPr bwMode="auto">
            <a:xfrm>
              <a:off x="5367338" y="2687638"/>
              <a:ext cx="1062038" cy="79375"/>
            </a:xfrm>
            <a:custGeom>
              <a:avLst/>
              <a:gdLst>
                <a:gd name="T0" fmla="*/ 0 w 322"/>
                <a:gd name="T1" fmla="*/ 11 h 24"/>
                <a:gd name="T2" fmla="*/ 0 w 322"/>
                <a:gd name="T3" fmla="*/ 12 h 24"/>
                <a:gd name="T4" fmla="*/ 12 w 322"/>
                <a:gd name="T5" fmla="*/ 24 h 24"/>
                <a:gd name="T6" fmla="*/ 310 w 322"/>
                <a:gd name="T7" fmla="*/ 24 h 24"/>
                <a:gd name="T8" fmla="*/ 322 w 322"/>
                <a:gd name="T9" fmla="*/ 12 h 24"/>
                <a:gd name="T10" fmla="*/ 322 w 322"/>
                <a:gd name="T11" fmla="*/ 12 h 24"/>
                <a:gd name="T12" fmla="*/ 310 w 322"/>
                <a:gd name="T13" fmla="*/ 0 h 24"/>
                <a:gd name="T14" fmla="*/ 12 w 322"/>
                <a:gd name="T15" fmla="*/ 0 h 24"/>
                <a:gd name="T16" fmla="*/ 0 w 322"/>
                <a:gd name="T17"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 h="24">
                  <a:moveTo>
                    <a:pt x="0" y="11"/>
                  </a:moveTo>
                  <a:cubicBezTo>
                    <a:pt x="0" y="12"/>
                    <a:pt x="0" y="12"/>
                    <a:pt x="0" y="12"/>
                  </a:cubicBezTo>
                  <a:cubicBezTo>
                    <a:pt x="0" y="19"/>
                    <a:pt x="5" y="24"/>
                    <a:pt x="12" y="24"/>
                  </a:cubicBezTo>
                  <a:cubicBezTo>
                    <a:pt x="310" y="24"/>
                    <a:pt x="310" y="24"/>
                    <a:pt x="310" y="24"/>
                  </a:cubicBezTo>
                  <a:cubicBezTo>
                    <a:pt x="316" y="24"/>
                    <a:pt x="322" y="19"/>
                    <a:pt x="322" y="12"/>
                  </a:cubicBezTo>
                  <a:cubicBezTo>
                    <a:pt x="322" y="12"/>
                    <a:pt x="322" y="12"/>
                    <a:pt x="322" y="12"/>
                  </a:cubicBezTo>
                  <a:cubicBezTo>
                    <a:pt x="322" y="6"/>
                    <a:pt x="317" y="0"/>
                    <a:pt x="310" y="0"/>
                  </a:cubicBezTo>
                  <a:cubicBezTo>
                    <a:pt x="12" y="0"/>
                    <a:pt x="12" y="0"/>
                    <a:pt x="12" y="0"/>
                  </a:cubicBezTo>
                  <a:cubicBezTo>
                    <a:pt x="6" y="0"/>
                    <a:pt x="0" y="5"/>
                    <a:pt x="0" y="11"/>
                  </a:cubicBezTo>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20" name="íṥḻîḓê"/>
            <p:cNvSpPr/>
            <p:nvPr/>
          </p:nvSpPr>
          <p:spPr bwMode="auto">
            <a:xfrm>
              <a:off x="4887913" y="1973263"/>
              <a:ext cx="360363" cy="303213"/>
            </a:xfrm>
            <a:custGeom>
              <a:avLst/>
              <a:gdLst>
                <a:gd name="T0" fmla="*/ 36 w 109"/>
                <a:gd name="T1" fmla="*/ 92 h 92"/>
                <a:gd name="T2" fmla="*/ 30 w 109"/>
                <a:gd name="T3" fmla="*/ 90 h 92"/>
                <a:gd name="T4" fmla="*/ 7 w 109"/>
                <a:gd name="T5" fmla="*/ 76 h 92"/>
                <a:gd name="T6" fmla="*/ 3 w 109"/>
                <a:gd name="T7" fmla="*/ 59 h 92"/>
                <a:gd name="T8" fmla="*/ 20 w 109"/>
                <a:gd name="T9" fmla="*/ 55 h 92"/>
                <a:gd name="T10" fmla="*/ 34 w 109"/>
                <a:gd name="T11" fmla="*/ 64 h 92"/>
                <a:gd name="T12" fmla="*/ 87 w 109"/>
                <a:gd name="T13" fmla="*/ 5 h 92"/>
                <a:gd name="T14" fmla="*/ 103 w 109"/>
                <a:gd name="T15" fmla="*/ 4 h 92"/>
                <a:gd name="T16" fmla="*/ 104 w 109"/>
                <a:gd name="T17" fmla="*/ 21 h 92"/>
                <a:gd name="T18" fmla="*/ 45 w 109"/>
                <a:gd name="T19" fmla="*/ 88 h 92"/>
                <a:gd name="T20" fmla="*/ 36 w 109"/>
                <a:gd name="T2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92">
                  <a:moveTo>
                    <a:pt x="36" y="92"/>
                  </a:moveTo>
                  <a:cubicBezTo>
                    <a:pt x="34" y="92"/>
                    <a:pt x="32" y="91"/>
                    <a:pt x="30" y="90"/>
                  </a:cubicBezTo>
                  <a:cubicBezTo>
                    <a:pt x="7" y="76"/>
                    <a:pt x="7" y="76"/>
                    <a:pt x="7" y="76"/>
                  </a:cubicBezTo>
                  <a:cubicBezTo>
                    <a:pt x="2" y="72"/>
                    <a:pt x="0" y="65"/>
                    <a:pt x="3" y="59"/>
                  </a:cubicBezTo>
                  <a:cubicBezTo>
                    <a:pt x="7" y="54"/>
                    <a:pt x="14" y="52"/>
                    <a:pt x="20" y="55"/>
                  </a:cubicBezTo>
                  <a:cubicBezTo>
                    <a:pt x="34" y="64"/>
                    <a:pt x="34" y="64"/>
                    <a:pt x="34" y="64"/>
                  </a:cubicBezTo>
                  <a:cubicBezTo>
                    <a:pt x="87" y="5"/>
                    <a:pt x="87" y="5"/>
                    <a:pt x="87" y="5"/>
                  </a:cubicBezTo>
                  <a:cubicBezTo>
                    <a:pt x="91" y="0"/>
                    <a:pt x="98" y="0"/>
                    <a:pt x="103" y="4"/>
                  </a:cubicBezTo>
                  <a:cubicBezTo>
                    <a:pt x="108" y="9"/>
                    <a:pt x="109" y="16"/>
                    <a:pt x="104" y="21"/>
                  </a:cubicBezTo>
                  <a:cubicBezTo>
                    <a:pt x="45" y="88"/>
                    <a:pt x="45" y="88"/>
                    <a:pt x="45" y="88"/>
                  </a:cubicBezTo>
                  <a:cubicBezTo>
                    <a:pt x="43" y="91"/>
                    <a:pt x="39" y="92"/>
                    <a:pt x="36" y="92"/>
                  </a:cubicBezTo>
                </a:path>
              </a:pathLst>
            </a:custGeom>
            <a:solidFill>
              <a:srgbClr val="E4403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21" name="ïşḷiḋe"/>
            <p:cNvSpPr/>
            <p:nvPr/>
          </p:nvSpPr>
          <p:spPr bwMode="auto">
            <a:xfrm>
              <a:off x="4841876" y="2951163"/>
              <a:ext cx="336550" cy="355600"/>
            </a:xfrm>
            <a:custGeom>
              <a:avLst/>
              <a:gdLst>
                <a:gd name="T0" fmla="*/ 85 w 102"/>
                <a:gd name="T1" fmla="*/ 108 h 108"/>
                <a:gd name="T2" fmla="*/ 85 w 102"/>
                <a:gd name="T3" fmla="*/ 108 h 108"/>
                <a:gd name="T4" fmla="*/ 15 w 102"/>
                <a:gd name="T5" fmla="*/ 107 h 108"/>
                <a:gd name="T6" fmla="*/ 4 w 102"/>
                <a:gd name="T7" fmla="*/ 102 h 108"/>
                <a:gd name="T8" fmla="*/ 0 w 102"/>
                <a:gd name="T9" fmla="*/ 91 h 108"/>
                <a:gd name="T10" fmla="*/ 2 w 102"/>
                <a:gd name="T11" fmla="*/ 16 h 108"/>
                <a:gd name="T12" fmla="*/ 17 w 102"/>
                <a:gd name="T13" fmla="*/ 0 h 108"/>
                <a:gd name="T14" fmla="*/ 87 w 102"/>
                <a:gd name="T15" fmla="*/ 2 h 108"/>
                <a:gd name="T16" fmla="*/ 98 w 102"/>
                <a:gd name="T17" fmla="*/ 6 h 108"/>
                <a:gd name="T18" fmla="*/ 102 w 102"/>
                <a:gd name="T19" fmla="*/ 18 h 108"/>
                <a:gd name="T20" fmla="*/ 100 w 102"/>
                <a:gd name="T21" fmla="*/ 92 h 108"/>
                <a:gd name="T22" fmla="*/ 85 w 102"/>
                <a:gd name="T23" fmla="*/ 108 h 108"/>
                <a:gd name="T24" fmla="*/ 17 w 102"/>
                <a:gd name="T25" fmla="*/ 6 h 108"/>
                <a:gd name="T26" fmla="*/ 8 w 102"/>
                <a:gd name="T27" fmla="*/ 16 h 108"/>
                <a:gd name="T28" fmla="*/ 6 w 102"/>
                <a:gd name="T29" fmla="*/ 91 h 108"/>
                <a:gd name="T30" fmla="*/ 8 w 102"/>
                <a:gd name="T31" fmla="*/ 98 h 108"/>
                <a:gd name="T32" fmla="*/ 15 w 102"/>
                <a:gd name="T33" fmla="*/ 101 h 108"/>
                <a:gd name="T34" fmla="*/ 85 w 102"/>
                <a:gd name="T35" fmla="*/ 102 h 108"/>
                <a:gd name="T36" fmla="*/ 85 w 102"/>
                <a:gd name="T37" fmla="*/ 102 h 108"/>
                <a:gd name="T38" fmla="*/ 94 w 102"/>
                <a:gd name="T39" fmla="*/ 92 h 108"/>
                <a:gd name="T40" fmla="*/ 96 w 102"/>
                <a:gd name="T41" fmla="*/ 18 h 108"/>
                <a:gd name="T42" fmla="*/ 94 w 102"/>
                <a:gd name="T43" fmla="*/ 10 h 108"/>
                <a:gd name="T44" fmla="*/ 87 w 102"/>
                <a:gd name="T45" fmla="*/ 7 h 108"/>
                <a:gd name="T46" fmla="*/ 17 w 102"/>
                <a:gd name="T47" fmla="*/ 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108">
                  <a:moveTo>
                    <a:pt x="85" y="108"/>
                  </a:moveTo>
                  <a:cubicBezTo>
                    <a:pt x="85" y="108"/>
                    <a:pt x="85" y="108"/>
                    <a:pt x="85" y="108"/>
                  </a:cubicBezTo>
                  <a:cubicBezTo>
                    <a:pt x="15" y="107"/>
                    <a:pt x="15" y="107"/>
                    <a:pt x="15" y="107"/>
                  </a:cubicBezTo>
                  <a:cubicBezTo>
                    <a:pt x="11" y="107"/>
                    <a:pt x="7" y="105"/>
                    <a:pt x="4" y="102"/>
                  </a:cubicBezTo>
                  <a:cubicBezTo>
                    <a:pt x="1" y="99"/>
                    <a:pt x="0" y="95"/>
                    <a:pt x="0" y="91"/>
                  </a:cubicBezTo>
                  <a:cubicBezTo>
                    <a:pt x="2" y="16"/>
                    <a:pt x="2" y="16"/>
                    <a:pt x="2" y="16"/>
                  </a:cubicBezTo>
                  <a:cubicBezTo>
                    <a:pt x="2" y="7"/>
                    <a:pt x="9" y="0"/>
                    <a:pt x="17" y="0"/>
                  </a:cubicBezTo>
                  <a:cubicBezTo>
                    <a:pt x="87" y="2"/>
                    <a:pt x="87" y="2"/>
                    <a:pt x="87" y="2"/>
                  </a:cubicBezTo>
                  <a:cubicBezTo>
                    <a:pt x="91" y="2"/>
                    <a:pt x="95" y="3"/>
                    <a:pt x="98" y="6"/>
                  </a:cubicBezTo>
                  <a:cubicBezTo>
                    <a:pt x="101" y="9"/>
                    <a:pt x="102" y="13"/>
                    <a:pt x="102" y="18"/>
                  </a:cubicBezTo>
                  <a:cubicBezTo>
                    <a:pt x="100" y="92"/>
                    <a:pt x="100" y="92"/>
                    <a:pt x="100" y="92"/>
                  </a:cubicBezTo>
                  <a:cubicBezTo>
                    <a:pt x="100" y="101"/>
                    <a:pt x="93" y="108"/>
                    <a:pt x="85" y="108"/>
                  </a:cubicBezTo>
                  <a:close/>
                  <a:moveTo>
                    <a:pt x="17" y="6"/>
                  </a:moveTo>
                  <a:cubicBezTo>
                    <a:pt x="12" y="6"/>
                    <a:pt x="8" y="11"/>
                    <a:pt x="8" y="16"/>
                  </a:cubicBezTo>
                  <a:cubicBezTo>
                    <a:pt x="6" y="91"/>
                    <a:pt x="6" y="91"/>
                    <a:pt x="6" y="91"/>
                  </a:cubicBezTo>
                  <a:cubicBezTo>
                    <a:pt x="5" y="94"/>
                    <a:pt x="6" y="96"/>
                    <a:pt x="8" y="98"/>
                  </a:cubicBezTo>
                  <a:cubicBezTo>
                    <a:pt x="10" y="100"/>
                    <a:pt x="12" y="101"/>
                    <a:pt x="15" y="101"/>
                  </a:cubicBezTo>
                  <a:cubicBezTo>
                    <a:pt x="85" y="102"/>
                    <a:pt x="85" y="102"/>
                    <a:pt x="85" y="102"/>
                  </a:cubicBezTo>
                  <a:cubicBezTo>
                    <a:pt x="85" y="102"/>
                    <a:pt x="85" y="102"/>
                    <a:pt x="85" y="102"/>
                  </a:cubicBezTo>
                  <a:cubicBezTo>
                    <a:pt x="90" y="102"/>
                    <a:pt x="94" y="98"/>
                    <a:pt x="94" y="92"/>
                  </a:cubicBezTo>
                  <a:cubicBezTo>
                    <a:pt x="96" y="18"/>
                    <a:pt x="96" y="18"/>
                    <a:pt x="96" y="18"/>
                  </a:cubicBezTo>
                  <a:cubicBezTo>
                    <a:pt x="96" y="15"/>
                    <a:pt x="95" y="12"/>
                    <a:pt x="94" y="10"/>
                  </a:cubicBezTo>
                  <a:cubicBezTo>
                    <a:pt x="92" y="8"/>
                    <a:pt x="90" y="7"/>
                    <a:pt x="87" y="7"/>
                  </a:cubicBezTo>
                  <a:cubicBezTo>
                    <a:pt x="17" y="6"/>
                    <a:pt x="17" y="6"/>
                    <a:pt x="17" y="6"/>
                  </a:cubicBezTo>
                  <a:close/>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22" name="işḻîdé"/>
            <p:cNvSpPr/>
            <p:nvPr/>
          </p:nvSpPr>
          <p:spPr bwMode="auto">
            <a:xfrm>
              <a:off x="4838701" y="3435351"/>
              <a:ext cx="336550" cy="352425"/>
            </a:xfrm>
            <a:custGeom>
              <a:avLst/>
              <a:gdLst>
                <a:gd name="T0" fmla="*/ 86 w 102"/>
                <a:gd name="T1" fmla="*/ 107 h 107"/>
                <a:gd name="T2" fmla="*/ 85 w 102"/>
                <a:gd name="T3" fmla="*/ 107 h 107"/>
                <a:gd name="T4" fmla="*/ 15 w 102"/>
                <a:gd name="T5" fmla="*/ 107 h 107"/>
                <a:gd name="T6" fmla="*/ 5 w 102"/>
                <a:gd name="T7" fmla="*/ 102 h 107"/>
                <a:gd name="T8" fmla="*/ 0 w 102"/>
                <a:gd name="T9" fmla="*/ 91 h 107"/>
                <a:gd name="T10" fmla="*/ 2 w 102"/>
                <a:gd name="T11" fmla="*/ 16 h 107"/>
                <a:gd name="T12" fmla="*/ 17 w 102"/>
                <a:gd name="T13" fmla="*/ 0 h 107"/>
                <a:gd name="T14" fmla="*/ 17 w 102"/>
                <a:gd name="T15" fmla="*/ 0 h 107"/>
                <a:gd name="T16" fmla="*/ 87 w 102"/>
                <a:gd name="T17" fmla="*/ 1 h 107"/>
                <a:gd name="T18" fmla="*/ 98 w 102"/>
                <a:gd name="T19" fmla="*/ 5 h 107"/>
                <a:gd name="T20" fmla="*/ 102 w 102"/>
                <a:gd name="T21" fmla="*/ 17 h 107"/>
                <a:gd name="T22" fmla="*/ 101 w 102"/>
                <a:gd name="T23" fmla="*/ 92 h 107"/>
                <a:gd name="T24" fmla="*/ 86 w 102"/>
                <a:gd name="T25" fmla="*/ 107 h 107"/>
                <a:gd name="T26" fmla="*/ 17 w 102"/>
                <a:gd name="T27" fmla="*/ 6 h 107"/>
                <a:gd name="T28" fmla="*/ 8 w 102"/>
                <a:gd name="T29" fmla="*/ 16 h 107"/>
                <a:gd name="T30" fmla="*/ 6 w 102"/>
                <a:gd name="T31" fmla="*/ 91 h 107"/>
                <a:gd name="T32" fmla="*/ 9 w 102"/>
                <a:gd name="T33" fmla="*/ 98 h 107"/>
                <a:gd name="T34" fmla="*/ 15 w 102"/>
                <a:gd name="T35" fmla="*/ 101 h 107"/>
                <a:gd name="T36" fmla="*/ 86 w 102"/>
                <a:gd name="T37" fmla="*/ 102 h 107"/>
                <a:gd name="T38" fmla="*/ 86 w 102"/>
                <a:gd name="T39" fmla="*/ 102 h 107"/>
                <a:gd name="T40" fmla="*/ 95 w 102"/>
                <a:gd name="T41" fmla="*/ 92 h 107"/>
                <a:gd name="T42" fmla="*/ 96 w 102"/>
                <a:gd name="T43" fmla="*/ 17 h 107"/>
                <a:gd name="T44" fmla="*/ 93 w 102"/>
                <a:gd name="T45" fmla="*/ 10 h 107"/>
                <a:gd name="T46" fmla="*/ 87 w 102"/>
                <a:gd name="T47" fmla="*/ 7 h 107"/>
                <a:gd name="T48" fmla="*/ 17 w 102"/>
                <a:gd name="T49" fmla="*/ 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07">
                  <a:moveTo>
                    <a:pt x="86" y="107"/>
                  </a:moveTo>
                  <a:cubicBezTo>
                    <a:pt x="85" y="107"/>
                    <a:pt x="85" y="107"/>
                    <a:pt x="85" y="107"/>
                  </a:cubicBezTo>
                  <a:cubicBezTo>
                    <a:pt x="15" y="107"/>
                    <a:pt x="15" y="107"/>
                    <a:pt x="15" y="107"/>
                  </a:cubicBezTo>
                  <a:cubicBezTo>
                    <a:pt x="11" y="107"/>
                    <a:pt x="8" y="105"/>
                    <a:pt x="5" y="102"/>
                  </a:cubicBezTo>
                  <a:cubicBezTo>
                    <a:pt x="2" y="99"/>
                    <a:pt x="0" y="95"/>
                    <a:pt x="0" y="91"/>
                  </a:cubicBezTo>
                  <a:cubicBezTo>
                    <a:pt x="2" y="16"/>
                    <a:pt x="2" y="16"/>
                    <a:pt x="2" y="16"/>
                  </a:cubicBezTo>
                  <a:cubicBezTo>
                    <a:pt x="2" y="7"/>
                    <a:pt x="9" y="0"/>
                    <a:pt x="17" y="0"/>
                  </a:cubicBezTo>
                  <a:cubicBezTo>
                    <a:pt x="17" y="0"/>
                    <a:pt x="17" y="0"/>
                    <a:pt x="17" y="0"/>
                  </a:cubicBezTo>
                  <a:cubicBezTo>
                    <a:pt x="87" y="1"/>
                    <a:pt x="87" y="1"/>
                    <a:pt x="87" y="1"/>
                  </a:cubicBezTo>
                  <a:cubicBezTo>
                    <a:pt x="91" y="1"/>
                    <a:pt x="95" y="3"/>
                    <a:pt x="98" y="5"/>
                  </a:cubicBezTo>
                  <a:cubicBezTo>
                    <a:pt x="101" y="9"/>
                    <a:pt x="102" y="13"/>
                    <a:pt x="102" y="17"/>
                  </a:cubicBezTo>
                  <a:cubicBezTo>
                    <a:pt x="101" y="92"/>
                    <a:pt x="101" y="92"/>
                    <a:pt x="101" y="92"/>
                  </a:cubicBezTo>
                  <a:cubicBezTo>
                    <a:pt x="100" y="100"/>
                    <a:pt x="94" y="107"/>
                    <a:pt x="86" y="107"/>
                  </a:cubicBezTo>
                  <a:close/>
                  <a:moveTo>
                    <a:pt x="17" y="6"/>
                  </a:moveTo>
                  <a:cubicBezTo>
                    <a:pt x="12" y="6"/>
                    <a:pt x="8" y="11"/>
                    <a:pt x="8" y="16"/>
                  </a:cubicBezTo>
                  <a:cubicBezTo>
                    <a:pt x="6" y="91"/>
                    <a:pt x="6" y="91"/>
                    <a:pt x="6" y="91"/>
                  </a:cubicBezTo>
                  <a:cubicBezTo>
                    <a:pt x="6" y="94"/>
                    <a:pt x="7" y="96"/>
                    <a:pt x="9" y="98"/>
                  </a:cubicBezTo>
                  <a:cubicBezTo>
                    <a:pt x="11" y="100"/>
                    <a:pt x="13" y="101"/>
                    <a:pt x="15" y="101"/>
                  </a:cubicBezTo>
                  <a:cubicBezTo>
                    <a:pt x="86" y="102"/>
                    <a:pt x="86" y="102"/>
                    <a:pt x="86" y="102"/>
                  </a:cubicBezTo>
                  <a:cubicBezTo>
                    <a:pt x="86" y="102"/>
                    <a:pt x="86" y="102"/>
                    <a:pt x="86" y="102"/>
                  </a:cubicBezTo>
                  <a:cubicBezTo>
                    <a:pt x="91" y="102"/>
                    <a:pt x="95" y="97"/>
                    <a:pt x="95" y="92"/>
                  </a:cubicBezTo>
                  <a:cubicBezTo>
                    <a:pt x="96" y="17"/>
                    <a:pt x="96" y="17"/>
                    <a:pt x="96" y="17"/>
                  </a:cubicBezTo>
                  <a:cubicBezTo>
                    <a:pt x="96" y="14"/>
                    <a:pt x="95" y="11"/>
                    <a:pt x="93" y="10"/>
                  </a:cubicBezTo>
                  <a:cubicBezTo>
                    <a:pt x="92" y="8"/>
                    <a:pt x="90" y="7"/>
                    <a:pt x="87" y="7"/>
                  </a:cubicBezTo>
                  <a:cubicBezTo>
                    <a:pt x="17" y="6"/>
                    <a:pt x="17" y="6"/>
                    <a:pt x="17" y="6"/>
                  </a:cubicBezTo>
                  <a:close/>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23" name="ïSlïďê"/>
            <p:cNvSpPr/>
            <p:nvPr/>
          </p:nvSpPr>
          <p:spPr bwMode="auto">
            <a:xfrm>
              <a:off x="5346701" y="3006726"/>
              <a:ext cx="1435100" cy="82550"/>
            </a:xfrm>
            <a:custGeom>
              <a:avLst/>
              <a:gdLst>
                <a:gd name="T0" fmla="*/ 0 w 435"/>
                <a:gd name="T1" fmla="*/ 12 h 25"/>
                <a:gd name="T2" fmla="*/ 0 w 435"/>
                <a:gd name="T3" fmla="*/ 13 h 25"/>
                <a:gd name="T4" fmla="*/ 12 w 435"/>
                <a:gd name="T5" fmla="*/ 25 h 25"/>
                <a:gd name="T6" fmla="*/ 423 w 435"/>
                <a:gd name="T7" fmla="*/ 25 h 25"/>
                <a:gd name="T8" fmla="*/ 435 w 435"/>
                <a:gd name="T9" fmla="*/ 13 h 25"/>
                <a:gd name="T10" fmla="*/ 423 w 435"/>
                <a:gd name="T11" fmla="*/ 1 h 25"/>
                <a:gd name="T12" fmla="*/ 12 w 435"/>
                <a:gd name="T13" fmla="*/ 0 h 25"/>
                <a:gd name="T14" fmla="*/ 0 w 435"/>
                <a:gd name="T15" fmla="*/ 1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5" h="25">
                  <a:moveTo>
                    <a:pt x="0" y="12"/>
                  </a:moveTo>
                  <a:cubicBezTo>
                    <a:pt x="0" y="13"/>
                    <a:pt x="0" y="13"/>
                    <a:pt x="0" y="13"/>
                  </a:cubicBezTo>
                  <a:cubicBezTo>
                    <a:pt x="0" y="19"/>
                    <a:pt x="5" y="25"/>
                    <a:pt x="12" y="25"/>
                  </a:cubicBezTo>
                  <a:cubicBezTo>
                    <a:pt x="423" y="25"/>
                    <a:pt x="423" y="25"/>
                    <a:pt x="423" y="25"/>
                  </a:cubicBezTo>
                  <a:cubicBezTo>
                    <a:pt x="429" y="25"/>
                    <a:pt x="435" y="20"/>
                    <a:pt x="435" y="13"/>
                  </a:cubicBezTo>
                  <a:cubicBezTo>
                    <a:pt x="435" y="7"/>
                    <a:pt x="430" y="1"/>
                    <a:pt x="423" y="1"/>
                  </a:cubicBezTo>
                  <a:cubicBezTo>
                    <a:pt x="12" y="0"/>
                    <a:pt x="12" y="0"/>
                    <a:pt x="12" y="0"/>
                  </a:cubicBezTo>
                  <a:cubicBezTo>
                    <a:pt x="5" y="0"/>
                    <a:pt x="0" y="6"/>
                    <a:pt x="0" y="12"/>
                  </a:cubicBezTo>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24" name="î$ḻîḍe"/>
            <p:cNvSpPr/>
            <p:nvPr/>
          </p:nvSpPr>
          <p:spPr bwMode="auto">
            <a:xfrm>
              <a:off x="5340351" y="3155951"/>
              <a:ext cx="884238" cy="82550"/>
            </a:xfrm>
            <a:custGeom>
              <a:avLst/>
              <a:gdLst>
                <a:gd name="T0" fmla="*/ 0 w 268"/>
                <a:gd name="T1" fmla="*/ 12 h 25"/>
                <a:gd name="T2" fmla="*/ 0 w 268"/>
                <a:gd name="T3" fmla="*/ 13 h 25"/>
                <a:gd name="T4" fmla="*/ 12 w 268"/>
                <a:gd name="T5" fmla="*/ 25 h 25"/>
                <a:gd name="T6" fmla="*/ 256 w 268"/>
                <a:gd name="T7" fmla="*/ 24 h 25"/>
                <a:gd name="T8" fmla="*/ 268 w 268"/>
                <a:gd name="T9" fmla="*/ 13 h 25"/>
                <a:gd name="T10" fmla="*/ 268 w 268"/>
                <a:gd name="T11" fmla="*/ 13 h 25"/>
                <a:gd name="T12" fmla="*/ 256 w 268"/>
                <a:gd name="T13" fmla="*/ 0 h 25"/>
                <a:gd name="T14" fmla="*/ 12 w 268"/>
                <a:gd name="T15" fmla="*/ 0 h 25"/>
                <a:gd name="T16" fmla="*/ 0 w 268"/>
                <a:gd name="T1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8" h="25">
                  <a:moveTo>
                    <a:pt x="0" y="12"/>
                  </a:moveTo>
                  <a:cubicBezTo>
                    <a:pt x="0" y="13"/>
                    <a:pt x="0" y="13"/>
                    <a:pt x="0" y="13"/>
                  </a:cubicBezTo>
                  <a:cubicBezTo>
                    <a:pt x="0" y="19"/>
                    <a:pt x="6" y="25"/>
                    <a:pt x="12" y="25"/>
                  </a:cubicBezTo>
                  <a:cubicBezTo>
                    <a:pt x="256" y="24"/>
                    <a:pt x="256" y="24"/>
                    <a:pt x="256" y="24"/>
                  </a:cubicBezTo>
                  <a:cubicBezTo>
                    <a:pt x="262" y="24"/>
                    <a:pt x="268" y="19"/>
                    <a:pt x="268" y="13"/>
                  </a:cubicBezTo>
                  <a:cubicBezTo>
                    <a:pt x="268" y="13"/>
                    <a:pt x="268" y="13"/>
                    <a:pt x="268" y="13"/>
                  </a:cubicBezTo>
                  <a:cubicBezTo>
                    <a:pt x="268" y="6"/>
                    <a:pt x="263" y="0"/>
                    <a:pt x="256" y="0"/>
                  </a:cubicBezTo>
                  <a:cubicBezTo>
                    <a:pt x="12" y="0"/>
                    <a:pt x="12" y="0"/>
                    <a:pt x="12" y="0"/>
                  </a:cubicBezTo>
                  <a:cubicBezTo>
                    <a:pt x="6" y="0"/>
                    <a:pt x="1" y="6"/>
                    <a:pt x="0" y="12"/>
                  </a:cubicBezTo>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25" name="íṣļíďê"/>
            <p:cNvSpPr/>
            <p:nvPr/>
          </p:nvSpPr>
          <p:spPr bwMode="auto">
            <a:xfrm>
              <a:off x="5370513" y="3505201"/>
              <a:ext cx="1438275" cy="79375"/>
            </a:xfrm>
            <a:custGeom>
              <a:avLst/>
              <a:gdLst>
                <a:gd name="T0" fmla="*/ 0 w 436"/>
                <a:gd name="T1" fmla="*/ 11 h 24"/>
                <a:gd name="T2" fmla="*/ 0 w 436"/>
                <a:gd name="T3" fmla="*/ 12 h 24"/>
                <a:gd name="T4" fmla="*/ 12 w 436"/>
                <a:gd name="T5" fmla="*/ 24 h 24"/>
                <a:gd name="T6" fmla="*/ 424 w 436"/>
                <a:gd name="T7" fmla="*/ 24 h 24"/>
                <a:gd name="T8" fmla="*/ 436 w 436"/>
                <a:gd name="T9" fmla="*/ 13 h 24"/>
                <a:gd name="T10" fmla="*/ 424 w 436"/>
                <a:gd name="T11" fmla="*/ 0 h 24"/>
                <a:gd name="T12" fmla="*/ 12 w 436"/>
                <a:gd name="T13" fmla="*/ 0 h 24"/>
                <a:gd name="T14" fmla="*/ 0 w 436"/>
                <a:gd name="T15" fmla="*/ 11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24">
                  <a:moveTo>
                    <a:pt x="0" y="11"/>
                  </a:moveTo>
                  <a:cubicBezTo>
                    <a:pt x="0" y="12"/>
                    <a:pt x="0" y="12"/>
                    <a:pt x="0" y="12"/>
                  </a:cubicBezTo>
                  <a:cubicBezTo>
                    <a:pt x="0" y="19"/>
                    <a:pt x="6" y="24"/>
                    <a:pt x="12" y="24"/>
                  </a:cubicBezTo>
                  <a:cubicBezTo>
                    <a:pt x="424" y="24"/>
                    <a:pt x="424" y="24"/>
                    <a:pt x="424" y="24"/>
                  </a:cubicBezTo>
                  <a:cubicBezTo>
                    <a:pt x="430" y="24"/>
                    <a:pt x="435" y="19"/>
                    <a:pt x="436" y="13"/>
                  </a:cubicBezTo>
                  <a:cubicBezTo>
                    <a:pt x="436" y="6"/>
                    <a:pt x="430" y="0"/>
                    <a:pt x="424" y="0"/>
                  </a:cubicBezTo>
                  <a:cubicBezTo>
                    <a:pt x="12" y="0"/>
                    <a:pt x="12" y="0"/>
                    <a:pt x="12" y="0"/>
                  </a:cubicBezTo>
                  <a:cubicBezTo>
                    <a:pt x="6" y="0"/>
                    <a:pt x="1" y="5"/>
                    <a:pt x="0" y="11"/>
                  </a:cubicBezTo>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26" name="î$ḷiḓè"/>
            <p:cNvSpPr/>
            <p:nvPr/>
          </p:nvSpPr>
          <p:spPr bwMode="auto">
            <a:xfrm>
              <a:off x="5367338" y="3652838"/>
              <a:ext cx="1062038" cy="79375"/>
            </a:xfrm>
            <a:custGeom>
              <a:avLst/>
              <a:gdLst>
                <a:gd name="T0" fmla="*/ 0 w 322"/>
                <a:gd name="T1" fmla="*/ 11 h 24"/>
                <a:gd name="T2" fmla="*/ 0 w 322"/>
                <a:gd name="T3" fmla="*/ 12 h 24"/>
                <a:gd name="T4" fmla="*/ 12 w 322"/>
                <a:gd name="T5" fmla="*/ 24 h 24"/>
                <a:gd name="T6" fmla="*/ 310 w 322"/>
                <a:gd name="T7" fmla="*/ 24 h 24"/>
                <a:gd name="T8" fmla="*/ 322 w 322"/>
                <a:gd name="T9" fmla="*/ 12 h 24"/>
                <a:gd name="T10" fmla="*/ 322 w 322"/>
                <a:gd name="T11" fmla="*/ 12 h 24"/>
                <a:gd name="T12" fmla="*/ 310 w 322"/>
                <a:gd name="T13" fmla="*/ 0 h 24"/>
                <a:gd name="T14" fmla="*/ 12 w 322"/>
                <a:gd name="T15" fmla="*/ 0 h 24"/>
                <a:gd name="T16" fmla="*/ 0 w 322"/>
                <a:gd name="T17"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 h="24">
                  <a:moveTo>
                    <a:pt x="0" y="11"/>
                  </a:moveTo>
                  <a:cubicBezTo>
                    <a:pt x="0" y="12"/>
                    <a:pt x="0" y="12"/>
                    <a:pt x="0" y="12"/>
                  </a:cubicBezTo>
                  <a:cubicBezTo>
                    <a:pt x="0" y="19"/>
                    <a:pt x="5" y="24"/>
                    <a:pt x="12" y="24"/>
                  </a:cubicBezTo>
                  <a:cubicBezTo>
                    <a:pt x="310" y="24"/>
                    <a:pt x="310" y="24"/>
                    <a:pt x="310" y="24"/>
                  </a:cubicBezTo>
                  <a:cubicBezTo>
                    <a:pt x="316" y="24"/>
                    <a:pt x="322" y="19"/>
                    <a:pt x="322" y="12"/>
                  </a:cubicBezTo>
                  <a:cubicBezTo>
                    <a:pt x="322" y="12"/>
                    <a:pt x="322" y="12"/>
                    <a:pt x="322" y="12"/>
                  </a:cubicBezTo>
                  <a:cubicBezTo>
                    <a:pt x="322" y="6"/>
                    <a:pt x="317" y="0"/>
                    <a:pt x="310" y="0"/>
                  </a:cubicBezTo>
                  <a:cubicBezTo>
                    <a:pt x="12" y="0"/>
                    <a:pt x="12" y="0"/>
                    <a:pt x="12" y="0"/>
                  </a:cubicBezTo>
                  <a:cubicBezTo>
                    <a:pt x="6" y="0"/>
                    <a:pt x="0" y="5"/>
                    <a:pt x="0" y="11"/>
                  </a:cubicBezTo>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27" name="i$1íḑe"/>
            <p:cNvSpPr/>
            <p:nvPr/>
          </p:nvSpPr>
          <p:spPr bwMode="auto">
            <a:xfrm>
              <a:off x="4841876" y="3916363"/>
              <a:ext cx="336550" cy="355600"/>
            </a:xfrm>
            <a:custGeom>
              <a:avLst/>
              <a:gdLst>
                <a:gd name="T0" fmla="*/ 85 w 102"/>
                <a:gd name="T1" fmla="*/ 108 h 108"/>
                <a:gd name="T2" fmla="*/ 85 w 102"/>
                <a:gd name="T3" fmla="*/ 108 h 108"/>
                <a:gd name="T4" fmla="*/ 15 w 102"/>
                <a:gd name="T5" fmla="*/ 107 h 108"/>
                <a:gd name="T6" fmla="*/ 4 w 102"/>
                <a:gd name="T7" fmla="*/ 102 h 108"/>
                <a:gd name="T8" fmla="*/ 0 w 102"/>
                <a:gd name="T9" fmla="*/ 90 h 108"/>
                <a:gd name="T10" fmla="*/ 2 w 102"/>
                <a:gd name="T11" fmla="*/ 16 h 108"/>
                <a:gd name="T12" fmla="*/ 17 w 102"/>
                <a:gd name="T13" fmla="*/ 0 h 108"/>
                <a:gd name="T14" fmla="*/ 17 w 102"/>
                <a:gd name="T15" fmla="*/ 0 h 108"/>
                <a:gd name="T16" fmla="*/ 87 w 102"/>
                <a:gd name="T17" fmla="*/ 1 h 108"/>
                <a:gd name="T18" fmla="*/ 98 w 102"/>
                <a:gd name="T19" fmla="*/ 6 h 108"/>
                <a:gd name="T20" fmla="*/ 102 w 102"/>
                <a:gd name="T21" fmla="*/ 18 h 108"/>
                <a:gd name="T22" fmla="*/ 100 w 102"/>
                <a:gd name="T23" fmla="*/ 92 h 108"/>
                <a:gd name="T24" fmla="*/ 85 w 102"/>
                <a:gd name="T25" fmla="*/ 108 h 108"/>
                <a:gd name="T26" fmla="*/ 17 w 102"/>
                <a:gd name="T27" fmla="*/ 6 h 108"/>
                <a:gd name="T28" fmla="*/ 8 w 102"/>
                <a:gd name="T29" fmla="*/ 16 h 108"/>
                <a:gd name="T30" fmla="*/ 6 w 102"/>
                <a:gd name="T31" fmla="*/ 91 h 108"/>
                <a:gd name="T32" fmla="*/ 8 w 102"/>
                <a:gd name="T33" fmla="*/ 98 h 108"/>
                <a:gd name="T34" fmla="*/ 15 w 102"/>
                <a:gd name="T35" fmla="*/ 101 h 108"/>
                <a:gd name="T36" fmla="*/ 85 w 102"/>
                <a:gd name="T37" fmla="*/ 102 h 108"/>
                <a:gd name="T38" fmla="*/ 85 w 102"/>
                <a:gd name="T39" fmla="*/ 102 h 108"/>
                <a:gd name="T40" fmla="*/ 94 w 102"/>
                <a:gd name="T41" fmla="*/ 92 h 108"/>
                <a:gd name="T42" fmla="*/ 96 w 102"/>
                <a:gd name="T43" fmla="*/ 18 h 108"/>
                <a:gd name="T44" fmla="*/ 94 w 102"/>
                <a:gd name="T45" fmla="*/ 10 h 108"/>
                <a:gd name="T46" fmla="*/ 87 w 102"/>
                <a:gd name="T47" fmla="*/ 7 h 108"/>
                <a:gd name="T48" fmla="*/ 17 w 102"/>
                <a:gd name="T49" fmla="*/ 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08">
                  <a:moveTo>
                    <a:pt x="85" y="108"/>
                  </a:moveTo>
                  <a:cubicBezTo>
                    <a:pt x="85" y="108"/>
                    <a:pt x="85" y="108"/>
                    <a:pt x="85" y="108"/>
                  </a:cubicBezTo>
                  <a:cubicBezTo>
                    <a:pt x="15" y="107"/>
                    <a:pt x="15" y="107"/>
                    <a:pt x="15" y="107"/>
                  </a:cubicBezTo>
                  <a:cubicBezTo>
                    <a:pt x="11" y="107"/>
                    <a:pt x="7" y="105"/>
                    <a:pt x="4" y="102"/>
                  </a:cubicBezTo>
                  <a:cubicBezTo>
                    <a:pt x="1" y="99"/>
                    <a:pt x="0" y="95"/>
                    <a:pt x="0" y="90"/>
                  </a:cubicBezTo>
                  <a:cubicBezTo>
                    <a:pt x="2" y="16"/>
                    <a:pt x="2" y="16"/>
                    <a:pt x="2" y="16"/>
                  </a:cubicBezTo>
                  <a:cubicBezTo>
                    <a:pt x="2" y="7"/>
                    <a:pt x="9" y="0"/>
                    <a:pt x="17" y="0"/>
                  </a:cubicBezTo>
                  <a:cubicBezTo>
                    <a:pt x="17" y="0"/>
                    <a:pt x="17" y="0"/>
                    <a:pt x="17" y="0"/>
                  </a:cubicBezTo>
                  <a:cubicBezTo>
                    <a:pt x="87" y="1"/>
                    <a:pt x="87" y="1"/>
                    <a:pt x="87" y="1"/>
                  </a:cubicBezTo>
                  <a:cubicBezTo>
                    <a:pt x="91" y="2"/>
                    <a:pt x="95" y="3"/>
                    <a:pt x="98" y="6"/>
                  </a:cubicBezTo>
                  <a:cubicBezTo>
                    <a:pt x="101" y="9"/>
                    <a:pt x="102" y="13"/>
                    <a:pt x="102" y="18"/>
                  </a:cubicBezTo>
                  <a:cubicBezTo>
                    <a:pt x="100" y="92"/>
                    <a:pt x="100" y="92"/>
                    <a:pt x="100" y="92"/>
                  </a:cubicBezTo>
                  <a:cubicBezTo>
                    <a:pt x="100" y="101"/>
                    <a:pt x="93" y="108"/>
                    <a:pt x="85" y="108"/>
                  </a:cubicBezTo>
                  <a:close/>
                  <a:moveTo>
                    <a:pt x="17" y="6"/>
                  </a:moveTo>
                  <a:cubicBezTo>
                    <a:pt x="12" y="6"/>
                    <a:pt x="8" y="11"/>
                    <a:pt x="8" y="16"/>
                  </a:cubicBezTo>
                  <a:cubicBezTo>
                    <a:pt x="6" y="91"/>
                    <a:pt x="6" y="91"/>
                    <a:pt x="6" y="91"/>
                  </a:cubicBezTo>
                  <a:cubicBezTo>
                    <a:pt x="5" y="93"/>
                    <a:pt x="6" y="96"/>
                    <a:pt x="8" y="98"/>
                  </a:cubicBezTo>
                  <a:cubicBezTo>
                    <a:pt x="10" y="100"/>
                    <a:pt x="12" y="101"/>
                    <a:pt x="15" y="101"/>
                  </a:cubicBezTo>
                  <a:cubicBezTo>
                    <a:pt x="85" y="102"/>
                    <a:pt x="85" y="102"/>
                    <a:pt x="85" y="102"/>
                  </a:cubicBezTo>
                  <a:cubicBezTo>
                    <a:pt x="85" y="102"/>
                    <a:pt x="85" y="102"/>
                    <a:pt x="85" y="102"/>
                  </a:cubicBezTo>
                  <a:cubicBezTo>
                    <a:pt x="90" y="102"/>
                    <a:pt x="94" y="98"/>
                    <a:pt x="94" y="92"/>
                  </a:cubicBezTo>
                  <a:cubicBezTo>
                    <a:pt x="96" y="18"/>
                    <a:pt x="96" y="18"/>
                    <a:pt x="96" y="18"/>
                  </a:cubicBezTo>
                  <a:cubicBezTo>
                    <a:pt x="96" y="15"/>
                    <a:pt x="95" y="12"/>
                    <a:pt x="94" y="10"/>
                  </a:cubicBezTo>
                  <a:cubicBezTo>
                    <a:pt x="92" y="8"/>
                    <a:pt x="90" y="7"/>
                    <a:pt x="87" y="7"/>
                  </a:cubicBezTo>
                  <a:cubicBezTo>
                    <a:pt x="17" y="6"/>
                    <a:pt x="17" y="6"/>
                    <a:pt x="17" y="6"/>
                  </a:cubicBezTo>
                  <a:close/>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28" name="íšlidê"/>
            <p:cNvSpPr/>
            <p:nvPr/>
          </p:nvSpPr>
          <p:spPr bwMode="auto">
            <a:xfrm>
              <a:off x="4838701" y="4400551"/>
              <a:ext cx="336550" cy="352425"/>
            </a:xfrm>
            <a:custGeom>
              <a:avLst/>
              <a:gdLst>
                <a:gd name="T0" fmla="*/ 86 w 102"/>
                <a:gd name="T1" fmla="*/ 107 h 107"/>
                <a:gd name="T2" fmla="*/ 85 w 102"/>
                <a:gd name="T3" fmla="*/ 107 h 107"/>
                <a:gd name="T4" fmla="*/ 15 w 102"/>
                <a:gd name="T5" fmla="*/ 107 h 107"/>
                <a:gd name="T6" fmla="*/ 5 w 102"/>
                <a:gd name="T7" fmla="*/ 102 h 107"/>
                <a:gd name="T8" fmla="*/ 0 w 102"/>
                <a:gd name="T9" fmla="*/ 91 h 107"/>
                <a:gd name="T10" fmla="*/ 2 w 102"/>
                <a:gd name="T11" fmla="*/ 16 h 107"/>
                <a:gd name="T12" fmla="*/ 17 w 102"/>
                <a:gd name="T13" fmla="*/ 0 h 107"/>
                <a:gd name="T14" fmla="*/ 17 w 102"/>
                <a:gd name="T15" fmla="*/ 0 h 107"/>
                <a:gd name="T16" fmla="*/ 87 w 102"/>
                <a:gd name="T17" fmla="*/ 1 h 107"/>
                <a:gd name="T18" fmla="*/ 98 w 102"/>
                <a:gd name="T19" fmla="*/ 5 h 107"/>
                <a:gd name="T20" fmla="*/ 102 w 102"/>
                <a:gd name="T21" fmla="*/ 17 h 107"/>
                <a:gd name="T22" fmla="*/ 101 w 102"/>
                <a:gd name="T23" fmla="*/ 92 h 107"/>
                <a:gd name="T24" fmla="*/ 86 w 102"/>
                <a:gd name="T25" fmla="*/ 107 h 107"/>
                <a:gd name="T26" fmla="*/ 86 w 102"/>
                <a:gd name="T27" fmla="*/ 101 h 107"/>
                <a:gd name="T28" fmla="*/ 95 w 102"/>
                <a:gd name="T29" fmla="*/ 92 h 107"/>
                <a:gd name="T30" fmla="*/ 96 w 102"/>
                <a:gd name="T31" fmla="*/ 17 h 107"/>
                <a:gd name="T32" fmla="*/ 93 w 102"/>
                <a:gd name="T33" fmla="*/ 9 h 107"/>
                <a:gd name="T34" fmla="*/ 87 w 102"/>
                <a:gd name="T35" fmla="*/ 7 h 107"/>
                <a:gd name="T36" fmla="*/ 17 w 102"/>
                <a:gd name="T37" fmla="*/ 6 h 107"/>
                <a:gd name="T38" fmla="*/ 17 w 102"/>
                <a:gd name="T39" fmla="*/ 6 h 107"/>
                <a:gd name="T40" fmla="*/ 8 w 102"/>
                <a:gd name="T41" fmla="*/ 16 h 107"/>
                <a:gd name="T42" fmla="*/ 6 w 102"/>
                <a:gd name="T43" fmla="*/ 91 h 107"/>
                <a:gd name="T44" fmla="*/ 9 w 102"/>
                <a:gd name="T45" fmla="*/ 98 h 107"/>
                <a:gd name="T46" fmla="*/ 15 w 102"/>
                <a:gd name="T47" fmla="*/ 101 h 107"/>
                <a:gd name="T48" fmla="*/ 86 w 102"/>
                <a:gd name="T49"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07">
                  <a:moveTo>
                    <a:pt x="86" y="107"/>
                  </a:moveTo>
                  <a:cubicBezTo>
                    <a:pt x="85" y="107"/>
                    <a:pt x="85" y="107"/>
                    <a:pt x="85" y="107"/>
                  </a:cubicBezTo>
                  <a:cubicBezTo>
                    <a:pt x="15" y="107"/>
                    <a:pt x="15" y="107"/>
                    <a:pt x="15" y="107"/>
                  </a:cubicBezTo>
                  <a:cubicBezTo>
                    <a:pt x="11" y="107"/>
                    <a:pt x="8" y="105"/>
                    <a:pt x="5" y="102"/>
                  </a:cubicBezTo>
                  <a:cubicBezTo>
                    <a:pt x="2" y="99"/>
                    <a:pt x="0" y="95"/>
                    <a:pt x="0" y="91"/>
                  </a:cubicBezTo>
                  <a:cubicBezTo>
                    <a:pt x="2" y="16"/>
                    <a:pt x="2" y="16"/>
                    <a:pt x="2" y="16"/>
                  </a:cubicBezTo>
                  <a:cubicBezTo>
                    <a:pt x="2" y="7"/>
                    <a:pt x="9" y="0"/>
                    <a:pt x="17" y="0"/>
                  </a:cubicBezTo>
                  <a:cubicBezTo>
                    <a:pt x="17" y="0"/>
                    <a:pt x="17" y="0"/>
                    <a:pt x="17" y="0"/>
                  </a:cubicBezTo>
                  <a:cubicBezTo>
                    <a:pt x="87" y="1"/>
                    <a:pt x="87" y="1"/>
                    <a:pt x="87" y="1"/>
                  </a:cubicBezTo>
                  <a:cubicBezTo>
                    <a:pt x="91" y="1"/>
                    <a:pt x="95" y="3"/>
                    <a:pt x="98" y="5"/>
                  </a:cubicBezTo>
                  <a:cubicBezTo>
                    <a:pt x="101" y="8"/>
                    <a:pt x="102" y="13"/>
                    <a:pt x="102" y="17"/>
                  </a:cubicBezTo>
                  <a:cubicBezTo>
                    <a:pt x="101" y="92"/>
                    <a:pt x="101" y="92"/>
                    <a:pt x="101" y="92"/>
                  </a:cubicBezTo>
                  <a:cubicBezTo>
                    <a:pt x="100" y="100"/>
                    <a:pt x="94" y="107"/>
                    <a:pt x="86" y="107"/>
                  </a:cubicBezTo>
                  <a:close/>
                  <a:moveTo>
                    <a:pt x="86" y="101"/>
                  </a:moveTo>
                  <a:cubicBezTo>
                    <a:pt x="91" y="101"/>
                    <a:pt x="95" y="97"/>
                    <a:pt x="95" y="92"/>
                  </a:cubicBezTo>
                  <a:cubicBezTo>
                    <a:pt x="96" y="17"/>
                    <a:pt x="96" y="17"/>
                    <a:pt x="96" y="17"/>
                  </a:cubicBezTo>
                  <a:cubicBezTo>
                    <a:pt x="96" y="14"/>
                    <a:pt x="95" y="11"/>
                    <a:pt x="93" y="9"/>
                  </a:cubicBezTo>
                  <a:cubicBezTo>
                    <a:pt x="92" y="8"/>
                    <a:pt x="90" y="7"/>
                    <a:pt x="87" y="7"/>
                  </a:cubicBezTo>
                  <a:cubicBezTo>
                    <a:pt x="17" y="6"/>
                    <a:pt x="17" y="6"/>
                    <a:pt x="17" y="6"/>
                  </a:cubicBezTo>
                  <a:cubicBezTo>
                    <a:pt x="17" y="6"/>
                    <a:pt x="17" y="6"/>
                    <a:pt x="17" y="6"/>
                  </a:cubicBezTo>
                  <a:cubicBezTo>
                    <a:pt x="12" y="6"/>
                    <a:pt x="8" y="11"/>
                    <a:pt x="8" y="16"/>
                  </a:cubicBezTo>
                  <a:cubicBezTo>
                    <a:pt x="6" y="91"/>
                    <a:pt x="6" y="91"/>
                    <a:pt x="6" y="91"/>
                  </a:cubicBezTo>
                  <a:cubicBezTo>
                    <a:pt x="6" y="94"/>
                    <a:pt x="7" y="96"/>
                    <a:pt x="9" y="98"/>
                  </a:cubicBezTo>
                  <a:cubicBezTo>
                    <a:pt x="11" y="100"/>
                    <a:pt x="13" y="101"/>
                    <a:pt x="15" y="101"/>
                  </a:cubicBezTo>
                  <a:lnTo>
                    <a:pt x="86" y="101"/>
                  </a:lnTo>
                  <a:close/>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29" name="ïṩḷïďè"/>
            <p:cNvSpPr/>
            <p:nvPr/>
          </p:nvSpPr>
          <p:spPr bwMode="auto">
            <a:xfrm>
              <a:off x="5346701" y="3971926"/>
              <a:ext cx="1435100" cy="82550"/>
            </a:xfrm>
            <a:custGeom>
              <a:avLst/>
              <a:gdLst>
                <a:gd name="T0" fmla="*/ 0 w 435"/>
                <a:gd name="T1" fmla="*/ 12 h 25"/>
                <a:gd name="T2" fmla="*/ 0 w 435"/>
                <a:gd name="T3" fmla="*/ 13 h 25"/>
                <a:gd name="T4" fmla="*/ 12 w 435"/>
                <a:gd name="T5" fmla="*/ 25 h 25"/>
                <a:gd name="T6" fmla="*/ 423 w 435"/>
                <a:gd name="T7" fmla="*/ 25 h 25"/>
                <a:gd name="T8" fmla="*/ 435 w 435"/>
                <a:gd name="T9" fmla="*/ 13 h 25"/>
                <a:gd name="T10" fmla="*/ 423 w 435"/>
                <a:gd name="T11" fmla="*/ 1 h 25"/>
                <a:gd name="T12" fmla="*/ 12 w 435"/>
                <a:gd name="T13" fmla="*/ 0 h 25"/>
                <a:gd name="T14" fmla="*/ 0 w 435"/>
                <a:gd name="T15" fmla="*/ 1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5" h="25">
                  <a:moveTo>
                    <a:pt x="0" y="12"/>
                  </a:moveTo>
                  <a:cubicBezTo>
                    <a:pt x="0" y="13"/>
                    <a:pt x="0" y="13"/>
                    <a:pt x="0" y="13"/>
                  </a:cubicBezTo>
                  <a:cubicBezTo>
                    <a:pt x="0" y="19"/>
                    <a:pt x="5" y="25"/>
                    <a:pt x="12" y="25"/>
                  </a:cubicBezTo>
                  <a:cubicBezTo>
                    <a:pt x="423" y="25"/>
                    <a:pt x="423" y="25"/>
                    <a:pt x="423" y="25"/>
                  </a:cubicBezTo>
                  <a:cubicBezTo>
                    <a:pt x="429" y="25"/>
                    <a:pt x="435" y="20"/>
                    <a:pt x="435" y="13"/>
                  </a:cubicBezTo>
                  <a:cubicBezTo>
                    <a:pt x="435" y="7"/>
                    <a:pt x="430" y="1"/>
                    <a:pt x="423" y="1"/>
                  </a:cubicBezTo>
                  <a:cubicBezTo>
                    <a:pt x="12" y="0"/>
                    <a:pt x="12" y="0"/>
                    <a:pt x="12" y="0"/>
                  </a:cubicBezTo>
                  <a:cubicBezTo>
                    <a:pt x="5" y="0"/>
                    <a:pt x="0" y="5"/>
                    <a:pt x="0" y="12"/>
                  </a:cubicBezTo>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30" name="ïśľîḓé"/>
            <p:cNvSpPr/>
            <p:nvPr/>
          </p:nvSpPr>
          <p:spPr bwMode="auto">
            <a:xfrm>
              <a:off x="5340351" y="4121151"/>
              <a:ext cx="884238" cy="82550"/>
            </a:xfrm>
            <a:custGeom>
              <a:avLst/>
              <a:gdLst>
                <a:gd name="T0" fmla="*/ 0 w 268"/>
                <a:gd name="T1" fmla="*/ 12 h 25"/>
                <a:gd name="T2" fmla="*/ 0 w 268"/>
                <a:gd name="T3" fmla="*/ 13 h 25"/>
                <a:gd name="T4" fmla="*/ 12 w 268"/>
                <a:gd name="T5" fmla="*/ 25 h 25"/>
                <a:gd name="T6" fmla="*/ 256 w 268"/>
                <a:gd name="T7" fmla="*/ 24 h 25"/>
                <a:gd name="T8" fmla="*/ 268 w 268"/>
                <a:gd name="T9" fmla="*/ 13 h 25"/>
                <a:gd name="T10" fmla="*/ 268 w 268"/>
                <a:gd name="T11" fmla="*/ 13 h 25"/>
                <a:gd name="T12" fmla="*/ 256 w 268"/>
                <a:gd name="T13" fmla="*/ 0 h 25"/>
                <a:gd name="T14" fmla="*/ 12 w 268"/>
                <a:gd name="T15" fmla="*/ 0 h 25"/>
                <a:gd name="T16" fmla="*/ 0 w 268"/>
                <a:gd name="T1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8" h="25">
                  <a:moveTo>
                    <a:pt x="0" y="12"/>
                  </a:moveTo>
                  <a:cubicBezTo>
                    <a:pt x="0" y="13"/>
                    <a:pt x="0" y="13"/>
                    <a:pt x="0" y="13"/>
                  </a:cubicBezTo>
                  <a:cubicBezTo>
                    <a:pt x="0" y="19"/>
                    <a:pt x="6" y="25"/>
                    <a:pt x="12" y="25"/>
                  </a:cubicBezTo>
                  <a:cubicBezTo>
                    <a:pt x="256" y="24"/>
                    <a:pt x="256" y="24"/>
                    <a:pt x="256" y="24"/>
                  </a:cubicBezTo>
                  <a:cubicBezTo>
                    <a:pt x="262" y="24"/>
                    <a:pt x="268" y="19"/>
                    <a:pt x="268" y="13"/>
                  </a:cubicBezTo>
                  <a:cubicBezTo>
                    <a:pt x="268" y="13"/>
                    <a:pt x="268" y="13"/>
                    <a:pt x="268" y="13"/>
                  </a:cubicBezTo>
                  <a:cubicBezTo>
                    <a:pt x="268" y="6"/>
                    <a:pt x="263" y="0"/>
                    <a:pt x="256" y="0"/>
                  </a:cubicBezTo>
                  <a:cubicBezTo>
                    <a:pt x="12" y="0"/>
                    <a:pt x="12" y="0"/>
                    <a:pt x="12" y="0"/>
                  </a:cubicBezTo>
                  <a:cubicBezTo>
                    <a:pt x="6" y="0"/>
                    <a:pt x="1" y="5"/>
                    <a:pt x="0" y="12"/>
                  </a:cubicBezTo>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31" name="íṧ1ïdê"/>
            <p:cNvSpPr/>
            <p:nvPr/>
          </p:nvSpPr>
          <p:spPr bwMode="auto">
            <a:xfrm>
              <a:off x="5370513" y="4467226"/>
              <a:ext cx="1438275" cy="82550"/>
            </a:xfrm>
            <a:custGeom>
              <a:avLst/>
              <a:gdLst>
                <a:gd name="T0" fmla="*/ 0 w 436"/>
                <a:gd name="T1" fmla="*/ 12 h 25"/>
                <a:gd name="T2" fmla="*/ 0 w 436"/>
                <a:gd name="T3" fmla="*/ 13 h 25"/>
                <a:gd name="T4" fmla="*/ 12 w 436"/>
                <a:gd name="T5" fmla="*/ 25 h 25"/>
                <a:gd name="T6" fmla="*/ 424 w 436"/>
                <a:gd name="T7" fmla="*/ 25 h 25"/>
                <a:gd name="T8" fmla="*/ 436 w 436"/>
                <a:gd name="T9" fmla="*/ 14 h 25"/>
                <a:gd name="T10" fmla="*/ 424 w 436"/>
                <a:gd name="T11" fmla="*/ 1 h 25"/>
                <a:gd name="T12" fmla="*/ 12 w 436"/>
                <a:gd name="T13" fmla="*/ 0 h 25"/>
                <a:gd name="T14" fmla="*/ 0 w 436"/>
                <a:gd name="T15" fmla="*/ 1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25">
                  <a:moveTo>
                    <a:pt x="0" y="12"/>
                  </a:moveTo>
                  <a:cubicBezTo>
                    <a:pt x="0" y="13"/>
                    <a:pt x="0" y="13"/>
                    <a:pt x="0" y="13"/>
                  </a:cubicBezTo>
                  <a:cubicBezTo>
                    <a:pt x="0" y="19"/>
                    <a:pt x="6" y="25"/>
                    <a:pt x="12" y="25"/>
                  </a:cubicBezTo>
                  <a:cubicBezTo>
                    <a:pt x="424" y="25"/>
                    <a:pt x="424" y="25"/>
                    <a:pt x="424" y="25"/>
                  </a:cubicBezTo>
                  <a:cubicBezTo>
                    <a:pt x="430" y="25"/>
                    <a:pt x="435" y="20"/>
                    <a:pt x="436" y="14"/>
                  </a:cubicBezTo>
                  <a:cubicBezTo>
                    <a:pt x="436" y="7"/>
                    <a:pt x="430" y="1"/>
                    <a:pt x="424" y="1"/>
                  </a:cubicBezTo>
                  <a:cubicBezTo>
                    <a:pt x="12" y="0"/>
                    <a:pt x="12" y="0"/>
                    <a:pt x="12" y="0"/>
                  </a:cubicBezTo>
                  <a:cubicBezTo>
                    <a:pt x="6" y="0"/>
                    <a:pt x="1" y="6"/>
                    <a:pt x="0" y="12"/>
                  </a:cubicBezTo>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32" name="ïṧľïḓé"/>
            <p:cNvSpPr/>
            <p:nvPr/>
          </p:nvSpPr>
          <p:spPr bwMode="auto">
            <a:xfrm>
              <a:off x="5367338" y="4614863"/>
              <a:ext cx="1062038" cy="82550"/>
            </a:xfrm>
            <a:custGeom>
              <a:avLst/>
              <a:gdLst>
                <a:gd name="T0" fmla="*/ 0 w 322"/>
                <a:gd name="T1" fmla="*/ 12 h 25"/>
                <a:gd name="T2" fmla="*/ 0 w 322"/>
                <a:gd name="T3" fmla="*/ 13 h 25"/>
                <a:gd name="T4" fmla="*/ 12 w 322"/>
                <a:gd name="T5" fmla="*/ 25 h 25"/>
                <a:gd name="T6" fmla="*/ 310 w 322"/>
                <a:gd name="T7" fmla="*/ 25 h 25"/>
                <a:gd name="T8" fmla="*/ 322 w 322"/>
                <a:gd name="T9" fmla="*/ 13 h 25"/>
                <a:gd name="T10" fmla="*/ 322 w 322"/>
                <a:gd name="T11" fmla="*/ 13 h 25"/>
                <a:gd name="T12" fmla="*/ 310 w 322"/>
                <a:gd name="T13" fmla="*/ 1 h 25"/>
                <a:gd name="T14" fmla="*/ 12 w 322"/>
                <a:gd name="T15" fmla="*/ 1 h 25"/>
                <a:gd name="T16" fmla="*/ 0 w 322"/>
                <a:gd name="T1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 h="25">
                  <a:moveTo>
                    <a:pt x="0" y="12"/>
                  </a:moveTo>
                  <a:cubicBezTo>
                    <a:pt x="0" y="13"/>
                    <a:pt x="0" y="13"/>
                    <a:pt x="0" y="13"/>
                  </a:cubicBezTo>
                  <a:cubicBezTo>
                    <a:pt x="0" y="19"/>
                    <a:pt x="5" y="25"/>
                    <a:pt x="12" y="25"/>
                  </a:cubicBezTo>
                  <a:cubicBezTo>
                    <a:pt x="310" y="25"/>
                    <a:pt x="310" y="25"/>
                    <a:pt x="310" y="25"/>
                  </a:cubicBezTo>
                  <a:cubicBezTo>
                    <a:pt x="316" y="25"/>
                    <a:pt x="322" y="20"/>
                    <a:pt x="322" y="13"/>
                  </a:cubicBezTo>
                  <a:cubicBezTo>
                    <a:pt x="322" y="13"/>
                    <a:pt x="322" y="13"/>
                    <a:pt x="322" y="13"/>
                  </a:cubicBezTo>
                  <a:cubicBezTo>
                    <a:pt x="322" y="7"/>
                    <a:pt x="317" y="1"/>
                    <a:pt x="310" y="1"/>
                  </a:cubicBezTo>
                  <a:cubicBezTo>
                    <a:pt x="12" y="1"/>
                    <a:pt x="12" y="1"/>
                    <a:pt x="12" y="1"/>
                  </a:cubicBezTo>
                  <a:cubicBezTo>
                    <a:pt x="6" y="0"/>
                    <a:pt x="0" y="6"/>
                    <a:pt x="0" y="12"/>
                  </a:cubicBezTo>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33" name="ïṡḷïḋé"/>
            <p:cNvSpPr/>
            <p:nvPr/>
          </p:nvSpPr>
          <p:spPr bwMode="auto">
            <a:xfrm>
              <a:off x="4838701" y="4884738"/>
              <a:ext cx="336550" cy="349250"/>
            </a:xfrm>
            <a:custGeom>
              <a:avLst/>
              <a:gdLst>
                <a:gd name="T0" fmla="*/ 86 w 102"/>
                <a:gd name="T1" fmla="*/ 106 h 106"/>
                <a:gd name="T2" fmla="*/ 86 w 102"/>
                <a:gd name="T3" fmla="*/ 106 h 106"/>
                <a:gd name="T4" fmla="*/ 15 w 102"/>
                <a:gd name="T5" fmla="*/ 106 h 106"/>
                <a:gd name="T6" fmla="*/ 5 w 102"/>
                <a:gd name="T7" fmla="*/ 102 h 106"/>
                <a:gd name="T8" fmla="*/ 0 w 102"/>
                <a:gd name="T9" fmla="*/ 90 h 106"/>
                <a:gd name="T10" fmla="*/ 2 w 102"/>
                <a:gd name="T11" fmla="*/ 15 h 106"/>
                <a:gd name="T12" fmla="*/ 17 w 102"/>
                <a:gd name="T13" fmla="*/ 0 h 106"/>
                <a:gd name="T14" fmla="*/ 17 w 102"/>
                <a:gd name="T15" fmla="*/ 0 h 106"/>
                <a:gd name="T16" fmla="*/ 87 w 102"/>
                <a:gd name="T17" fmla="*/ 0 h 106"/>
                <a:gd name="T18" fmla="*/ 97 w 102"/>
                <a:gd name="T19" fmla="*/ 4 h 106"/>
                <a:gd name="T20" fmla="*/ 102 w 102"/>
                <a:gd name="T21" fmla="*/ 16 h 106"/>
                <a:gd name="T22" fmla="*/ 101 w 102"/>
                <a:gd name="T23" fmla="*/ 91 h 106"/>
                <a:gd name="T24" fmla="*/ 86 w 102"/>
                <a:gd name="T25" fmla="*/ 106 h 106"/>
                <a:gd name="T26" fmla="*/ 86 w 102"/>
                <a:gd name="T27" fmla="*/ 100 h 106"/>
                <a:gd name="T28" fmla="*/ 95 w 102"/>
                <a:gd name="T29" fmla="*/ 90 h 106"/>
                <a:gd name="T30" fmla="*/ 96 w 102"/>
                <a:gd name="T31" fmla="*/ 16 h 106"/>
                <a:gd name="T32" fmla="*/ 93 w 102"/>
                <a:gd name="T33" fmla="*/ 8 h 106"/>
                <a:gd name="T34" fmla="*/ 87 w 102"/>
                <a:gd name="T35" fmla="*/ 6 h 106"/>
                <a:gd name="T36" fmla="*/ 17 w 102"/>
                <a:gd name="T37" fmla="*/ 5 h 106"/>
                <a:gd name="T38" fmla="*/ 17 w 102"/>
                <a:gd name="T39" fmla="*/ 5 h 106"/>
                <a:gd name="T40" fmla="*/ 7 w 102"/>
                <a:gd name="T41" fmla="*/ 15 h 106"/>
                <a:gd name="T42" fmla="*/ 6 w 102"/>
                <a:gd name="T43" fmla="*/ 90 h 106"/>
                <a:gd name="T44" fmla="*/ 9 w 102"/>
                <a:gd name="T45" fmla="*/ 97 h 106"/>
                <a:gd name="T46" fmla="*/ 15 w 102"/>
                <a:gd name="T47" fmla="*/ 100 h 106"/>
                <a:gd name="T48" fmla="*/ 86 w 102"/>
                <a:gd name="T49"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06">
                  <a:moveTo>
                    <a:pt x="86" y="106"/>
                  </a:moveTo>
                  <a:cubicBezTo>
                    <a:pt x="86" y="106"/>
                    <a:pt x="86" y="106"/>
                    <a:pt x="86" y="106"/>
                  </a:cubicBezTo>
                  <a:cubicBezTo>
                    <a:pt x="15" y="106"/>
                    <a:pt x="15" y="106"/>
                    <a:pt x="15" y="106"/>
                  </a:cubicBezTo>
                  <a:cubicBezTo>
                    <a:pt x="12" y="106"/>
                    <a:pt x="8" y="104"/>
                    <a:pt x="5" y="102"/>
                  </a:cubicBezTo>
                  <a:cubicBezTo>
                    <a:pt x="2" y="98"/>
                    <a:pt x="0" y="94"/>
                    <a:pt x="0" y="90"/>
                  </a:cubicBezTo>
                  <a:cubicBezTo>
                    <a:pt x="2" y="15"/>
                    <a:pt x="2" y="15"/>
                    <a:pt x="2" y="15"/>
                  </a:cubicBezTo>
                  <a:cubicBezTo>
                    <a:pt x="2" y="7"/>
                    <a:pt x="9" y="0"/>
                    <a:pt x="17" y="0"/>
                  </a:cubicBezTo>
                  <a:cubicBezTo>
                    <a:pt x="17" y="0"/>
                    <a:pt x="17" y="0"/>
                    <a:pt x="17" y="0"/>
                  </a:cubicBezTo>
                  <a:cubicBezTo>
                    <a:pt x="87" y="0"/>
                    <a:pt x="87" y="0"/>
                    <a:pt x="87" y="0"/>
                  </a:cubicBezTo>
                  <a:cubicBezTo>
                    <a:pt x="91" y="0"/>
                    <a:pt x="95" y="1"/>
                    <a:pt x="97" y="4"/>
                  </a:cubicBezTo>
                  <a:cubicBezTo>
                    <a:pt x="100" y="7"/>
                    <a:pt x="102" y="11"/>
                    <a:pt x="102" y="16"/>
                  </a:cubicBezTo>
                  <a:cubicBezTo>
                    <a:pt x="101" y="91"/>
                    <a:pt x="101" y="91"/>
                    <a:pt x="101" y="91"/>
                  </a:cubicBezTo>
                  <a:cubicBezTo>
                    <a:pt x="101" y="99"/>
                    <a:pt x="94" y="106"/>
                    <a:pt x="86" y="106"/>
                  </a:cubicBezTo>
                  <a:close/>
                  <a:moveTo>
                    <a:pt x="86" y="100"/>
                  </a:moveTo>
                  <a:cubicBezTo>
                    <a:pt x="91" y="100"/>
                    <a:pt x="95" y="96"/>
                    <a:pt x="95" y="90"/>
                  </a:cubicBezTo>
                  <a:cubicBezTo>
                    <a:pt x="96" y="16"/>
                    <a:pt x="96" y="16"/>
                    <a:pt x="96" y="16"/>
                  </a:cubicBezTo>
                  <a:cubicBezTo>
                    <a:pt x="96" y="13"/>
                    <a:pt x="95" y="10"/>
                    <a:pt x="93" y="8"/>
                  </a:cubicBezTo>
                  <a:cubicBezTo>
                    <a:pt x="92" y="7"/>
                    <a:pt x="89" y="6"/>
                    <a:pt x="87" y="6"/>
                  </a:cubicBezTo>
                  <a:cubicBezTo>
                    <a:pt x="17" y="5"/>
                    <a:pt x="17" y="5"/>
                    <a:pt x="17" y="5"/>
                  </a:cubicBezTo>
                  <a:cubicBezTo>
                    <a:pt x="17" y="5"/>
                    <a:pt x="17" y="5"/>
                    <a:pt x="17" y="5"/>
                  </a:cubicBezTo>
                  <a:cubicBezTo>
                    <a:pt x="12" y="5"/>
                    <a:pt x="8" y="10"/>
                    <a:pt x="7" y="15"/>
                  </a:cubicBezTo>
                  <a:cubicBezTo>
                    <a:pt x="6" y="90"/>
                    <a:pt x="6" y="90"/>
                    <a:pt x="6" y="90"/>
                  </a:cubicBezTo>
                  <a:cubicBezTo>
                    <a:pt x="6" y="93"/>
                    <a:pt x="7" y="96"/>
                    <a:pt x="9" y="97"/>
                  </a:cubicBezTo>
                  <a:cubicBezTo>
                    <a:pt x="11" y="99"/>
                    <a:pt x="13" y="100"/>
                    <a:pt x="15" y="100"/>
                  </a:cubicBezTo>
                  <a:lnTo>
                    <a:pt x="86" y="100"/>
                  </a:lnTo>
                  <a:close/>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34" name="ïSļîḑè"/>
            <p:cNvSpPr/>
            <p:nvPr/>
          </p:nvSpPr>
          <p:spPr bwMode="auto">
            <a:xfrm>
              <a:off x="5370513" y="4945063"/>
              <a:ext cx="1438275" cy="82550"/>
            </a:xfrm>
            <a:custGeom>
              <a:avLst/>
              <a:gdLst>
                <a:gd name="T0" fmla="*/ 0 w 436"/>
                <a:gd name="T1" fmla="*/ 13 h 25"/>
                <a:gd name="T2" fmla="*/ 0 w 436"/>
                <a:gd name="T3" fmla="*/ 13 h 25"/>
                <a:gd name="T4" fmla="*/ 12 w 436"/>
                <a:gd name="T5" fmla="*/ 25 h 25"/>
                <a:gd name="T6" fmla="*/ 424 w 436"/>
                <a:gd name="T7" fmla="*/ 24 h 25"/>
                <a:gd name="T8" fmla="*/ 435 w 436"/>
                <a:gd name="T9" fmla="*/ 12 h 25"/>
                <a:gd name="T10" fmla="*/ 424 w 436"/>
                <a:gd name="T11" fmla="*/ 0 h 25"/>
                <a:gd name="T12" fmla="*/ 12 w 436"/>
                <a:gd name="T13" fmla="*/ 1 h 25"/>
                <a:gd name="T14" fmla="*/ 0 w 436"/>
                <a:gd name="T15" fmla="*/ 13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25">
                  <a:moveTo>
                    <a:pt x="0" y="13"/>
                  </a:moveTo>
                  <a:cubicBezTo>
                    <a:pt x="0" y="13"/>
                    <a:pt x="0" y="13"/>
                    <a:pt x="0" y="13"/>
                  </a:cubicBezTo>
                  <a:cubicBezTo>
                    <a:pt x="0" y="20"/>
                    <a:pt x="6" y="25"/>
                    <a:pt x="12" y="25"/>
                  </a:cubicBezTo>
                  <a:cubicBezTo>
                    <a:pt x="424" y="24"/>
                    <a:pt x="424" y="24"/>
                    <a:pt x="424" y="24"/>
                  </a:cubicBezTo>
                  <a:cubicBezTo>
                    <a:pt x="430" y="24"/>
                    <a:pt x="435" y="18"/>
                    <a:pt x="435" y="12"/>
                  </a:cubicBezTo>
                  <a:cubicBezTo>
                    <a:pt x="436" y="5"/>
                    <a:pt x="430" y="0"/>
                    <a:pt x="424" y="0"/>
                  </a:cubicBezTo>
                  <a:cubicBezTo>
                    <a:pt x="12" y="1"/>
                    <a:pt x="12" y="1"/>
                    <a:pt x="12" y="1"/>
                  </a:cubicBezTo>
                  <a:cubicBezTo>
                    <a:pt x="6" y="1"/>
                    <a:pt x="1" y="6"/>
                    <a:pt x="0" y="13"/>
                  </a:cubicBezTo>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35" name="íṣlíḋè"/>
            <p:cNvSpPr/>
            <p:nvPr/>
          </p:nvSpPr>
          <p:spPr bwMode="auto">
            <a:xfrm>
              <a:off x="5367338" y="5092701"/>
              <a:ext cx="1062038" cy="82550"/>
            </a:xfrm>
            <a:custGeom>
              <a:avLst/>
              <a:gdLst>
                <a:gd name="T0" fmla="*/ 0 w 322"/>
                <a:gd name="T1" fmla="*/ 13 h 25"/>
                <a:gd name="T2" fmla="*/ 0 w 322"/>
                <a:gd name="T3" fmla="*/ 13 h 25"/>
                <a:gd name="T4" fmla="*/ 12 w 322"/>
                <a:gd name="T5" fmla="*/ 25 h 25"/>
                <a:gd name="T6" fmla="*/ 310 w 322"/>
                <a:gd name="T7" fmla="*/ 24 h 25"/>
                <a:gd name="T8" fmla="*/ 322 w 322"/>
                <a:gd name="T9" fmla="*/ 12 h 25"/>
                <a:gd name="T10" fmla="*/ 322 w 322"/>
                <a:gd name="T11" fmla="*/ 12 h 25"/>
                <a:gd name="T12" fmla="*/ 310 w 322"/>
                <a:gd name="T13" fmla="*/ 0 h 25"/>
                <a:gd name="T14" fmla="*/ 12 w 322"/>
                <a:gd name="T15" fmla="*/ 1 h 25"/>
                <a:gd name="T16" fmla="*/ 0 w 322"/>
                <a:gd name="T1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 h="25">
                  <a:moveTo>
                    <a:pt x="0" y="13"/>
                  </a:moveTo>
                  <a:cubicBezTo>
                    <a:pt x="0" y="13"/>
                    <a:pt x="0" y="13"/>
                    <a:pt x="0" y="13"/>
                  </a:cubicBezTo>
                  <a:cubicBezTo>
                    <a:pt x="0" y="20"/>
                    <a:pt x="6" y="25"/>
                    <a:pt x="12" y="25"/>
                  </a:cubicBezTo>
                  <a:cubicBezTo>
                    <a:pt x="310" y="24"/>
                    <a:pt x="310" y="24"/>
                    <a:pt x="310" y="24"/>
                  </a:cubicBezTo>
                  <a:cubicBezTo>
                    <a:pt x="317" y="24"/>
                    <a:pt x="322" y="19"/>
                    <a:pt x="322" y="12"/>
                  </a:cubicBezTo>
                  <a:cubicBezTo>
                    <a:pt x="322" y="12"/>
                    <a:pt x="322" y="12"/>
                    <a:pt x="322" y="12"/>
                  </a:cubicBezTo>
                  <a:cubicBezTo>
                    <a:pt x="322" y="6"/>
                    <a:pt x="317" y="0"/>
                    <a:pt x="310" y="0"/>
                  </a:cubicBezTo>
                  <a:cubicBezTo>
                    <a:pt x="12" y="1"/>
                    <a:pt x="12" y="1"/>
                    <a:pt x="12" y="1"/>
                  </a:cubicBezTo>
                  <a:cubicBezTo>
                    <a:pt x="6" y="1"/>
                    <a:pt x="0" y="6"/>
                    <a:pt x="0" y="13"/>
                  </a:cubicBezTo>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36" name="ïṩľíďê"/>
            <p:cNvSpPr/>
            <p:nvPr/>
          </p:nvSpPr>
          <p:spPr bwMode="auto">
            <a:xfrm>
              <a:off x="7943851" y="4973638"/>
              <a:ext cx="336550" cy="207963"/>
            </a:xfrm>
            <a:custGeom>
              <a:avLst/>
              <a:gdLst>
                <a:gd name="T0" fmla="*/ 13 w 102"/>
                <a:gd name="T1" fmla="*/ 13 h 63"/>
                <a:gd name="T2" fmla="*/ 0 w 102"/>
                <a:gd name="T3" fmla="*/ 17 h 63"/>
                <a:gd name="T4" fmla="*/ 51 w 102"/>
                <a:gd name="T5" fmla="*/ 63 h 63"/>
                <a:gd name="T6" fmla="*/ 67 w 102"/>
                <a:gd name="T7" fmla="*/ 61 h 63"/>
                <a:gd name="T8" fmla="*/ 43 w 102"/>
                <a:gd name="T9" fmla="*/ 45 h 63"/>
                <a:gd name="T10" fmla="*/ 17 w 102"/>
                <a:gd name="T11" fmla="*/ 14 h 63"/>
                <a:gd name="T12" fmla="*/ 13 w 102"/>
                <a:gd name="T13" fmla="*/ 14 h 63"/>
                <a:gd name="T14" fmla="*/ 13 w 102"/>
                <a:gd name="T15" fmla="*/ 13 h 63"/>
                <a:gd name="T16" fmla="*/ 101 w 102"/>
                <a:gd name="T17" fmla="*/ 0 h 63"/>
                <a:gd name="T18" fmla="*/ 93 w 102"/>
                <a:gd name="T19" fmla="*/ 3 h 63"/>
                <a:gd name="T20" fmla="*/ 85 w 102"/>
                <a:gd name="T21" fmla="*/ 7 h 63"/>
                <a:gd name="T22" fmla="*/ 85 w 102"/>
                <a:gd name="T23" fmla="*/ 12 h 63"/>
                <a:gd name="T24" fmla="*/ 67 w 102"/>
                <a:gd name="T25" fmla="*/ 42 h 63"/>
                <a:gd name="T26" fmla="*/ 82 w 102"/>
                <a:gd name="T27" fmla="*/ 45 h 63"/>
                <a:gd name="T28" fmla="*/ 90 w 102"/>
                <a:gd name="T29" fmla="*/ 45 h 63"/>
                <a:gd name="T30" fmla="*/ 102 w 102"/>
                <a:gd name="T31" fmla="*/ 12 h 63"/>
                <a:gd name="T32" fmla="*/ 101 w 102"/>
                <a:gd name="T3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63">
                  <a:moveTo>
                    <a:pt x="13" y="13"/>
                  </a:moveTo>
                  <a:cubicBezTo>
                    <a:pt x="9" y="15"/>
                    <a:pt x="4" y="16"/>
                    <a:pt x="0" y="17"/>
                  </a:cubicBezTo>
                  <a:cubicBezTo>
                    <a:pt x="3" y="43"/>
                    <a:pt x="24" y="63"/>
                    <a:pt x="51" y="63"/>
                  </a:cubicBezTo>
                  <a:cubicBezTo>
                    <a:pt x="56" y="63"/>
                    <a:pt x="62" y="62"/>
                    <a:pt x="67" y="61"/>
                  </a:cubicBezTo>
                  <a:cubicBezTo>
                    <a:pt x="57" y="58"/>
                    <a:pt x="49" y="52"/>
                    <a:pt x="43" y="45"/>
                  </a:cubicBezTo>
                  <a:cubicBezTo>
                    <a:pt x="29" y="41"/>
                    <a:pt x="18" y="29"/>
                    <a:pt x="17" y="14"/>
                  </a:cubicBezTo>
                  <a:cubicBezTo>
                    <a:pt x="15" y="14"/>
                    <a:pt x="13" y="14"/>
                    <a:pt x="13" y="14"/>
                  </a:cubicBezTo>
                  <a:cubicBezTo>
                    <a:pt x="13" y="14"/>
                    <a:pt x="13" y="14"/>
                    <a:pt x="13" y="13"/>
                  </a:cubicBezTo>
                  <a:moveTo>
                    <a:pt x="101" y="0"/>
                  </a:moveTo>
                  <a:cubicBezTo>
                    <a:pt x="99" y="1"/>
                    <a:pt x="96" y="2"/>
                    <a:pt x="93" y="3"/>
                  </a:cubicBezTo>
                  <a:cubicBezTo>
                    <a:pt x="90" y="4"/>
                    <a:pt x="88" y="6"/>
                    <a:pt x="85" y="7"/>
                  </a:cubicBezTo>
                  <a:cubicBezTo>
                    <a:pt x="85" y="8"/>
                    <a:pt x="85" y="10"/>
                    <a:pt x="85" y="12"/>
                  </a:cubicBezTo>
                  <a:cubicBezTo>
                    <a:pt x="85" y="25"/>
                    <a:pt x="77" y="36"/>
                    <a:pt x="67" y="42"/>
                  </a:cubicBezTo>
                  <a:cubicBezTo>
                    <a:pt x="71" y="44"/>
                    <a:pt x="77" y="45"/>
                    <a:pt x="82" y="45"/>
                  </a:cubicBezTo>
                  <a:cubicBezTo>
                    <a:pt x="85" y="45"/>
                    <a:pt x="88" y="45"/>
                    <a:pt x="90" y="45"/>
                  </a:cubicBezTo>
                  <a:cubicBezTo>
                    <a:pt x="98" y="36"/>
                    <a:pt x="102" y="24"/>
                    <a:pt x="102" y="12"/>
                  </a:cubicBezTo>
                  <a:cubicBezTo>
                    <a:pt x="102" y="8"/>
                    <a:pt x="102" y="4"/>
                    <a:pt x="101" y="0"/>
                  </a:cubicBezTo>
                </a:path>
              </a:pathLst>
            </a:custGeom>
            <a:solidFill>
              <a:srgbClr val="D5D8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37" name="iṡḻíḋè"/>
            <p:cNvSpPr/>
            <p:nvPr/>
          </p:nvSpPr>
          <p:spPr bwMode="auto">
            <a:xfrm>
              <a:off x="7940676" y="4924426"/>
              <a:ext cx="336550" cy="250825"/>
            </a:xfrm>
            <a:custGeom>
              <a:avLst/>
              <a:gdLst>
                <a:gd name="T0" fmla="*/ 68 w 102"/>
                <a:gd name="T1" fmla="*/ 57 h 76"/>
                <a:gd name="T2" fmla="*/ 52 w 102"/>
                <a:gd name="T3" fmla="*/ 60 h 76"/>
                <a:gd name="T4" fmla="*/ 44 w 102"/>
                <a:gd name="T5" fmla="*/ 60 h 76"/>
                <a:gd name="T6" fmla="*/ 68 w 102"/>
                <a:gd name="T7" fmla="*/ 76 h 76"/>
                <a:gd name="T8" fmla="*/ 91 w 102"/>
                <a:gd name="T9" fmla="*/ 60 h 76"/>
                <a:gd name="T10" fmla="*/ 83 w 102"/>
                <a:gd name="T11" fmla="*/ 60 h 76"/>
                <a:gd name="T12" fmla="*/ 68 w 102"/>
                <a:gd name="T13" fmla="*/ 57 h 76"/>
                <a:gd name="T14" fmla="*/ 18 w 102"/>
                <a:gd name="T15" fmla="*/ 27 h 76"/>
                <a:gd name="T16" fmla="*/ 18 w 102"/>
                <a:gd name="T17" fmla="*/ 27 h 76"/>
                <a:gd name="T18" fmla="*/ 8 w 102"/>
                <a:gd name="T19" fmla="*/ 27 h 76"/>
                <a:gd name="T20" fmla="*/ 0 w 102"/>
                <a:gd name="T21" fmla="*/ 27 h 76"/>
                <a:gd name="T22" fmla="*/ 1 w 102"/>
                <a:gd name="T23" fmla="*/ 32 h 76"/>
                <a:gd name="T24" fmla="*/ 14 w 102"/>
                <a:gd name="T25" fmla="*/ 28 h 76"/>
                <a:gd name="T26" fmla="*/ 14 w 102"/>
                <a:gd name="T27" fmla="*/ 29 h 76"/>
                <a:gd name="T28" fmla="*/ 18 w 102"/>
                <a:gd name="T29" fmla="*/ 29 h 76"/>
                <a:gd name="T30" fmla="*/ 18 w 102"/>
                <a:gd name="T31" fmla="*/ 27 h 76"/>
                <a:gd name="T32" fmla="*/ 18 w 102"/>
                <a:gd name="T33" fmla="*/ 27 h 76"/>
                <a:gd name="T34" fmla="*/ 96 w 102"/>
                <a:gd name="T35" fmla="*/ 0 h 76"/>
                <a:gd name="T36" fmla="*/ 82 w 102"/>
                <a:gd name="T37" fmla="*/ 10 h 76"/>
                <a:gd name="T38" fmla="*/ 86 w 102"/>
                <a:gd name="T39" fmla="*/ 22 h 76"/>
                <a:gd name="T40" fmla="*/ 94 w 102"/>
                <a:gd name="T41" fmla="*/ 18 h 76"/>
                <a:gd name="T42" fmla="*/ 102 w 102"/>
                <a:gd name="T43" fmla="*/ 15 h 76"/>
                <a:gd name="T44" fmla="*/ 96 w 102"/>
                <a:gd name="T4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2" h="76">
                  <a:moveTo>
                    <a:pt x="68" y="57"/>
                  </a:moveTo>
                  <a:cubicBezTo>
                    <a:pt x="63" y="59"/>
                    <a:pt x="58" y="60"/>
                    <a:pt x="52" y="60"/>
                  </a:cubicBezTo>
                  <a:cubicBezTo>
                    <a:pt x="49" y="60"/>
                    <a:pt x="46" y="60"/>
                    <a:pt x="44" y="60"/>
                  </a:cubicBezTo>
                  <a:cubicBezTo>
                    <a:pt x="50" y="67"/>
                    <a:pt x="58" y="73"/>
                    <a:pt x="68" y="76"/>
                  </a:cubicBezTo>
                  <a:cubicBezTo>
                    <a:pt x="77" y="73"/>
                    <a:pt x="85" y="67"/>
                    <a:pt x="91" y="60"/>
                  </a:cubicBezTo>
                  <a:cubicBezTo>
                    <a:pt x="89" y="60"/>
                    <a:pt x="86" y="60"/>
                    <a:pt x="83" y="60"/>
                  </a:cubicBezTo>
                  <a:cubicBezTo>
                    <a:pt x="78" y="60"/>
                    <a:pt x="72" y="59"/>
                    <a:pt x="68" y="57"/>
                  </a:cubicBezTo>
                  <a:moveTo>
                    <a:pt x="18" y="27"/>
                  </a:moveTo>
                  <a:cubicBezTo>
                    <a:pt x="18" y="27"/>
                    <a:pt x="18" y="27"/>
                    <a:pt x="18" y="27"/>
                  </a:cubicBezTo>
                  <a:cubicBezTo>
                    <a:pt x="15" y="27"/>
                    <a:pt x="12" y="27"/>
                    <a:pt x="8" y="27"/>
                  </a:cubicBezTo>
                  <a:cubicBezTo>
                    <a:pt x="6" y="27"/>
                    <a:pt x="3" y="27"/>
                    <a:pt x="0" y="27"/>
                  </a:cubicBezTo>
                  <a:cubicBezTo>
                    <a:pt x="0" y="29"/>
                    <a:pt x="1" y="30"/>
                    <a:pt x="1" y="32"/>
                  </a:cubicBezTo>
                  <a:cubicBezTo>
                    <a:pt x="5" y="31"/>
                    <a:pt x="10" y="30"/>
                    <a:pt x="14" y="28"/>
                  </a:cubicBezTo>
                  <a:cubicBezTo>
                    <a:pt x="14" y="29"/>
                    <a:pt x="14" y="29"/>
                    <a:pt x="14" y="29"/>
                  </a:cubicBezTo>
                  <a:cubicBezTo>
                    <a:pt x="14" y="29"/>
                    <a:pt x="16" y="29"/>
                    <a:pt x="18" y="29"/>
                  </a:cubicBezTo>
                  <a:cubicBezTo>
                    <a:pt x="18" y="29"/>
                    <a:pt x="18" y="28"/>
                    <a:pt x="18" y="27"/>
                  </a:cubicBezTo>
                  <a:cubicBezTo>
                    <a:pt x="18" y="27"/>
                    <a:pt x="18" y="27"/>
                    <a:pt x="18" y="27"/>
                  </a:cubicBezTo>
                  <a:moveTo>
                    <a:pt x="96" y="0"/>
                  </a:moveTo>
                  <a:cubicBezTo>
                    <a:pt x="91" y="3"/>
                    <a:pt x="87" y="7"/>
                    <a:pt x="82" y="10"/>
                  </a:cubicBezTo>
                  <a:cubicBezTo>
                    <a:pt x="84" y="13"/>
                    <a:pt x="85" y="17"/>
                    <a:pt x="86" y="22"/>
                  </a:cubicBezTo>
                  <a:cubicBezTo>
                    <a:pt x="89" y="21"/>
                    <a:pt x="91" y="19"/>
                    <a:pt x="94" y="18"/>
                  </a:cubicBezTo>
                  <a:cubicBezTo>
                    <a:pt x="97" y="17"/>
                    <a:pt x="100" y="16"/>
                    <a:pt x="102" y="15"/>
                  </a:cubicBezTo>
                  <a:cubicBezTo>
                    <a:pt x="101" y="10"/>
                    <a:pt x="99" y="4"/>
                    <a:pt x="96" y="0"/>
                  </a:cubicBezTo>
                </a:path>
              </a:pathLst>
            </a:custGeom>
            <a:solidFill>
              <a:srgbClr val="D1D5D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38" name="îşļiḋé"/>
            <p:cNvSpPr/>
            <p:nvPr/>
          </p:nvSpPr>
          <p:spPr bwMode="auto">
            <a:xfrm>
              <a:off x="7273926" y="5462588"/>
              <a:ext cx="138113" cy="242888"/>
            </a:xfrm>
            <a:custGeom>
              <a:avLst/>
              <a:gdLst>
                <a:gd name="T0" fmla="*/ 25 w 42"/>
                <a:gd name="T1" fmla="*/ 73 h 74"/>
                <a:gd name="T2" fmla="*/ 40 w 42"/>
                <a:gd name="T3" fmla="*/ 63 h 74"/>
                <a:gd name="T4" fmla="*/ 33 w 42"/>
                <a:gd name="T5" fmla="*/ 15 h 74"/>
                <a:gd name="T6" fmla="*/ 15 w 42"/>
                <a:gd name="T7" fmla="*/ 2 h 74"/>
                <a:gd name="T8" fmla="*/ 1 w 42"/>
                <a:gd name="T9" fmla="*/ 20 h 74"/>
                <a:gd name="T10" fmla="*/ 9 w 42"/>
                <a:gd name="T11" fmla="*/ 68 h 74"/>
                <a:gd name="T12" fmla="*/ 25 w 42"/>
                <a:gd name="T13" fmla="*/ 73 h 74"/>
              </a:gdLst>
              <a:ahLst/>
              <a:cxnLst>
                <a:cxn ang="0">
                  <a:pos x="T0" y="T1"/>
                </a:cxn>
                <a:cxn ang="0">
                  <a:pos x="T2" y="T3"/>
                </a:cxn>
                <a:cxn ang="0">
                  <a:pos x="T4" y="T5"/>
                </a:cxn>
                <a:cxn ang="0">
                  <a:pos x="T6" y="T7"/>
                </a:cxn>
                <a:cxn ang="0">
                  <a:pos x="T8" y="T9"/>
                </a:cxn>
                <a:cxn ang="0">
                  <a:pos x="T10" y="T11"/>
                </a:cxn>
                <a:cxn ang="0">
                  <a:pos x="T12" y="T13"/>
                </a:cxn>
              </a:cxnLst>
              <a:rect l="0" t="0" r="r" b="b"/>
              <a:pathLst>
                <a:path w="42" h="74">
                  <a:moveTo>
                    <a:pt x="25" y="73"/>
                  </a:moveTo>
                  <a:cubicBezTo>
                    <a:pt x="26" y="73"/>
                    <a:pt x="42" y="71"/>
                    <a:pt x="40" y="63"/>
                  </a:cubicBezTo>
                  <a:cubicBezTo>
                    <a:pt x="33" y="15"/>
                    <a:pt x="33" y="15"/>
                    <a:pt x="33" y="15"/>
                  </a:cubicBezTo>
                  <a:cubicBezTo>
                    <a:pt x="31" y="6"/>
                    <a:pt x="23" y="0"/>
                    <a:pt x="15" y="2"/>
                  </a:cubicBezTo>
                  <a:cubicBezTo>
                    <a:pt x="6" y="3"/>
                    <a:pt x="0" y="11"/>
                    <a:pt x="1" y="20"/>
                  </a:cubicBezTo>
                  <a:cubicBezTo>
                    <a:pt x="9" y="68"/>
                    <a:pt x="9" y="68"/>
                    <a:pt x="9" y="68"/>
                  </a:cubicBezTo>
                  <a:cubicBezTo>
                    <a:pt x="9" y="70"/>
                    <a:pt x="17" y="74"/>
                    <a:pt x="25" y="73"/>
                  </a:cubicBezTo>
                </a:path>
              </a:pathLst>
            </a:custGeom>
            <a:solidFill>
              <a:srgbClr val="FFC39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39" name="ïş1ïďê"/>
            <p:cNvSpPr/>
            <p:nvPr/>
          </p:nvSpPr>
          <p:spPr bwMode="auto">
            <a:xfrm>
              <a:off x="7742238" y="3082926"/>
              <a:ext cx="854075" cy="1047750"/>
            </a:xfrm>
            <a:custGeom>
              <a:avLst/>
              <a:gdLst>
                <a:gd name="T0" fmla="*/ 58 w 259"/>
                <a:gd name="T1" fmla="*/ 8 h 318"/>
                <a:gd name="T2" fmla="*/ 143 w 259"/>
                <a:gd name="T3" fmla="*/ 53 h 318"/>
                <a:gd name="T4" fmla="*/ 161 w 259"/>
                <a:gd name="T5" fmla="*/ 107 h 318"/>
                <a:gd name="T6" fmla="*/ 235 w 259"/>
                <a:gd name="T7" fmla="*/ 204 h 318"/>
                <a:gd name="T8" fmla="*/ 214 w 259"/>
                <a:gd name="T9" fmla="*/ 296 h 318"/>
                <a:gd name="T10" fmla="*/ 119 w 259"/>
                <a:gd name="T11" fmla="*/ 266 h 318"/>
                <a:gd name="T12" fmla="*/ 102 w 259"/>
                <a:gd name="T13" fmla="*/ 221 h 318"/>
                <a:gd name="T14" fmla="*/ 60 w 259"/>
                <a:gd name="T15" fmla="*/ 182 h 318"/>
                <a:gd name="T16" fmla="*/ 23 w 259"/>
                <a:gd name="T17" fmla="*/ 150 h 318"/>
                <a:gd name="T18" fmla="*/ 4 w 259"/>
                <a:gd name="T19" fmla="*/ 63 h 318"/>
                <a:gd name="T20" fmla="*/ 58 w 259"/>
                <a:gd name="T21" fmla="*/ 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318">
                  <a:moveTo>
                    <a:pt x="58" y="8"/>
                  </a:moveTo>
                  <a:cubicBezTo>
                    <a:pt x="95" y="0"/>
                    <a:pt x="129" y="27"/>
                    <a:pt x="143" y="53"/>
                  </a:cubicBezTo>
                  <a:cubicBezTo>
                    <a:pt x="155" y="75"/>
                    <a:pt x="153" y="83"/>
                    <a:pt x="161" y="107"/>
                  </a:cubicBezTo>
                  <a:cubicBezTo>
                    <a:pt x="174" y="150"/>
                    <a:pt x="213" y="174"/>
                    <a:pt x="235" y="204"/>
                  </a:cubicBezTo>
                  <a:cubicBezTo>
                    <a:pt x="255" y="231"/>
                    <a:pt x="259" y="267"/>
                    <a:pt x="214" y="296"/>
                  </a:cubicBezTo>
                  <a:cubicBezTo>
                    <a:pt x="180" y="318"/>
                    <a:pt x="133" y="300"/>
                    <a:pt x="119" y="266"/>
                  </a:cubicBezTo>
                  <a:cubicBezTo>
                    <a:pt x="109" y="244"/>
                    <a:pt x="108" y="256"/>
                    <a:pt x="102" y="221"/>
                  </a:cubicBezTo>
                  <a:cubicBezTo>
                    <a:pt x="95" y="181"/>
                    <a:pt x="99" y="196"/>
                    <a:pt x="60" y="182"/>
                  </a:cubicBezTo>
                  <a:cubicBezTo>
                    <a:pt x="39" y="174"/>
                    <a:pt x="33" y="163"/>
                    <a:pt x="23" y="150"/>
                  </a:cubicBezTo>
                  <a:cubicBezTo>
                    <a:pt x="7" y="129"/>
                    <a:pt x="0" y="84"/>
                    <a:pt x="4" y="63"/>
                  </a:cubicBezTo>
                  <a:cubicBezTo>
                    <a:pt x="11" y="33"/>
                    <a:pt x="35" y="13"/>
                    <a:pt x="58" y="8"/>
                  </a:cubicBezTo>
                </a:path>
              </a:pathLst>
            </a:custGeom>
            <a:solidFill>
              <a:srgbClr val="E4403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40" name="iŝlîḓè"/>
            <p:cNvSpPr/>
            <p:nvPr/>
          </p:nvSpPr>
          <p:spPr bwMode="auto">
            <a:xfrm>
              <a:off x="7507288" y="3659188"/>
              <a:ext cx="550863" cy="798513"/>
            </a:xfrm>
            <a:custGeom>
              <a:avLst/>
              <a:gdLst>
                <a:gd name="T0" fmla="*/ 21 w 167"/>
                <a:gd name="T1" fmla="*/ 242 h 242"/>
                <a:gd name="T2" fmla="*/ 12 w 167"/>
                <a:gd name="T3" fmla="*/ 239 h 242"/>
                <a:gd name="T4" fmla="*/ 5 w 167"/>
                <a:gd name="T5" fmla="*/ 214 h 242"/>
                <a:gd name="T6" fmla="*/ 125 w 167"/>
                <a:gd name="T7" fmla="*/ 14 h 242"/>
                <a:gd name="T8" fmla="*/ 149 w 167"/>
                <a:gd name="T9" fmla="*/ 4 h 242"/>
                <a:gd name="T10" fmla="*/ 163 w 167"/>
                <a:gd name="T11" fmla="*/ 41 h 242"/>
                <a:gd name="T12" fmla="*/ 38 w 167"/>
                <a:gd name="T13" fmla="*/ 232 h 242"/>
                <a:gd name="T14" fmla="*/ 21 w 167"/>
                <a:gd name="T15" fmla="*/ 242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242">
                  <a:moveTo>
                    <a:pt x="21" y="242"/>
                  </a:moveTo>
                  <a:cubicBezTo>
                    <a:pt x="18" y="242"/>
                    <a:pt x="15" y="241"/>
                    <a:pt x="12" y="239"/>
                  </a:cubicBezTo>
                  <a:cubicBezTo>
                    <a:pt x="3" y="234"/>
                    <a:pt x="0" y="223"/>
                    <a:pt x="5" y="214"/>
                  </a:cubicBezTo>
                  <a:cubicBezTo>
                    <a:pt x="20" y="187"/>
                    <a:pt x="91" y="130"/>
                    <a:pt x="125" y="14"/>
                  </a:cubicBezTo>
                  <a:cubicBezTo>
                    <a:pt x="128" y="4"/>
                    <a:pt x="140" y="0"/>
                    <a:pt x="149" y="4"/>
                  </a:cubicBezTo>
                  <a:cubicBezTo>
                    <a:pt x="159" y="8"/>
                    <a:pt x="167" y="31"/>
                    <a:pt x="163" y="41"/>
                  </a:cubicBezTo>
                  <a:cubicBezTo>
                    <a:pt x="117" y="173"/>
                    <a:pt x="63" y="208"/>
                    <a:pt x="38" y="232"/>
                  </a:cubicBezTo>
                  <a:cubicBezTo>
                    <a:pt x="33" y="237"/>
                    <a:pt x="28" y="242"/>
                    <a:pt x="21" y="242"/>
                  </a:cubicBezTo>
                </a:path>
              </a:pathLst>
            </a:custGeom>
            <a:solidFill>
              <a:srgbClr val="FDBF8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41" name="ïṥļïďè"/>
            <p:cNvSpPr/>
            <p:nvPr/>
          </p:nvSpPr>
          <p:spPr bwMode="auto">
            <a:xfrm>
              <a:off x="7424738" y="3438526"/>
              <a:ext cx="1116013" cy="1595438"/>
            </a:xfrm>
            <a:custGeom>
              <a:avLst/>
              <a:gdLst>
                <a:gd name="T0" fmla="*/ 174 w 338"/>
                <a:gd name="T1" fmla="*/ 478 h 484"/>
                <a:gd name="T2" fmla="*/ 281 w 338"/>
                <a:gd name="T3" fmla="*/ 407 h 484"/>
                <a:gd name="T4" fmla="*/ 171 w 338"/>
                <a:gd name="T5" fmla="*/ 48 h 484"/>
                <a:gd name="T6" fmla="*/ 49 w 338"/>
                <a:gd name="T7" fmla="*/ 333 h 484"/>
                <a:gd name="T8" fmla="*/ 8 w 338"/>
                <a:gd name="T9" fmla="*/ 373 h 484"/>
                <a:gd name="T10" fmla="*/ 174 w 338"/>
                <a:gd name="T11" fmla="*/ 478 h 484"/>
              </a:gdLst>
              <a:ahLst/>
              <a:cxnLst>
                <a:cxn ang="0">
                  <a:pos x="T0" y="T1"/>
                </a:cxn>
                <a:cxn ang="0">
                  <a:pos x="T2" y="T3"/>
                </a:cxn>
                <a:cxn ang="0">
                  <a:pos x="T4" y="T5"/>
                </a:cxn>
                <a:cxn ang="0">
                  <a:pos x="T6" y="T7"/>
                </a:cxn>
                <a:cxn ang="0">
                  <a:pos x="T8" y="T9"/>
                </a:cxn>
                <a:cxn ang="0">
                  <a:pos x="T10" y="T11"/>
                </a:cxn>
              </a:cxnLst>
              <a:rect l="0" t="0" r="r" b="b"/>
              <a:pathLst>
                <a:path w="338" h="484">
                  <a:moveTo>
                    <a:pt x="174" y="478"/>
                  </a:moveTo>
                  <a:cubicBezTo>
                    <a:pt x="230" y="473"/>
                    <a:pt x="259" y="457"/>
                    <a:pt x="281" y="407"/>
                  </a:cubicBezTo>
                  <a:cubicBezTo>
                    <a:pt x="313" y="334"/>
                    <a:pt x="338" y="0"/>
                    <a:pt x="171" y="48"/>
                  </a:cubicBezTo>
                  <a:cubicBezTo>
                    <a:pt x="114" y="64"/>
                    <a:pt x="213" y="272"/>
                    <a:pt x="49" y="333"/>
                  </a:cubicBezTo>
                  <a:cubicBezTo>
                    <a:pt x="31" y="340"/>
                    <a:pt x="10" y="360"/>
                    <a:pt x="8" y="373"/>
                  </a:cubicBezTo>
                  <a:cubicBezTo>
                    <a:pt x="0" y="419"/>
                    <a:pt x="104" y="484"/>
                    <a:pt x="174" y="478"/>
                  </a:cubicBezTo>
                </a:path>
              </a:pathLst>
            </a:custGeom>
            <a:solidFill>
              <a:srgbClr val="FBAF4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42" name="íṡľïďê"/>
            <p:cNvSpPr/>
            <p:nvPr/>
          </p:nvSpPr>
          <p:spPr bwMode="auto">
            <a:xfrm>
              <a:off x="7096126" y="4605338"/>
              <a:ext cx="869950" cy="992188"/>
            </a:xfrm>
            <a:custGeom>
              <a:avLst/>
              <a:gdLst>
                <a:gd name="T0" fmla="*/ 117 w 264"/>
                <a:gd name="T1" fmla="*/ 19 h 301"/>
                <a:gd name="T2" fmla="*/ 18 w 264"/>
                <a:gd name="T3" fmla="*/ 85 h 301"/>
                <a:gd name="T4" fmla="*/ 46 w 264"/>
                <a:gd name="T5" fmla="*/ 301 h 301"/>
                <a:gd name="T6" fmla="*/ 94 w 264"/>
                <a:gd name="T7" fmla="*/ 291 h 301"/>
                <a:gd name="T8" fmla="*/ 87 w 264"/>
                <a:gd name="T9" fmla="*/ 132 h 301"/>
                <a:gd name="T10" fmla="*/ 248 w 264"/>
                <a:gd name="T11" fmla="*/ 78 h 301"/>
                <a:gd name="T12" fmla="*/ 226 w 264"/>
                <a:gd name="T13" fmla="*/ 13 h 301"/>
                <a:gd name="T14" fmla="*/ 117 w 264"/>
                <a:gd name="T15" fmla="*/ 19 h 3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4" h="301">
                  <a:moveTo>
                    <a:pt x="117" y="19"/>
                  </a:moveTo>
                  <a:cubicBezTo>
                    <a:pt x="117" y="19"/>
                    <a:pt x="38" y="68"/>
                    <a:pt x="18" y="85"/>
                  </a:cubicBezTo>
                  <a:cubicBezTo>
                    <a:pt x="0" y="102"/>
                    <a:pt x="46" y="301"/>
                    <a:pt x="46" y="301"/>
                  </a:cubicBezTo>
                  <a:cubicBezTo>
                    <a:pt x="94" y="291"/>
                    <a:pt x="94" y="291"/>
                    <a:pt x="94" y="291"/>
                  </a:cubicBezTo>
                  <a:cubicBezTo>
                    <a:pt x="94" y="291"/>
                    <a:pt x="70" y="141"/>
                    <a:pt x="87" y="132"/>
                  </a:cubicBezTo>
                  <a:cubicBezTo>
                    <a:pt x="104" y="122"/>
                    <a:pt x="229" y="114"/>
                    <a:pt x="248" y="78"/>
                  </a:cubicBezTo>
                  <a:cubicBezTo>
                    <a:pt x="260" y="56"/>
                    <a:pt x="264" y="22"/>
                    <a:pt x="226" y="13"/>
                  </a:cubicBezTo>
                  <a:cubicBezTo>
                    <a:pt x="175" y="0"/>
                    <a:pt x="148" y="2"/>
                    <a:pt x="117" y="19"/>
                  </a:cubicBezTo>
                </a:path>
              </a:pathLst>
            </a:custGeom>
            <a:solidFill>
              <a:srgbClr val="2C4C5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43" name="îṩḷiḋé"/>
            <p:cNvSpPr/>
            <p:nvPr/>
          </p:nvSpPr>
          <p:spPr bwMode="auto">
            <a:xfrm>
              <a:off x="7432676" y="4179888"/>
              <a:ext cx="374650" cy="425450"/>
            </a:xfrm>
            <a:custGeom>
              <a:avLst/>
              <a:gdLst>
                <a:gd name="T0" fmla="*/ 0 w 236"/>
                <a:gd name="T1" fmla="*/ 0 h 268"/>
                <a:gd name="T2" fmla="*/ 168 w 236"/>
                <a:gd name="T3" fmla="*/ 15 h 268"/>
                <a:gd name="T4" fmla="*/ 236 w 236"/>
                <a:gd name="T5" fmla="*/ 268 h 268"/>
                <a:gd name="T6" fmla="*/ 76 w 236"/>
                <a:gd name="T7" fmla="*/ 229 h 268"/>
                <a:gd name="T8" fmla="*/ 0 w 236"/>
                <a:gd name="T9" fmla="*/ 0 h 268"/>
              </a:gdLst>
              <a:ahLst/>
              <a:cxnLst>
                <a:cxn ang="0">
                  <a:pos x="T0" y="T1"/>
                </a:cxn>
                <a:cxn ang="0">
                  <a:pos x="T2" y="T3"/>
                </a:cxn>
                <a:cxn ang="0">
                  <a:pos x="T4" y="T5"/>
                </a:cxn>
                <a:cxn ang="0">
                  <a:pos x="T6" y="T7"/>
                </a:cxn>
                <a:cxn ang="0">
                  <a:pos x="T8" y="T9"/>
                </a:cxn>
              </a:cxnLst>
              <a:rect l="0" t="0" r="r" b="b"/>
              <a:pathLst>
                <a:path w="236" h="268">
                  <a:moveTo>
                    <a:pt x="0" y="0"/>
                  </a:moveTo>
                  <a:lnTo>
                    <a:pt x="168" y="15"/>
                  </a:lnTo>
                  <a:lnTo>
                    <a:pt x="236" y="268"/>
                  </a:lnTo>
                  <a:lnTo>
                    <a:pt x="76" y="229"/>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44" name="ï$ľîḑè"/>
            <p:cNvSpPr/>
            <p:nvPr/>
          </p:nvSpPr>
          <p:spPr bwMode="auto">
            <a:xfrm>
              <a:off x="7769226" y="3152776"/>
              <a:ext cx="417513" cy="533400"/>
            </a:xfrm>
            <a:custGeom>
              <a:avLst/>
              <a:gdLst>
                <a:gd name="T0" fmla="*/ 117 w 127"/>
                <a:gd name="T1" fmla="*/ 48 h 162"/>
                <a:gd name="T2" fmla="*/ 45 w 127"/>
                <a:gd name="T3" fmla="*/ 11 h 162"/>
                <a:gd name="T4" fmla="*/ 10 w 127"/>
                <a:gd name="T5" fmla="*/ 89 h 162"/>
                <a:gd name="T6" fmla="*/ 16 w 127"/>
                <a:gd name="T7" fmla="*/ 102 h 162"/>
                <a:gd name="T8" fmla="*/ 17 w 127"/>
                <a:gd name="T9" fmla="*/ 115 h 162"/>
                <a:gd name="T10" fmla="*/ 22 w 127"/>
                <a:gd name="T11" fmla="*/ 118 h 162"/>
                <a:gd name="T12" fmla="*/ 28 w 127"/>
                <a:gd name="T13" fmla="*/ 115 h 162"/>
                <a:gd name="T14" fmla="*/ 52 w 127"/>
                <a:gd name="T15" fmla="*/ 128 h 162"/>
                <a:gd name="T16" fmla="*/ 57 w 127"/>
                <a:gd name="T17" fmla="*/ 152 h 162"/>
                <a:gd name="T18" fmla="*/ 76 w 127"/>
                <a:gd name="T19" fmla="*/ 162 h 162"/>
                <a:gd name="T20" fmla="*/ 81 w 127"/>
                <a:gd name="T21" fmla="*/ 162 h 162"/>
                <a:gd name="T22" fmla="*/ 97 w 127"/>
                <a:gd name="T23" fmla="*/ 144 h 162"/>
                <a:gd name="T24" fmla="*/ 92 w 127"/>
                <a:gd name="T25" fmla="*/ 121 h 162"/>
                <a:gd name="T26" fmla="*/ 117 w 127"/>
                <a:gd name="T27" fmla="*/ 4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162">
                  <a:moveTo>
                    <a:pt x="117" y="48"/>
                  </a:moveTo>
                  <a:cubicBezTo>
                    <a:pt x="107" y="16"/>
                    <a:pt x="74" y="0"/>
                    <a:pt x="45" y="11"/>
                  </a:cubicBezTo>
                  <a:cubicBezTo>
                    <a:pt x="15" y="22"/>
                    <a:pt x="0" y="57"/>
                    <a:pt x="10" y="89"/>
                  </a:cubicBezTo>
                  <a:cubicBezTo>
                    <a:pt x="12" y="95"/>
                    <a:pt x="13" y="97"/>
                    <a:pt x="16" y="102"/>
                  </a:cubicBezTo>
                  <a:cubicBezTo>
                    <a:pt x="17" y="115"/>
                    <a:pt x="17" y="115"/>
                    <a:pt x="17" y="115"/>
                  </a:cubicBezTo>
                  <a:cubicBezTo>
                    <a:pt x="17" y="118"/>
                    <a:pt x="20" y="119"/>
                    <a:pt x="22" y="118"/>
                  </a:cubicBezTo>
                  <a:cubicBezTo>
                    <a:pt x="28" y="115"/>
                    <a:pt x="28" y="115"/>
                    <a:pt x="28" y="115"/>
                  </a:cubicBezTo>
                  <a:cubicBezTo>
                    <a:pt x="35" y="122"/>
                    <a:pt x="43" y="126"/>
                    <a:pt x="52" y="128"/>
                  </a:cubicBezTo>
                  <a:cubicBezTo>
                    <a:pt x="57" y="152"/>
                    <a:pt x="57" y="152"/>
                    <a:pt x="57" y="152"/>
                  </a:cubicBezTo>
                  <a:cubicBezTo>
                    <a:pt x="59" y="162"/>
                    <a:pt x="67" y="162"/>
                    <a:pt x="76" y="162"/>
                  </a:cubicBezTo>
                  <a:cubicBezTo>
                    <a:pt x="78" y="162"/>
                    <a:pt x="79" y="162"/>
                    <a:pt x="81" y="162"/>
                  </a:cubicBezTo>
                  <a:cubicBezTo>
                    <a:pt x="92" y="159"/>
                    <a:pt x="100" y="155"/>
                    <a:pt x="97" y="144"/>
                  </a:cubicBezTo>
                  <a:cubicBezTo>
                    <a:pt x="92" y="121"/>
                    <a:pt x="92" y="121"/>
                    <a:pt x="92" y="121"/>
                  </a:cubicBezTo>
                  <a:cubicBezTo>
                    <a:pt x="115" y="107"/>
                    <a:pt x="127" y="76"/>
                    <a:pt x="117" y="48"/>
                  </a:cubicBezTo>
                  <a:close/>
                </a:path>
              </a:pathLst>
            </a:custGeom>
            <a:solidFill>
              <a:srgbClr val="FDBF8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45" name="íSļîḋe"/>
            <p:cNvSpPr/>
            <p:nvPr/>
          </p:nvSpPr>
          <p:spPr bwMode="auto">
            <a:xfrm>
              <a:off x="7059613" y="5632451"/>
              <a:ext cx="373063" cy="198438"/>
            </a:xfrm>
            <a:custGeom>
              <a:avLst/>
              <a:gdLst>
                <a:gd name="T0" fmla="*/ 51 w 113"/>
                <a:gd name="T1" fmla="*/ 22 h 60"/>
                <a:gd name="T2" fmla="*/ 17 w 113"/>
                <a:gd name="T3" fmla="*/ 40 h 60"/>
                <a:gd name="T4" fmla="*/ 47 w 113"/>
                <a:gd name="T5" fmla="*/ 53 h 60"/>
                <a:gd name="T6" fmla="*/ 109 w 113"/>
                <a:gd name="T7" fmla="*/ 27 h 60"/>
                <a:gd name="T8" fmla="*/ 104 w 113"/>
                <a:gd name="T9" fmla="*/ 0 h 60"/>
                <a:gd name="T10" fmla="*/ 86 w 113"/>
                <a:gd name="T11" fmla="*/ 16 h 60"/>
                <a:gd name="T12" fmla="*/ 73 w 113"/>
                <a:gd name="T13" fmla="*/ 8 h 60"/>
                <a:gd name="T14" fmla="*/ 51 w 113"/>
                <a:gd name="T15" fmla="*/ 22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60">
                  <a:moveTo>
                    <a:pt x="51" y="22"/>
                  </a:moveTo>
                  <a:cubicBezTo>
                    <a:pt x="51" y="22"/>
                    <a:pt x="35" y="33"/>
                    <a:pt x="17" y="40"/>
                  </a:cubicBezTo>
                  <a:cubicBezTo>
                    <a:pt x="0" y="47"/>
                    <a:pt x="17" y="60"/>
                    <a:pt x="47" y="53"/>
                  </a:cubicBezTo>
                  <a:cubicBezTo>
                    <a:pt x="77" y="45"/>
                    <a:pt x="104" y="40"/>
                    <a:pt x="109" y="27"/>
                  </a:cubicBezTo>
                  <a:cubicBezTo>
                    <a:pt x="113" y="15"/>
                    <a:pt x="104" y="0"/>
                    <a:pt x="104" y="0"/>
                  </a:cubicBezTo>
                  <a:cubicBezTo>
                    <a:pt x="104" y="0"/>
                    <a:pt x="103" y="13"/>
                    <a:pt x="86" y="16"/>
                  </a:cubicBezTo>
                  <a:cubicBezTo>
                    <a:pt x="72" y="18"/>
                    <a:pt x="73" y="8"/>
                    <a:pt x="73" y="8"/>
                  </a:cubicBezTo>
                  <a:lnTo>
                    <a:pt x="51" y="22"/>
                  </a:lnTo>
                  <a:close/>
                </a:path>
              </a:pathLst>
            </a:custGeom>
            <a:solidFill>
              <a:srgbClr val="1F1F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46" name="îṥḷíḑê"/>
            <p:cNvSpPr/>
            <p:nvPr/>
          </p:nvSpPr>
          <p:spPr bwMode="auto">
            <a:xfrm>
              <a:off x="7353301" y="5099051"/>
              <a:ext cx="82550" cy="461963"/>
            </a:xfrm>
            <a:custGeom>
              <a:avLst/>
              <a:gdLst>
                <a:gd name="T0" fmla="*/ 3 w 25"/>
                <a:gd name="T1" fmla="*/ 0 h 140"/>
                <a:gd name="T2" fmla="*/ 16 w 25"/>
                <a:gd name="T3" fmla="*/ 140 h 140"/>
                <a:gd name="T4" fmla="*/ 25 w 25"/>
                <a:gd name="T5" fmla="*/ 138 h 140"/>
                <a:gd name="T6" fmla="*/ 3 w 25"/>
                <a:gd name="T7" fmla="*/ 0 h 140"/>
              </a:gdLst>
              <a:ahLst/>
              <a:cxnLst>
                <a:cxn ang="0">
                  <a:pos x="T0" y="T1"/>
                </a:cxn>
                <a:cxn ang="0">
                  <a:pos x="T2" y="T3"/>
                </a:cxn>
                <a:cxn ang="0">
                  <a:pos x="T4" y="T5"/>
                </a:cxn>
                <a:cxn ang="0">
                  <a:pos x="T6" y="T7"/>
                </a:cxn>
              </a:cxnLst>
              <a:rect l="0" t="0" r="r" b="b"/>
              <a:pathLst>
                <a:path w="25" h="140">
                  <a:moveTo>
                    <a:pt x="3" y="0"/>
                  </a:moveTo>
                  <a:cubicBezTo>
                    <a:pt x="0" y="41"/>
                    <a:pt x="15" y="135"/>
                    <a:pt x="16" y="140"/>
                  </a:cubicBezTo>
                  <a:cubicBezTo>
                    <a:pt x="25" y="138"/>
                    <a:pt x="25" y="138"/>
                    <a:pt x="25" y="138"/>
                  </a:cubicBezTo>
                  <a:cubicBezTo>
                    <a:pt x="3" y="0"/>
                    <a:pt x="3" y="0"/>
                    <a:pt x="3" y="0"/>
                  </a:cubicBezTo>
                </a:path>
              </a:pathLst>
            </a:custGeom>
            <a:solidFill>
              <a:srgbClr val="45407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47" name="ïṥ1íḓê"/>
            <p:cNvSpPr/>
            <p:nvPr/>
          </p:nvSpPr>
          <p:spPr bwMode="auto">
            <a:xfrm>
              <a:off x="7369176" y="55705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D8A98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48" name="íš1idè"/>
            <p:cNvSpPr/>
            <p:nvPr/>
          </p:nvSpPr>
          <p:spPr bwMode="auto">
            <a:xfrm>
              <a:off x="7234238" y="4670426"/>
              <a:ext cx="520700" cy="900113"/>
            </a:xfrm>
            <a:custGeom>
              <a:avLst/>
              <a:gdLst>
                <a:gd name="T0" fmla="*/ 158 w 158"/>
                <a:gd name="T1" fmla="*/ 0 h 273"/>
                <a:gd name="T2" fmla="*/ 135 w 158"/>
                <a:gd name="T3" fmla="*/ 4 h 273"/>
                <a:gd name="T4" fmla="*/ 19 w 158"/>
                <a:gd name="T5" fmla="*/ 78 h 273"/>
                <a:gd name="T6" fmla="*/ 41 w 158"/>
                <a:gd name="T7" fmla="*/ 273 h 273"/>
                <a:gd name="T8" fmla="*/ 41 w 158"/>
                <a:gd name="T9" fmla="*/ 273 h 273"/>
                <a:gd name="T10" fmla="*/ 52 w 158"/>
                <a:gd name="T11" fmla="*/ 270 h 273"/>
                <a:gd name="T12" fmla="*/ 39 w 158"/>
                <a:gd name="T13" fmla="*/ 130 h 273"/>
                <a:gd name="T14" fmla="*/ 35 w 158"/>
                <a:gd name="T15" fmla="*/ 104 h 273"/>
                <a:gd name="T16" fmla="*/ 158 w 158"/>
                <a:gd name="T17"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273">
                  <a:moveTo>
                    <a:pt x="158" y="0"/>
                  </a:moveTo>
                  <a:cubicBezTo>
                    <a:pt x="135" y="4"/>
                    <a:pt x="135" y="4"/>
                    <a:pt x="135" y="4"/>
                  </a:cubicBezTo>
                  <a:cubicBezTo>
                    <a:pt x="135" y="4"/>
                    <a:pt x="38" y="60"/>
                    <a:pt x="19" y="78"/>
                  </a:cubicBezTo>
                  <a:cubicBezTo>
                    <a:pt x="0" y="95"/>
                    <a:pt x="41" y="273"/>
                    <a:pt x="41" y="273"/>
                  </a:cubicBezTo>
                  <a:cubicBezTo>
                    <a:pt x="41" y="273"/>
                    <a:pt x="41" y="273"/>
                    <a:pt x="41" y="273"/>
                  </a:cubicBezTo>
                  <a:cubicBezTo>
                    <a:pt x="52" y="270"/>
                    <a:pt x="52" y="270"/>
                    <a:pt x="52" y="270"/>
                  </a:cubicBezTo>
                  <a:cubicBezTo>
                    <a:pt x="51" y="265"/>
                    <a:pt x="36" y="171"/>
                    <a:pt x="39" y="130"/>
                  </a:cubicBezTo>
                  <a:cubicBezTo>
                    <a:pt x="35" y="104"/>
                    <a:pt x="35" y="104"/>
                    <a:pt x="35" y="104"/>
                  </a:cubicBezTo>
                  <a:cubicBezTo>
                    <a:pt x="158" y="0"/>
                    <a:pt x="158" y="0"/>
                    <a:pt x="158" y="0"/>
                  </a:cubicBezTo>
                </a:path>
              </a:pathLst>
            </a:custGeom>
            <a:solidFill>
              <a:srgbClr val="28465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49" name="işļîḑè"/>
            <p:cNvSpPr/>
            <p:nvPr/>
          </p:nvSpPr>
          <p:spPr bwMode="auto">
            <a:xfrm>
              <a:off x="7429501" y="5518151"/>
              <a:ext cx="138113" cy="239713"/>
            </a:xfrm>
            <a:custGeom>
              <a:avLst/>
              <a:gdLst>
                <a:gd name="T0" fmla="*/ 26 w 42"/>
                <a:gd name="T1" fmla="*/ 72 h 73"/>
                <a:gd name="T2" fmla="*/ 41 w 42"/>
                <a:gd name="T3" fmla="*/ 63 h 73"/>
                <a:gd name="T4" fmla="*/ 33 w 42"/>
                <a:gd name="T5" fmla="*/ 14 h 73"/>
                <a:gd name="T6" fmla="*/ 15 w 42"/>
                <a:gd name="T7" fmla="*/ 1 h 73"/>
                <a:gd name="T8" fmla="*/ 1 w 42"/>
                <a:gd name="T9" fmla="*/ 19 h 73"/>
                <a:gd name="T10" fmla="*/ 9 w 42"/>
                <a:gd name="T11" fmla="*/ 68 h 73"/>
                <a:gd name="T12" fmla="*/ 26 w 42"/>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42" h="73">
                  <a:moveTo>
                    <a:pt x="26" y="72"/>
                  </a:moveTo>
                  <a:cubicBezTo>
                    <a:pt x="26" y="72"/>
                    <a:pt x="42" y="70"/>
                    <a:pt x="41" y="63"/>
                  </a:cubicBezTo>
                  <a:cubicBezTo>
                    <a:pt x="33" y="14"/>
                    <a:pt x="33" y="14"/>
                    <a:pt x="33" y="14"/>
                  </a:cubicBezTo>
                  <a:cubicBezTo>
                    <a:pt x="32" y="6"/>
                    <a:pt x="23" y="0"/>
                    <a:pt x="15" y="1"/>
                  </a:cubicBezTo>
                  <a:cubicBezTo>
                    <a:pt x="6" y="3"/>
                    <a:pt x="0" y="11"/>
                    <a:pt x="1" y="19"/>
                  </a:cubicBezTo>
                  <a:cubicBezTo>
                    <a:pt x="9" y="68"/>
                    <a:pt x="9" y="68"/>
                    <a:pt x="9" y="68"/>
                  </a:cubicBezTo>
                  <a:cubicBezTo>
                    <a:pt x="9" y="70"/>
                    <a:pt x="17" y="73"/>
                    <a:pt x="26" y="72"/>
                  </a:cubicBezTo>
                  <a:close/>
                </a:path>
              </a:pathLst>
            </a:custGeom>
            <a:solidFill>
              <a:srgbClr val="FFC39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50" name="i$1iḑê"/>
            <p:cNvSpPr/>
            <p:nvPr/>
          </p:nvSpPr>
          <p:spPr bwMode="auto">
            <a:xfrm>
              <a:off x="7250113" y="4525963"/>
              <a:ext cx="822325" cy="1123950"/>
            </a:xfrm>
            <a:custGeom>
              <a:avLst/>
              <a:gdLst>
                <a:gd name="T0" fmla="*/ 117 w 249"/>
                <a:gd name="T1" fmla="*/ 60 h 341"/>
                <a:gd name="T2" fmla="*/ 19 w 249"/>
                <a:gd name="T3" fmla="*/ 125 h 341"/>
                <a:gd name="T4" fmla="*/ 46 w 249"/>
                <a:gd name="T5" fmla="*/ 341 h 341"/>
                <a:gd name="T6" fmla="*/ 94 w 249"/>
                <a:gd name="T7" fmla="*/ 331 h 341"/>
                <a:gd name="T8" fmla="*/ 87 w 249"/>
                <a:gd name="T9" fmla="*/ 172 h 341"/>
                <a:gd name="T10" fmla="*/ 230 w 249"/>
                <a:gd name="T11" fmla="*/ 124 h 341"/>
                <a:gd name="T12" fmla="*/ 117 w 249"/>
                <a:gd name="T13" fmla="*/ 60 h 341"/>
              </a:gdLst>
              <a:ahLst/>
              <a:cxnLst>
                <a:cxn ang="0">
                  <a:pos x="T0" y="T1"/>
                </a:cxn>
                <a:cxn ang="0">
                  <a:pos x="T2" y="T3"/>
                </a:cxn>
                <a:cxn ang="0">
                  <a:pos x="T4" y="T5"/>
                </a:cxn>
                <a:cxn ang="0">
                  <a:pos x="T6" y="T7"/>
                </a:cxn>
                <a:cxn ang="0">
                  <a:pos x="T8" y="T9"/>
                </a:cxn>
                <a:cxn ang="0">
                  <a:pos x="T10" y="T11"/>
                </a:cxn>
                <a:cxn ang="0">
                  <a:pos x="T12" y="T13"/>
                </a:cxn>
              </a:cxnLst>
              <a:rect l="0" t="0" r="r" b="b"/>
              <a:pathLst>
                <a:path w="249" h="341">
                  <a:moveTo>
                    <a:pt x="117" y="60"/>
                  </a:moveTo>
                  <a:cubicBezTo>
                    <a:pt x="117" y="60"/>
                    <a:pt x="38" y="108"/>
                    <a:pt x="19" y="125"/>
                  </a:cubicBezTo>
                  <a:cubicBezTo>
                    <a:pt x="0" y="142"/>
                    <a:pt x="46" y="341"/>
                    <a:pt x="46" y="341"/>
                  </a:cubicBezTo>
                  <a:cubicBezTo>
                    <a:pt x="94" y="331"/>
                    <a:pt x="94" y="331"/>
                    <a:pt x="94" y="331"/>
                  </a:cubicBezTo>
                  <a:cubicBezTo>
                    <a:pt x="94" y="331"/>
                    <a:pt x="70" y="182"/>
                    <a:pt x="87" y="172"/>
                  </a:cubicBezTo>
                  <a:cubicBezTo>
                    <a:pt x="104" y="163"/>
                    <a:pt x="211" y="160"/>
                    <a:pt x="230" y="124"/>
                  </a:cubicBezTo>
                  <a:cubicBezTo>
                    <a:pt x="249" y="88"/>
                    <a:pt x="213" y="0"/>
                    <a:pt x="117" y="60"/>
                  </a:cubicBezTo>
                  <a:close/>
                </a:path>
              </a:pathLst>
            </a:custGeom>
            <a:solidFill>
              <a:srgbClr val="2C4C5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51" name="ïṧ1iḍè"/>
            <p:cNvSpPr/>
            <p:nvPr/>
          </p:nvSpPr>
          <p:spPr bwMode="auto">
            <a:xfrm>
              <a:off x="7213601" y="5689601"/>
              <a:ext cx="373063" cy="193675"/>
            </a:xfrm>
            <a:custGeom>
              <a:avLst/>
              <a:gdLst>
                <a:gd name="T0" fmla="*/ 51 w 113"/>
                <a:gd name="T1" fmla="*/ 21 h 59"/>
                <a:gd name="T2" fmla="*/ 18 w 113"/>
                <a:gd name="T3" fmla="*/ 39 h 59"/>
                <a:gd name="T4" fmla="*/ 47 w 113"/>
                <a:gd name="T5" fmla="*/ 52 h 59"/>
                <a:gd name="T6" fmla="*/ 109 w 113"/>
                <a:gd name="T7" fmla="*/ 27 h 59"/>
                <a:gd name="T8" fmla="*/ 104 w 113"/>
                <a:gd name="T9" fmla="*/ 0 h 59"/>
                <a:gd name="T10" fmla="*/ 87 w 113"/>
                <a:gd name="T11" fmla="*/ 15 h 59"/>
                <a:gd name="T12" fmla="*/ 73 w 113"/>
                <a:gd name="T13" fmla="*/ 7 h 59"/>
                <a:gd name="T14" fmla="*/ 51 w 113"/>
                <a:gd name="T15" fmla="*/ 21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59">
                  <a:moveTo>
                    <a:pt x="51" y="21"/>
                  </a:moveTo>
                  <a:cubicBezTo>
                    <a:pt x="51" y="21"/>
                    <a:pt x="35" y="32"/>
                    <a:pt x="18" y="39"/>
                  </a:cubicBezTo>
                  <a:cubicBezTo>
                    <a:pt x="0" y="46"/>
                    <a:pt x="17" y="59"/>
                    <a:pt x="47" y="52"/>
                  </a:cubicBezTo>
                  <a:cubicBezTo>
                    <a:pt x="77" y="44"/>
                    <a:pt x="105" y="39"/>
                    <a:pt x="109" y="27"/>
                  </a:cubicBezTo>
                  <a:cubicBezTo>
                    <a:pt x="113" y="14"/>
                    <a:pt x="104" y="0"/>
                    <a:pt x="104" y="0"/>
                  </a:cubicBezTo>
                  <a:cubicBezTo>
                    <a:pt x="104" y="0"/>
                    <a:pt x="103" y="12"/>
                    <a:pt x="87" y="15"/>
                  </a:cubicBezTo>
                  <a:cubicBezTo>
                    <a:pt x="72" y="18"/>
                    <a:pt x="73" y="7"/>
                    <a:pt x="73" y="7"/>
                  </a:cubicBezTo>
                  <a:lnTo>
                    <a:pt x="51" y="21"/>
                  </a:lnTo>
                  <a:close/>
                </a:path>
              </a:pathLst>
            </a:custGeom>
            <a:solidFill>
              <a:srgbClr val="1F1F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52" name="iśḻïḍé"/>
            <p:cNvSpPr/>
            <p:nvPr/>
          </p:nvSpPr>
          <p:spPr bwMode="auto">
            <a:xfrm>
              <a:off x="7439026" y="4344988"/>
              <a:ext cx="177800" cy="141288"/>
            </a:xfrm>
            <a:custGeom>
              <a:avLst/>
              <a:gdLst>
                <a:gd name="T0" fmla="*/ 16 w 54"/>
                <a:gd name="T1" fmla="*/ 0 h 43"/>
                <a:gd name="T2" fmla="*/ 18 w 54"/>
                <a:gd name="T3" fmla="*/ 7 h 43"/>
                <a:gd name="T4" fmla="*/ 37 w 54"/>
                <a:gd name="T5" fmla="*/ 7 h 43"/>
                <a:gd name="T6" fmla="*/ 46 w 54"/>
                <a:gd name="T7" fmla="*/ 6 h 43"/>
                <a:gd name="T8" fmla="*/ 43 w 54"/>
                <a:gd name="T9" fmla="*/ 12 h 43"/>
                <a:gd name="T10" fmla="*/ 24 w 54"/>
                <a:gd name="T11" fmla="*/ 18 h 43"/>
                <a:gd name="T12" fmla="*/ 53 w 54"/>
                <a:gd name="T13" fmla="*/ 21 h 43"/>
                <a:gd name="T14" fmla="*/ 47 w 54"/>
                <a:gd name="T15" fmla="*/ 23 h 43"/>
                <a:gd name="T16" fmla="*/ 26 w 54"/>
                <a:gd name="T17" fmla="*/ 25 h 43"/>
                <a:gd name="T18" fmla="*/ 35 w 54"/>
                <a:gd name="T19" fmla="*/ 27 h 43"/>
                <a:gd name="T20" fmla="*/ 46 w 54"/>
                <a:gd name="T21" fmla="*/ 27 h 43"/>
                <a:gd name="T22" fmla="*/ 47 w 54"/>
                <a:gd name="T23" fmla="*/ 31 h 43"/>
                <a:gd name="T24" fmla="*/ 26 w 54"/>
                <a:gd name="T25" fmla="*/ 34 h 43"/>
                <a:gd name="T26" fmla="*/ 29 w 54"/>
                <a:gd name="T27" fmla="*/ 37 h 43"/>
                <a:gd name="T28" fmla="*/ 37 w 54"/>
                <a:gd name="T29" fmla="*/ 37 h 43"/>
                <a:gd name="T30" fmla="*/ 37 w 54"/>
                <a:gd name="T31" fmla="*/ 41 h 43"/>
                <a:gd name="T32" fmla="*/ 13 w 54"/>
                <a:gd name="T33" fmla="*/ 41 h 43"/>
                <a:gd name="T34" fmla="*/ 2 w 54"/>
                <a:gd name="T35" fmla="*/ 17 h 43"/>
                <a:gd name="T36" fmla="*/ 16 w 54"/>
                <a:gd name="T3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43">
                  <a:moveTo>
                    <a:pt x="16" y="0"/>
                  </a:moveTo>
                  <a:cubicBezTo>
                    <a:pt x="16" y="0"/>
                    <a:pt x="16" y="3"/>
                    <a:pt x="18" y="7"/>
                  </a:cubicBezTo>
                  <a:cubicBezTo>
                    <a:pt x="21" y="10"/>
                    <a:pt x="34" y="8"/>
                    <a:pt x="37" y="7"/>
                  </a:cubicBezTo>
                  <a:cubicBezTo>
                    <a:pt x="45" y="5"/>
                    <a:pt x="45" y="6"/>
                    <a:pt x="46" y="6"/>
                  </a:cubicBezTo>
                  <a:cubicBezTo>
                    <a:pt x="47" y="7"/>
                    <a:pt x="48" y="10"/>
                    <a:pt x="43" y="12"/>
                  </a:cubicBezTo>
                  <a:cubicBezTo>
                    <a:pt x="38" y="14"/>
                    <a:pt x="24" y="18"/>
                    <a:pt x="24" y="18"/>
                  </a:cubicBezTo>
                  <a:cubicBezTo>
                    <a:pt x="24" y="18"/>
                    <a:pt x="52" y="17"/>
                    <a:pt x="53" y="21"/>
                  </a:cubicBezTo>
                  <a:cubicBezTo>
                    <a:pt x="54" y="24"/>
                    <a:pt x="51" y="23"/>
                    <a:pt x="47" y="23"/>
                  </a:cubicBezTo>
                  <a:cubicBezTo>
                    <a:pt x="43" y="24"/>
                    <a:pt x="28" y="24"/>
                    <a:pt x="26" y="25"/>
                  </a:cubicBezTo>
                  <a:cubicBezTo>
                    <a:pt x="23" y="25"/>
                    <a:pt x="31" y="28"/>
                    <a:pt x="35" y="27"/>
                  </a:cubicBezTo>
                  <a:cubicBezTo>
                    <a:pt x="39" y="27"/>
                    <a:pt x="46" y="27"/>
                    <a:pt x="46" y="27"/>
                  </a:cubicBezTo>
                  <a:cubicBezTo>
                    <a:pt x="46" y="27"/>
                    <a:pt x="51" y="28"/>
                    <a:pt x="47" y="31"/>
                  </a:cubicBezTo>
                  <a:cubicBezTo>
                    <a:pt x="44" y="33"/>
                    <a:pt x="33" y="34"/>
                    <a:pt x="26" y="34"/>
                  </a:cubicBezTo>
                  <a:cubicBezTo>
                    <a:pt x="21" y="35"/>
                    <a:pt x="21" y="37"/>
                    <a:pt x="29" y="37"/>
                  </a:cubicBezTo>
                  <a:cubicBezTo>
                    <a:pt x="36" y="37"/>
                    <a:pt x="35" y="36"/>
                    <a:pt x="37" y="37"/>
                  </a:cubicBezTo>
                  <a:cubicBezTo>
                    <a:pt x="42" y="38"/>
                    <a:pt x="40" y="40"/>
                    <a:pt x="37" y="41"/>
                  </a:cubicBezTo>
                  <a:cubicBezTo>
                    <a:pt x="34" y="42"/>
                    <a:pt x="23" y="43"/>
                    <a:pt x="13" y="41"/>
                  </a:cubicBezTo>
                  <a:cubicBezTo>
                    <a:pt x="7" y="39"/>
                    <a:pt x="0" y="28"/>
                    <a:pt x="2" y="17"/>
                  </a:cubicBezTo>
                  <a:cubicBezTo>
                    <a:pt x="4" y="6"/>
                    <a:pt x="16" y="0"/>
                    <a:pt x="16" y="0"/>
                  </a:cubicBezTo>
                  <a:close/>
                </a:path>
              </a:pathLst>
            </a:custGeom>
            <a:solidFill>
              <a:srgbClr val="FDBF8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53" name="íṣļîḋé"/>
            <p:cNvSpPr/>
            <p:nvPr/>
          </p:nvSpPr>
          <p:spPr bwMode="auto">
            <a:xfrm>
              <a:off x="8134351" y="3906838"/>
              <a:ext cx="241300" cy="115888"/>
            </a:xfrm>
            <a:custGeom>
              <a:avLst/>
              <a:gdLst>
                <a:gd name="T0" fmla="*/ 6 w 152"/>
                <a:gd name="T1" fmla="*/ 0 h 73"/>
                <a:gd name="T2" fmla="*/ 0 w 152"/>
                <a:gd name="T3" fmla="*/ 54 h 73"/>
                <a:gd name="T4" fmla="*/ 148 w 152"/>
                <a:gd name="T5" fmla="*/ 73 h 73"/>
                <a:gd name="T6" fmla="*/ 152 w 152"/>
                <a:gd name="T7" fmla="*/ 64 h 73"/>
                <a:gd name="T8" fmla="*/ 6 w 152"/>
                <a:gd name="T9" fmla="*/ 48 h 73"/>
                <a:gd name="T10" fmla="*/ 6 w 152"/>
                <a:gd name="T11" fmla="*/ 0 h 73"/>
              </a:gdLst>
              <a:ahLst/>
              <a:cxnLst>
                <a:cxn ang="0">
                  <a:pos x="T0" y="T1"/>
                </a:cxn>
                <a:cxn ang="0">
                  <a:pos x="T2" y="T3"/>
                </a:cxn>
                <a:cxn ang="0">
                  <a:pos x="T4" y="T5"/>
                </a:cxn>
                <a:cxn ang="0">
                  <a:pos x="T6" y="T7"/>
                </a:cxn>
                <a:cxn ang="0">
                  <a:pos x="T8" y="T9"/>
                </a:cxn>
                <a:cxn ang="0">
                  <a:pos x="T10" y="T11"/>
                </a:cxn>
              </a:cxnLst>
              <a:rect l="0" t="0" r="r" b="b"/>
              <a:pathLst>
                <a:path w="152" h="73">
                  <a:moveTo>
                    <a:pt x="6" y="0"/>
                  </a:moveTo>
                  <a:lnTo>
                    <a:pt x="0" y="54"/>
                  </a:lnTo>
                  <a:lnTo>
                    <a:pt x="148" y="73"/>
                  </a:lnTo>
                  <a:lnTo>
                    <a:pt x="152" y="64"/>
                  </a:lnTo>
                  <a:lnTo>
                    <a:pt x="6" y="48"/>
                  </a:lnTo>
                  <a:lnTo>
                    <a:pt x="6" y="0"/>
                  </a:lnTo>
                  <a:close/>
                </a:path>
              </a:pathLst>
            </a:custGeom>
            <a:solidFill>
              <a:srgbClr val="E4A24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54" name="i$ḻiḍè"/>
            <p:cNvSpPr/>
            <p:nvPr/>
          </p:nvSpPr>
          <p:spPr bwMode="auto">
            <a:xfrm>
              <a:off x="8134351" y="3906838"/>
              <a:ext cx="241300" cy="115888"/>
            </a:xfrm>
            <a:custGeom>
              <a:avLst/>
              <a:gdLst>
                <a:gd name="T0" fmla="*/ 6 w 152"/>
                <a:gd name="T1" fmla="*/ 0 h 73"/>
                <a:gd name="T2" fmla="*/ 0 w 152"/>
                <a:gd name="T3" fmla="*/ 54 h 73"/>
                <a:gd name="T4" fmla="*/ 148 w 152"/>
                <a:gd name="T5" fmla="*/ 73 h 73"/>
                <a:gd name="T6" fmla="*/ 152 w 152"/>
                <a:gd name="T7" fmla="*/ 64 h 73"/>
                <a:gd name="T8" fmla="*/ 6 w 152"/>
                <a:gd name="T9" fmla="*/ 48 h 73"/>
                <a:gd name="T10" fmla="*/ 6 w 152"/>
                <a:gd name="T11" fmla="*/ 0 h 73"/>
              </a:gdLst>
              <a:ahLst/>
              <a:cxnLst>
                <a:cxn ang="0">
                  <a:pos x="T0" y="T1"/>
                </a:cxn>
                <a:cxn ang="0">
                  <a:pos x="T2" y="T3"/>
                </a:cxn>
                <a:cxn ang="0">
                  <a:pos x="T4" y="T5"/>
                </a:cxn>
                <a:cxn ang="0">
                  <a:pos x="T6" y="T7"/>
                </a:cxn>
                <a:cxn ang="0">
                  <a:pos x="T8" y="T9"/>
                </a:cxn>
                <a:cxn ang="0">
                  <a:pos x="T10" y="T11"/>
                </a:cxn>
              </a:cxnLst>
              <a:rect l="0" t="0" r="r" b="b"/>
              <a:pathLst>
                <a:path w="152" h="73">
                  <a:moveTo>
                    <a:pt x="6" y="0"/>
                  </a:moveTo>
                  <a:lnTo>
                    <a:pt x="0" y="54"/>
                  </a:lnTo>
                  <a:lnTo>
                    <a:pt x="148" y="73"/>
                  </a:lnTo>
                  <a:lnTo>
                    <a:pt x="152" y="64"/>
                  </a:lnTo>
                  <a:lnTo>
                    <a:pt x="6" y="48"/>
                  </a:lnTo>
                  <a:lnTo>
                    <a:pt x="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55" name="îšḻiḍè"/>
            <p:cNvSpPr/>
            <p:nvPr/>
          </p:nvSpPr>
          <p:spPr bwMode="auto">
            <a:xfrm>
              <a:off x="7800976" y="3597276"/>
              <a:ext cx="327025" cy="428625"/>
            </a:xfrm>
            <a:custGeom>
              <a:avLst/>
              <a:gdLst>
                <a:gd name="T0" fmla="*/ 60 w 99"/>
                <a:gd name="T1" fmla="*/ 130 h 130"/>
                <a:gd name="T2" fmla="*/ 79 w 99"/>
                <a:gd name="T3" fmla="*/ 45 h 130"/>
                <a:gd name="T4" fmla="*/ 38 w 99"/>
                <a:gd name="T5" fmla="*/ 28 h 130"/>
                <a:gd name="T6" fmla="*/ 0 w 99"/>
                <a:gd name="T7" fmla="*/ 94 h 130"/>
                <a:gd name="T8" fmla="*/ 60 w 99"/>
                <a:gd name="T9" fmla="*/ 130 h 130"/>
              </a:gdLst>
              <a:ahLst/>
              <a:cxnLst>
                <a:cxn ang="0">
                  <a:pos x="T0" y="T1"/>
                </a:cxn>
                <a:cxn ang="0">
                  <a:pos x="T2" y="T3"/>
                </a:cxn>
                <a:cxn ang="0">
                  <a:pos x="T4" y="T5"/>
                </a:cxn>
                <a:cxn ang="0">
                  <a:pos x="T6" y="T7"/>
                </a:cxn>
                <a:cxn ang="0">
                  <a:pos x="T8" y="T9"/>
                </a:cxn>
              </a:cxnLst>
              <a:rect l="0" t="0" r="r" b="b"/>
              <a:pathLst>
                <a:path w="99" h="130">
                  <a:moveTo>
                    <a:pt x="60" y="130"/>
                  </a:moveTo>
                  <a:cubicBezTo>
                    <a:pt x="60" y="130"/>
                    <a:pt x="99" y="61"/>
                    <a:pt x="79" y="45"/>
                  </a:cubicBezTo>
                  <a:cubicBezTo>
                    <a:pt x="60" y="29"/>
                    <a:pt x="55" y="0"/>
                    <a:pt x="38" y="28"/>
                  </a:cubicBezTo>
                  <a:cubicBezTo>
                    <a:pt x="20" y="56"/>
                    <a:pt x="0" y="94"/>
                    <a:pt x="0" y="94"/>
                  </a:cubicBezTo>
                  <a:cubicBezTo>
                    <a:pt x="60" y="130"/>
                    <a:pt x="60" y="130"/>
                    <a:pt x="60" y="130"/>
                  </a:cubicBezTo>
                </a:path>
              </a:pathLst>
            </a:custGeom>
            <a:solidFill>
              <a:srgbClr val="FBAF4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56" name="îṥḻiḑê"/>
            <p:cNvSpPr/>
            <p:nvPr/>
          </p:nvSpPr>
          <p:spPr bwMode="auto">
            <a:xfrm>
              <a:off x="7900988" y="3848101"/>
              <a:ext cx="22225" cy="128588"/>
            </a:xfrm>
            <a:custGeom>
              <a:avLst/>
              <a:gdLst>
                <a:gd name="T0" fmla="*/ 14 w 14"/>
                <a:gd name="T1" fmla="*/ 0 h 81"/>
                <a:gd name="T2" fmla="*/ 0 w 14"/>
                <a:gd name="T3" fmla="*/ 74 h 81"/>
                <a:gd name="T4" fmla="*/ 8 w 14"/>
                <a:gd name="T5" fmla="*/ 81 h 81"/>
                <a:gd name="T6" fmla="*/ 14 w 14"/>
                <a:gd name="T7" fmla="*/ 0 h 81"/>
              </a:gdLst>
              <a:ahLst/>
              <a:cxnLst>
                <a:cxn ang="0">
                  <a:pos x="T0" y="T1"/>
                </a:cxn>
                <a:cxn ang="0">
                  <a:pos x="T2" y="T3"/>
                </a:cxn>
                <a:cxn ang="0">
                  <a:pos x="T4" y="T5"/>
                </a:cxn>
                <a:cxn ang="0">
                  <a:pos x="T6" y="T7"/>
                </a:cxn>
              </a:cxnLst>
              <a:rect l="0" t="0" r="r" b="b"/>
              <a:pathLst>
                <a:path w="14" h="81">
                  <a:moveTo>
                    <a:pt x="14" y="0"/>
                  </a:moveTo>
                  <a:lnTo>
                    <a:pt x="0" y="74"/>
                  </a:lnTo>
                  <a:lnTo>
                    <a:pt x="8" y="81"/>
                  </a:lnTo>
                  <a:lnTo>
                    <a:pt x="14" y="0"/>
                  </a:lnTo>
                  <a:close/>
                </a:path>
              </a:pathLst>
            </a:custGeom>
            <a:solidFill>
              <a:srgbClr val="E4A24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57" name="ïsļîdê"/>
            <p:cNvSpPr/>
            <p:nvPr/>
          </p:nvSpPr>
          <p:spPr bwMode="auto">
            <a:xfrm>
              <a:off x="7900988" y="3848101"/>
              <a:ext cx="22225" cy="128588"/>
            </a:xfrm>
            <a:custGeom>
              <a:avLst/>
              <a:gdLst>
                <a:gd name="T0" fmla="*/ 14 w 14"/>
                <a:gd name="T1" fmla="*/ 0 h 81"/>
                <a:gd name="T2" fmla="*/ 0 w 14"/>
                <a:gd name="T3" fmla="*/ 74 h 81"/>
                <a:gd name="T4" fmla="*/ 8 w 14"/>
                <a:gd name="T5" fmla="*/ 81 h 81"/>
                <a:gd name="T6" fmla="*/ 14 w 14"/>
                <a:gd name="T7" fmla="*/ 0 h 81"/>
              </a:gdLst>
              <a:ahLst/>
              <a:cxnLst>
                <a:cxn ang="0">
                  <a:pos x="T0" y="T1"/>
                </a:cxn>
                <a:cxn ang="0">
                  <a:pos x="T2" y="T3"/>
                </a:cxn>
                <a:cxn ang="0">
                  <a:pos x="T4" y="T5"/>
                </a:cxn>
                <a:cxn ang="0">
                  <a:pos x="T6" y="T7"/>
                </a:cxn>
              </a:cxnLst>
              <a:rect l="0" t="0" r="r" b="b"/>
              <a:pathLst>
                <a:path w="14" h="81">
                  <a:moveTo>
                    <a:pt x="14" y="0"/>
                  </a:moveTo>
                  <a:lnTo>
                    <a:pt x="0" y="74"/>
                  </a:lnTo>
                  <a:lnTo>
                    <a:pt x="8" y="81"/>
                  </a:lnTo>
                  <a:lnTo>
                    <a:pt x="1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58" name="îsļïḋe"/>
            <p:cNvSpPr/>
            <p:nvPr/>
          </p:nvSpPr>
          <p:spPr bwMode="auto">
            <a:xfrm>
              <a:off x="7481888" y="4430713"/>
              <a:ext cx="758825" cy="596900"/>
            </a:xfrm>
            <a:custGeom>
              <a:avLst/>
              <a:gdLst>
                <a:gd name="T0" fmla="*/ 0 w 230"/>
                <a:gd name="T1" fmla="*/ 72 h 181"/>
                <a:gd name="T2" fmla="*/ 67 w 230"/>
                <a:gd name="T3" fmla="*/ 108 h 181"/>
                <a:gd name="T4" fmla="*/ 122 w 230"/>
                <a:gd name="T5" fmla="*/ 179 h 181"/>
                <a:gd name="T6" fmla="*/ 208 w 230"/>
                <a:gd name="T7" fmla="*/ 165 h 181"/>
                <a:gd name="T8" fmla="*/ 195 w 230"/>
                <a:gd name="T9" fmla="*/ 47 h 181"/>
                <a:gd name="T10" fmla="*/ 0 w 230"/>
                <a:gd name="T11" fmla="*/ 72 h 181"/>
              </a:gdLst>
              <a:ahLst/>
              <a:cxnLst>
                <a:cxn ang="0">
                  <a:pos x="T0" y="T1"/>
                </a:cxn>
                <a:cxn ang="0">
                  <a:pos x="T2" y="T3"/>
                </a:cxn>
                <a:cxn ang="0">
                  <a:pos x="T4" y="T5"/>
                </a:cxn>
                <a:cxn ang="0">
                  <a:pos x="T6" y="T7"/>
                </a:cxn>
                <a:cxn ang="0">
                  <a:pos x="T8" y="T9"/>
                </a:cxn>
                <a:cxn ang="0">
                  <a:pos x="T10" y="T11"/>
                </a:cxn>
              </a:cxnLst>
              <a:rect l="0" t="0" r="r" b="b"/>
              <a:pathLst>
                <a:path w="230" h="181">
                  <a:moveTo>
                    <a:pt x="0" y="72"/>
                  </a:moveTo>
                  <a:cubicBezTo>
                    <a:pt x="0" y="72"/>
                    <a:pt x="30" y="89"/>
                    <a:pt x="67" y="108"/>
                  </a:cubicBezTo>
                  <a:cubicBezTo>
                    <a:pt x="103" y="128"/>
                    <a:pt x="122" y="179"/>
                    <a:pt x="122" y="179"/>
                  </a:cubicBezTo>
                  <a:cubicBezTo>
                    <a:pt x="122" y="179"/>
                    <a:pt x="185" y="181"/>
                    <a:pt x="208" y="165"/>
                  </a:cubicBezTo>
                  <a:cubicBezTo>
                    <a:pt x="230" y="148"/>
                    <a:pt x="222" y="63"/>
                    <a:pt x="195" y="47"/>
                  </a:cubicBezTo>
                  <a:cubicBezTo>
                    <a:pt x="113" y="0"/>
                    <a:pt x="0" y="72"/>
                    <a:pt x="0" y="72"/>
                  </a:cubicBezTo>
                  <a:close/>
                </a:path>
              </a:pathLst>
            </a:custGeom>
            <a:solidFill>
              <a:srgbClr val="FBAF4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59" name="ïṩḻídè"/>
            <p:cNvSpPr/>
            <p:nvPr/>
          </p:nvSpPr>
          <p:spPr bwMode="auto">
            <a:xfrm>
              <a:off x="7880351" y="3722688"/>
              <a:ext cx="508000" cy="852488"/>
            </a:xfrm>
            <a:custGeom>
              <a:avLst/>
              <a:gdLst>
                <a:gd name="T0" fmla="*/ 0 w 154"/>
                <a:gd name="T1" fmla="*/ 230 h 259"/>
                <a:gd name="T2" fmla="*/ 87 w 154"/>
                <a:gd name="T3" fmla="*/ 26 h 259"/>
                <a:gd name="T4" fmla="*/ 103 w 154"/>
                <a:gd name="T5" fmla="*/ 2 h 259"/>
                <a:gd name="T6" fmla="*/ 138 w 154"/>
                <a:gd name="T7" fmla="*/ 24 h 259"/>
                <a:gd name="T8" fmla="*/ 101 w 154"/>
                <a:gd name="T9" fmla="*/ 211 h 259"/>
                <a:gd name="T10" fmla="*/ 3 w 154"/>
                <a:gd name="T11" fmla="*/ 259 h 259"/>
              </a:gdLst>
              <a:ahLst/>
              <a:cxnLst>
                <a:cxn ang="0">
                  <a:pos x="T0" y="T1"/>
                </a:cxn>
                <a:cxn ang="0">
                  <a:pos x="T2" y="T3"/>
                </a:cxn>
                <a:cxn ang="0">
                  <a:pos x="T4" y="T5"/>
                </a:cxn>
                <a:cxn ang="0">
                  <a:pos x="T6" y="T7"/>
                </a:cxn>
                <a:cxn ang="0">
                  <a:pos x="T8" y="T9"/>
                </a:cxn>
                <a:cxn ang="0">
                  <a:pos x="T10" y="T11"/>
                </a:cxn>
              </a:cxnLst>
              <a:rect l="0" t="0" r="r" b="b"/>
              <a:pathLst>
                <a:path w="154" h="259">
                  <a:moveTo>
                    <a:pt x="0" y="230"/>
                  </a:moveTo>
                  <a:cubicBezTo>
                    <a:pt x="104" y="201"/>
                    <a:pt x="100" y="92"/>
                    <a:pt x="87" y="26"/>
                  </a:cubicBezTo>
                  <a:cubicBezTo>
                    <a:pt x="85" y="15"/>
                    <a:pt x="92" y="4"/>
                    <a:pt x="103" y="2"/>
                  </a:cubicBezTo>
                  <a:cubicBezTo>
                    <a:pt x="114" y="0"/>
                    <a:pt x="135" y="13"/>
                    <a:pt x="138" y="24"/>
                  </a:cubicBezTo>
                  <a:cubicBezTo>
                    <a:pt x="154" y="106"/>
                    <a:pt x="132" y="178"/>
                    <a:pt x="101" y="211"/>
                  </a:cubicBezTo>
                  <a:cubicBezTo>
                    <a:pt x="82" y="231"/>
                    <a:pt x="53" y="254"/>
                    <a:pt x="3" y="259"/>
                  </a:cubicBezTo>
                </a:path>
              </a:pathLst>
            </a:custGeom>
            <a:solidFill>
              <a:srgbClr val="FDBF8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60" name="iṣlîḍé"/>
            <p:cNvSpPr/>
            <p:nvPr/>
          </p:nvSpPr>
          <p:spPr bwMode="auto">
            <a:xfrm>
              <a:off x="8143876" y="3705226"/>
              <a:ext cx="254000" cy="303213"/>
            </a:xfrm>
            <a:custGeom>
              <a:avLst/>
              <a:gdLst>
                <a:gd name="T0" fmla="*/ 70 w 77"/>
                <a:gd name="T1" fmla="*/ 92 h 92"/>
                <a:gd name="T2" fmla="*/ 52 w 77"/>
                <a:gd name="T3" fmla="*/ 7 h 92"/>
                <a:gd name="T4" fmla="*/ 4 w 77"/>
                <a:gd name="T5" fmla="*/ 38 h 92"/>
                <a:gd name="T6" fmla="*/ 0 w 77"/>
                <a:gd name="T7" fmla="*/ 84 h 92"/>
                <a:gd name="T8" fmla="*/ 70 w 77"/>
                <a:gd name="T9" fmla="*/ 92 h 92"/>
              </a:gdLst>
              <a:ahLst/>
              <a:cxnLst>
                <a:cxn ang="0">
                  <a:pos x="T0" y="T1"/>
                </a:cxn>
                <a:cxn ang="0">
                  <a:pos x="T2" y="T3"/>
                </a:cxn>
                <a:cxn ang="0">
                  <a:pos x="T4" y="T5"/>
                </a:cxn>
                <a:cxn ang="0">
                  <a:pos x="T6" y="T7"/>
                </a:cxn>
                <a:cxn ang="0">
                  <a:pos x="T8" y="T9"/>
                </a:cxn>
              </a:cxnLst>
              <a:rect l="0" t="0" r="r" b="b"/>
              <a:pathLst>
                <a:path w="77" h="92">
                  <a:moveTo>
                    <a:pt x="70" y="92"/>
                  </a:moveTo>
                  <a:cubicBezTo>
                    <a:pt x="70" y="92"/>
                    <a:pt x="77" y="13"/>
                    <a:pt x="52" y="7"/>
                  </a:cubicBezTo>
                  <a:cubicBezTo>
                    <a:pt x="28" y="0"/>
                    <a:pt x="8" y="6"/>
                    <a:pt x="4" y="38"/>
                  </a:cubicBezTo>
                  <a:cubicBezTo>
                    <a:pt x="0" y="71"/>
                    <a:pt x="0" y="84"/>
                    <a:pt x="0" y="84"/>
                  </a:cubicBezTo>
                  <a:lnTo>
                    <a:pt x="70" y="92"/>
                  </a:lnTo>
                  <a:close/>
                </a:path>
              </a:pathLst>
            </a:custGeom>
            <a:solidFill>
              <a:srgbClr val="FBAF4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61" name="îšḻîḋê"/>
            <p:cNvSpPr/>
            <p:nvPr/>
          </p:nvSpPr>
          <p:spPr bwMode="auto">
            <a:xfrm>
              <a:off x="7764463" y="3113088"/>
              <a:ext cx="696913" cy="977900"/>
            </a:xfrm>
            <a:custGeom>
              <a:avLst/>
              <a:gdLst>
                <a:gd name="T0" fmla="*/ 3 w 211"/>
                <a:gd name="T1" fmla="*/ 68 h 297"/>
                <a:gd name="T2" fmla="*/ 38 w 211"/>
                <a:gd name="T3" fmla="*/ 104 h 297"/>
                <a:gd name="T4" fmla="*/ 107 w 211"/>
                <a:gd name="T5" fmla="*/ 242 h 297"/>
                <a:gd name="T6" fmla="*/ 155 w 211"/>
                <a:gd name="T7" fmla="*/ 199 h 297"/>
                <a:gd name="T8" fmla="*/ 181 w 211"/>
                <a:gd name="T9" fmla="*/ 279 h 297"/>
                <a:gd name="T10" fmla="*/ 209 w 211"/>
                <a:gd name="T11" fmla="*/ 276 h 297"/>
                <a:gd name="T12" fmla="*/ 135 w 211"/>
                <a:gd name="T13" fmla="*/ 92 h 297"/>
                <a:gd name="T14" fmla="*/ 98 w 211"/>
                <a:gd name="T15" fmla="*/ 18 h 297"/>
                <a:gd name="T16" fmla="*/ 39 w 211"/>
                <a:gd name="T17" fmla="*/ 12 h 297"/>
                <a:gd name="T18" fmla="*/ 3 w 211"/>
                <a:gd name="T19" fmla="*/ 6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97">
                  <a:moveTo>
                    <a:pt x="3" y="68"/>
                  </a:moveTo>
                  <a:cubicBezTo>
                    <a:pt x="6" y="82"/>
                    <a:pt x="12" y="101"/>
                    <a:pt x="38" y="104"/>
                  </a:cubicBezTo>
                  <a:cubicBezTo>
                    <a:pt x="64" y="106"/>
                    <a:pt x="22" y="269"/>
                    <a:pt x="107" y="242"/>
                  </a:cubicBezTo>
                  <a:cubicBezTo>
                    <a:pt x="139" y="231"/>
                    <a:pt x="121" y="193"/>
                    <a:pt x="155" y="199"/>
                  </a:cubicBezTo>
                  <a:cubicBezTo>
                    <a:pt x="168" y="201"/>
                    <a:pt x="173" y="229"/>
                    <a:pt x="181" y="279"/>
                  </a:cubicBezTo>
                  <a:cubicBezTo>
                    <a:pt x="184" y="297"/>
                    <a:pt x="211" y="294"/>
                    <a:pt x="209" y="276"/>
                  </a:cubicBezTo>
                  <a:cubicBezTo>
                    <a:pt x="203" y="218"/>
                    <a:pt x="134" y="96"/>
                    <a:pt x="135" y="92"/>
                  </a:cubicBezTo>
                  <a:cubicBezTo>
                    <a:pt x="140" y="64"/>
                    <a:pt x="122" y="33"/>
                    <a:pt x="98" y="18"/>
                  </a:cubicBezTo>
                  <a:cubicBezTo>
                    <a:pt x="92" y="15"/>
                    <a:pt x="66" y="0"/>
                    <a:pt x="39" y="12"/>
                  </a:cubicBezTo>
                  <a:cubicBezTo>
                    <a:pt x="16" y="22"/>
                    <a:pt x="0" y="52"/>
                    <a:pt x="3" y="68"/>
                  </a:cubicBezTo>
                  <a:close/>
                </a:path>
              </a:pathLst>
            </a:custGeom>
            <a:solidFill>
              <a:srgbClr val="E4403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62" name="îś1îḓe"/>
            <p:cNvSpPr/>
            <p:nvPr/>
          </p:nvSpPr>
          <p:spPr bwMode="auto">
            <a:xfrm>
              <a:off x="7381876" y="4440238"/>
              <a:ext cx="400050" cy="379413"/>
            </a:xfrm>
            <a:custGeom>
              <a:avLst/>
              <a:gdLst>
                <a:gd name="T0" fmla="*/ 54 w 121"/>
                <a:gd name="T1" fmla="*/ 39 h 115"/>
                <a:gd name="T2" fmla="*/ 35 w 121"/>
                <a:gd name="T3" fmla="*/ 54 h 115"/>
                <a:gd name="T4" fmla="*/ 0 w 121"/>
                <a:gd name="T5" fmla="*/ 78 h 115"/>
                <a:gd name="T6" fmla="*/ 48 w 121"/>
                <a:gd name="T7" fmla="*/ 115 h 115"/>
                <a:gd name="T8" fmla="*/ 98 w 121"/>
                <a:gd name="T9" fmla="*/ 86 h 115"/>
                <a:gd name="T10" fmla="*/ 118 w 121"/>
                <a:gd name="T11" fmla="*/ 26 h 115"/>
                <a:gd name="T12" fmla="*/ 49 w 121"/>
                <a:gd name="T13" fmla="*/ 22 h 115"/>
                <a:gd name="T14" fmla="*/ 54 w 121"/>
                <a:gd name="T15" fmla="*/ 39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15">
                  <a:moveTo>
                    <a:pt x="54" y="39"/>
                  </a:moveTo>
                  <a:cubicBezTo>
                    <a:pt x="54" y="39"/>
                    <a:pt x="54" y="47"/>
                    <a:pt x="35" y="54"/>
                  </a:cubicBezTo>
                  <a:cubicBezTo>
                    <a:pt x="16" y="62"/>
                    <a:pt x="0" y="78"/>
                    <a:pt x="0" y="78"/>
                  </a:cubicBezTo>
                  <a:cubicBezTo>
                    <a:pt x="48" y="115"/>
                    <a:pt x="48" y="115"/>
                    <a:pt x="48" y="115"/>
                  </a:cubicBezTo>
                  <a:cubicBezTo>
                    <a:pt x="48" y="115"/>
                    <a:pt x="82" y="95"/>
                    <a:pt x="98" y="86"/>
                  </a:cubicBezTo>
                  <a:cubicBezTo>
                    <a:pt x="113" y="78"/>
                    <a:pt x="121" y="52"/>
                    <a:pt x="118" y="26"/>
                  </a:cubicBezTo>
                  <a:cubicBezTo>
                    <a:pt x="115" y="0"/>
                    <a:pt x="49" y="22"/>
                    <a:pt x="49" y="22"/>
                  </a:cubicBezTo>
                  <a:lnTo>
                    <a:pt x="54" y="39"/>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63" name="iṣ1iḑè"/>
            <p:cNvSpPr/>
            <p:nvPr/>
          </p:nvSpPr>
          <p:spPr bwMode="auto">
            <a:xfrm>
              <a:off x="7640638" y="4440238"/>
              <a:ext cx="263525" cy="155575"/>
            </a:xfrm>
            <a:custGeom>
              <a:avLst/>
              <a:gdLst>
                <a:gd name="T0" fmla="*/ 37 w 80"/>
                <a:gd name="T1" fmla="*/ 0 h 47"/>
                <a:gd name="T2" fmla="*/ 37 w 80"/>
                <a:gd name="T3" fmla="*/ 11 h 47"/>
                <a:gd name="T4" fmla="*/ 18 w 80"/>
                <a:gd name="T5" fmla="*/ 10 h 47"/>
                <a:gd name="T6" fmla="*/ 6 w 80"/>
                <a:gd name="T7" fmla="*/ 7 h 47"/>
                <a:gd name="T8" fmla="*/ 9 w 80"/>
                <a:gd name="T9" fmla="*/ 13 h 47"/>
                <a:gd name="T10" fmla="*/ 31 w 80"/>
                <a:gd name="T11" fmla="*/ 22 h 47"/>
                <a:gd name="T12" fmla="*/ 1 w 80"/>
                <a:gd name="T13" fmla="*/ 21 h 47"/>
                <a:gd name="T14" fmla="*/ 7 w 80"/>
                <a:gd name="T15" fmla="*/ 25 h 47"/>
                <a:gd name="T16" fmla="*/ 28 w 80"/>
                <a:gd name="T17" fmla="*/ 28 h 47"/>
                <a:gd name="T18" fmla="*/ 18 w 80"/>
                <a:gd name="T19" fmla="*/ 30 h 47"/>
                <a:gd name="T20" fmla="*/ 8 w 80"/>
                <a:gd name="T21" fmla="*/ 29 h 47"/>
                <a:gd name="T22" fmla="*/ 6 w 80"/>
                <a:gd name="T23" fmla="*/ 32 h 47"/>
                <a:gd name="T24" fmla="*/ 30 w 80"/>
                <a:gd name="T25" fmla="*/ 38 h 47"/>
                <a:gd name="T26" fmla="*/ 28 w 80"/>
                <a:gd name="T27" fmla="*/ 40 h 47"/>
                <a:gd name="T28" fmla="*/ 16 w 80"/>
                <a:gd name="T29" fmla="*/ 39 h 47"/>
                <a:gd name="T30" fmla="*/ 15 w 80"/>
                <a:gd name="T31" fmla="*/ 43 h 47"/>
                <a:gd name="T32" fmla="*/ 48 w 80"/>
                <a:gd name="T33" fmla="*/ 46 h 47"/>
                <a:gd name="T34" fmla="*/ 78 w 80"/>
                <a:gd name="T35" fmla="*/ 41 h 47"/>
                <a:gd name="T36" fmla="*/ 80 w 80"/>
                <a:gd name="T37" fmla="*/ 14 h 47"/>
                <a:gd name="T38" fmla="*/ 37 w 80"/>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47">
                  <a:moveTo>
                    <a:pt x="37" y="0"/>
                  </a:moveTo>
                  <a:cubicBezTo>
                    <a:pt x="38" y="4"/>
                    <a:pt x="40" y="7"/>
                    <a:pt x="37" y="11"/>
                  </a:cubicBezTo>
                  <a:cubicBezTo>
                    <a:pt x="34" y="14"/>
                    <a:pt x="21" y="11"/>
                    <a:pt x="18" y="10"/>
                  </a:cubicBezTo>
                  <a:cubicBezTo>
                    <a:pt x="10" y="7"/>
                    <a:pt x="7" y="7"/>
                    <a:pt x="6" y="7"/>
                  </a:cubicBezTo>
                  <a:cubicBezTo>
                    <a:pt x="5" y="8"/>
                    <a:pt x="4" y="11"/>
                    <a:pt x="9" y="13"/>
                  </a:cubicBezTo>
                  <a:cubicBezTo>
                    <a:pt x="14" y="15"/>
                    <a:pt x="31" y="22"/>
                    <a:pt x="31" y="22"/>
                  </a:cubicBezTo>
                  <a:cubicBezTo>
                    <a:pt x="31" y="22"/>
                    <a:pt x="3" y="18"/>
                    <a:pt x="1" y="21"/>
                  </a:cubicBezTo>
                  <a:cubicBezTo>
                    <a:pt x="0" y="24"/>
                    <a:pt x="3" y="24"/>
                    <a:pt x="7" y="25"/>
                  </a:cubicBezTo>
                  <a:cubicBezTo>
                    <a:pt x="11" y="25"/>
                    <a:pt x="25" y="27"/>
                    <a:pt x="28" y="28"/>
                  </a:cubicBezTo>
                  <a:cubicBezTo>
                    <a:pt x="31" y="28"/>
                    <a:pt x="23" y="30"/>
                    <a:pt x="18" y="30"/>
                  </a:cubicBezTo>
                  <a:cubicBezTo>
                    <a:pt x="14" y="29"/>
                    <a:pt x="8" y="29"/>
                    <a:pt x="8" y="29"/>
                  </a:cubicBezTo>
                  <a:cubicBezTo>
                    <a:pt x="8" y="29"/>
                    <a:pt x="2" y="29"/>
                    <a:pt x="6" y="32"/>
                  </a:cubicBezTo>
                  <a:cubicBezTo>
                    <a:pt x="10" y="35"/>
                    <a:pt x="24" y="36"/>
                    <a:pt x="30" y="38"/>
                  </a:cubicBezTo>
                  <a:cubicBezTo>
                    <a:pt x="35" y="38"/>
                    <a:pt x="35" y="41"/>
                    <a:pt x="28" y="40"/>
                  </a:cubicBezTo>
                  <a:cubicBezTo>
                    <a:pt x="21" y="39"/>
                    <a:pt x="18" y="39"/>
                    <a:pt x="16" y="39"/>
                  </a:cubicBezTo>
                  <a:cubicBezTo>
                    <a:pt x="11" y="40"/>
                    <a:pt x="13" y="42"/>
                    <a:pt x="15" y="43"/>
                  </a:cubicBezTo>
                  <a:cubicBezTo>
                    <a:pt x="18" y="44"/>
                    <a:pt x="37" y="47"/>
                    <a:pt x="48" y="46"/>
                  </a:cubicBezTo>
                  <a:cubicBezTo>
                    <a:pt x="59" y="45"/>
                    <a:pt x="78" y="41"/>
                    <a:pt x="78" y="41"/>
                  </a:cubicBezTo>
                  <a:cubicBezTo>
                    <a:pt x="80" y="14"/>
                    <a:pt x="80" y="14"/>
                    <a:pt x="80" y="14"/>
                  </a:cubicBezTo>
                  <a:cubicBezTo>
                    <a:pt x="80" y="14"/>
                    <a:pt x="46" y="2"/>
                    <a:pt x="37" y="0"/>
                  </a:cubicBezTo>
                  <a:close/>
                </a:path>
              </a:pathLst>
            </a:custGeom>
            <a:solidFill>
              <a:srgbClr val="FDBF8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64" name="ïṧļïḋê"/>
            <p:cNvSpPr/>
            <p:nvPr/>
          </p:nvSpPr>
          <p:spPr bwMode="auto">
            <a:xfrm>
              <a:off x="7550151" y="3057526"/>
              <a:ext cx="125413" cy="203200"/>
            </a:xfrm>
            <a:custGeom>
              <a:avLst/>
              <a:gdLst>
                <a:gd name="T0" fmla="*/ 0 w 38"/>
                <a:gd name="T1" fmla="*/ 0 h 62"/>
                <a:gd name="T2" fmla="*/ 0 w 38"/>
                <a:gd name="T3" fmla="*/ 56 h 62"/>
                <a:gd name="T4" fmla="*/ 8 w 38"/>
                <a:gd name="T5" fmla="*/ 60 h 62"/>
                <a:gd name="T6" fmla="*/ 11 w 38"/>
                <a:gd name="T7" fmla="*/ 62 h 62"/>
                <a:gd name="T8" fmla="*/ 13 w 38"/>
                <a:gd name="T9" fmla="*/ 62 h 62"/>
                <a:gd name="T10" fmla="*/ 29 w 38"/>
                <a:gd name="T11" fmla="*/ 42 h 62"/>
                <a:gd name="T12" fmla="*/ 34 w 38"/>
                <a:gd name="T13" fmla="*/ 16 h 62"/>
                <a:gd name="T14" fmla="*/ 0 w 38"/>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2">
                  <a:moveTo>
                    <a:pt x="0" y="0"/>
                  </a:moveTo>
                  <a:cubicBezTo>
                    <a:pt x="0" y="56"/>
                    <a:pt x="0" y="56"/>
                    <a:pt x="0" y="56"/>
                  </a:cubicBezTo>
                  <a:cubicBezTo>
                    <a:pt x="8" y="60"/>
                    <a:pt x="8" y="60"/>
                    <a:pt x="8" y="60"/>
                  </a:cubicBezTo>
                  <a:cubicBezTo>
                    <a:pt x="11" y="62"/>
                    <a:pt x="11" y="62"/>
                    <a:pt x="11" y="62"/>
                  </a:cubicBezTo>
                  <a:cubicBezTo>
                    <a:pt x="12" y="62"/>
                    <a:pt x="12" y="62"/>
                    <a:pt x="13" y="62"/>
                  </a:cubicBezTo>
                  <a:cubicBezTo>
                    <a:pt x="17" y="62"/>
                    <a:pt x="24" y="54"/>
                    <a:pt x="29" y="42"/>
                  </a:cubicBezTo>
                  <a:cubicBezTo>
                    <a:pt x="36" y="30"/>
                    <a:pt x="38" y="18"/>
                    <a:pt x="34" y="16"/>
                  </a:cubicBezTo>
                  <a:cubicBezTo>
                    <a:pt x="0" y="0"/>
                    <a:pt x="0" y="0"/>
                    <a:pt x="0" y="0"/>
                  </a:cubicBezTo>
                </a:path>
              </a:pathLst>
            </a:custGeom>
            <a:solidFill>
              <a:srgbClr val="EEF1F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65" name="íśļîdê"/>
            <p:cNvSpPr/>
            <p:nvPr/>
          </p:nvSpPr>
          <p:spPr bwMode="auto">
            <a:xfrm>
              <a:off x="7448551" y="3006726"/>
              <a:ext cx="101600" cy="234950"/>
            </a:xfrm>
            <a:custGeom>
              <a:avLst/>
              <a:gdLst>
                <a:gd name="T0" fmla="*/ 0 w 31"/>
                <a:gd name="T1" fmla="*/ 0 h 71"/>
                <a:gd name="T2" fmla="*/ 0 w 31"/>
                <a:gd name="T3" fmla="*/ 57 h 71"/>
                <a:gd name="T4" fmla="*/ 1 w 31"/>
                <a:gd name="T5" fmla="*/ 57 h 71"/>
                <a:gd name="T6" fmla="*/ 2 w 31"/>
                <a:gd name="T7" fmla="*/ 57 h 71"/>
                <a:gd name="T8" fmla="*/ 3 w 31"/>
                <a:gd name="T9" fmla="*/ 57 h 71"/>
                <a:gd name="T10" fmla="*/ 31 w 31"/>
                <a:gd name="T11" fmla="*/ 71 h 71"/>
                <a:gd name="T12" fmla="*/ 31 w 31"/>
                <a:gd name="T13" fmla="*/ 15 h 71"/>
                <a:gd name="T14" fmla="*/ 0 w 31"/>
                <a:gd name="T15" fmla="*/ 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71">
                  <a:moveTo>
                    <a:pt x="0" y="0"/>
                  </a:moveTo>
                  <a:cubicBezTo>
                    <a:pt x="0" y="57"/>
                    <a:pt x="0" y="57"/>
                    <a:pt x="0" y="57"/>
                  </a:cubicBezTo>
                  <a:cubicBezTo>
                    <a:pt x="1" y="57"/>
                    <a:pt x="1" y="57"/>
                    <a:pt x="1" y="57"/>
                  </a:cubicBezTo>
                  <a:cubicBezTo>
                    <a:pt x="1" y="57"/>
                    <a:pt x="2" y="57"/>
                    <a:pt x="2" y="57"/>
                  </a:cubicBezTo>
                  <a:cubicBezTo>
                    <a:pt x="2" y="57"/>
                    <a:pt x="2" y="57"/>
                    <a:pt x="3" y="57"/>
                  </a:cubicBezTo>
                  <a:cubicBezTo>
                    <a:pt x="31" y="71"/>
                    <a:pt x="31" y="71"/>
                    <a:pt x="31" y="71"/>
                  </a:cubicBezTo>
                  <a:cubicBezTo>
                    <a:pt x="31" y="15"/>
                    <a:pt x="31" y="15"/>
                    <a:pt x="31" y="15"/>
                  </a:cubicBezTo>
                  <a:cubicBezTo>
                    <a:pt x="0" y="0"/>
                    <a:pt x="0" y="0"/>
                    <a:pt x="0" y="0"/>
                  </a:cubicBezTo>
                </a:path>
              </a:pathLst>
            </a:custGeom>
            <a:solidFill>
              <a:srgbClr val="E0E4E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66" name="îsļïde"/>
            <p:cNvSpPr/>
            <p:nvPr/>
          </p:nvSpPr>
          <p:spPr bwMode="auto">
            <a:xfrm>
              <a:off x="7250113" y="2914651"/>
              <a:ext cx="198438" cy="280988"/>
            </a:xfrm>
            <a:custGeom>
              <a:avLst/>
              <a:gdLst>
                <a:gd name="T0" fmla="*/ 0 w 125"/>
                <a:gd name="T1" fmla="*/ 0 h 177"/>
                <a:gd name="T2" fmla="*/ 0 w 125"/>
                <a:gd name="T3" fmla="*/ 114 h 177"/>
                <a:gd name="T4" fmla="*/ 94 w 125"/>
                <a:gd name="T5" fmla="*/ 160 h 177"/>
                <a:gd name="T6" fmla="*/ 125 w 125"/>
                <a:gd name="T7" fmla="*/ 177 h 177"/>
                <a:gd name="T8" fmla="*/ 125 w 125"/>
                <a:gd name="T9" fmla="*/ 58 h 177"/>
                <a:gd name="T10" fmla="*/ 0 w 125"/>
                <a:gd name="T11" fmla="*/ 0 h 177"/>
              </a:gdLst>
              <a:ahLst/>
              <a:cxnLst>
                <a:cxn ang="0">
                  <a:pos x="T0" y="T1"/>
                </a:cxn>
                <a:cxn ang="0">
                  <a:pos x="T2" y="T3"/>
                </a:cxn>
                <a:cxn ang="0">
                  <a:pos x="T4" y="T5"/>
                </a:cxn>
                <a:cxn ang="0">
                  <a:pos x="T6" y="T7"/>
                </a:cxn>
                <a:cxn ang="0">
                  <a:pos x="T8" y="T9"/>
                </a:cxn>
                <a:cxn ang="0">
                  <a:pos x="T10" y="T11"/>
                </a:cxn>
              </a:cxnLst>
              <a:rect l="0" t="0" r="r" b="b"/>
              <a:pathLst>
                <a:path w="125" h="177">
                  <a:moveTo>
                    <a:pt x="0" y="0"/>
                  </a:moveTo>
                  <a:lnTo>
                    <a:pt x="0" y="114"/>
                  </a:lnTo>
                  <a:lnTo>
                    <a:pt x="94" y="160"/>
                  </a:lnTo>
                  <a:lnTo>
                    <a:pt x="125" y="177"/>
                  </a:lnTo>
                  <a:lnTo>
                    <a:pt x="125" y="58"/>
                  </a:lnTo>
                  <a:lnTo>
                    <a:pt x="0" y="0"/>
                  </a:lnTo>
                  <a:close/>
                </a:path>
              </a:pathLst>
            </a:custGeom>
            <a:solidFill>
              <a:srgbClr val="4C457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67" name="ïšḻïḋê"/>
            <p:cNvSpPr/>
            <p:nvPr/>
          </p:nvSpPr>
          <p:spPr bwMode="auto">
            <a:xfrm>
              <a:off x="7250113" y="2914651"/>
              <a:ext cx="198438" cy="280988"/>
            </a:xfrm>
            <a:custGeom>
              <a:avLst/>
              <a:gdLst>
                <a:gd name="T0" fmla="*/ 0 w 125"/>
                <a:gd name="T1" fmla="*/ 0 h 177"/>
                <a:gd name="T2" fmla="*/ 0 w 125"/>
                <a:gd name="T3" fmla="*/ 114 h 177"/>
                <a:gd name="T4" fmla="*/ 94 w 125"/>
                <a:gd name="T5" fmla="*/ 160 h 177"/>
                <a:gd name="T6" fmla="*/ 125 w 125"/>
                <a:gd name="T7" fmla="*/ 177 h 177"/>
                <a:gd name="T8" fmla="*/ 125 w 125"/>
                <a:gd name="T9" fmla="*/ 58 h 177"/>
                <a:gd name="T10" fmla="*/ 0 w 125"/>
                <a:gd name="T11" fmla="*/ 0 h 177"/>
              </a:gdLst>
              <a:ahLst/>
              <a:cxnLst>
                <a:cxn ang="0">
                  <a:pos x="T0" y="T1"/>
                </a:cxn>
                <a:cxn ang="0">
                  <a:pos x="T2" y="T3"/>
                </a:cxn>
                <a:cxn ang="0">
                  <a:pos x="T4" y="T5"/>
                </a:cxn>
                <a:cxn ang="0">
                  <a:pos x="T6" y="T7"/>
                </a:cxn>
                <a:cxn ang="0">
                  <a:pos x="T8" y="T9"/>
                </a:cxn>
                <a:cxn ang="0">
                  <a:pos x="T10" y="T11"/>
                </a:cxn>
              </a:cxnLst>
              <a:rect l="0" t="0" r="r" b="b"/>
              <a:pathLst>
                <a:path w="125" h="177">
                  <a:moveTo>
                    <a:pt x="0" y="0"/>
                  </a:moveTo>
                  <a:lnTo>
                    <a:pt x="0" y="114"/>
                  </a:lnTo>
                  <a:lnTo>
                    <a:pt x="94" y="160"/>
                  </a:lnTo>
                  <a:lnTo>
                    <a:pt x="125" y="177"/>
                  </a:lnTo>
                  <a:lnTo>
                    <a:pt x="125" y="58"/>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68" name="ïṡḷïḋè"/>
            <p:cNvSpPr/>
            <p:nvPr/>
          </p:nvSpPr>
          <p:spPr bwMode="auto">
            <a:xfrm>
              <a:off x="5221288" y="2028826"/>
              <a:ext cx="2028825" cy="1947863"/>
            </a:xfrm>
            <a:custGeom>
              <a:avLst/>
              <a:gdLst>
                <a:gd name="T0" fmla="*/ 206 w 615"/>
                <a:gd name="T1" fmla="*/ 493 h 591"/>
                <a:gd name="T2" fmla="*/ 366 w 615"/>
                <a:gd name="T3" fmla="*/ 505 h 591"/>
                <a:gd name="T4" fmla="*/ 354 w 615"/>
                <a:gd name="T5" fmla="*/ 517 h 591"/>
                <a:gd name="T6" fmla="*/ 201 w 615"/>
                <a:gd name="T7" fmla="*/ 591 h 591"/>
                <a:gd name="T8" fmla="*/ 423 w 615"/>
                <a:gd name="T9" fmla="*/ 472 h 591"/>
                <a:gd name="T10" fmla="*/ 120 w 615"/>
                <a:gd name="T11" fmla="*/ 322 h 591"/>
                <a:gd name="T12" fmla="*/ 281 w 615"/>
                <a:gd name="T13" fmla="*/ 342 h 591"/>
                <a:gd name="T14" fmla="*/ 120 w 615"/>
                <a:gd name="T15" fmla="*/ 322 h 591"/>
                <a:gd name="T16" fmla="*/ 104 w 615"/>
                <a:gd name="T17" fmla="*/ 224 h 591"/>
                <a:gd name="T18" fmla="*/ 199 w 615"/>
                <a:gd name="T19" fmla="*/ 298 h 591"/>
                <a:gd name="T20" fmla="*/ 179 w 615"/>
                <a:gd name="T21" fmla="*/ 224 h 591"/>
                <a:gd name="T22" fmla="*/ 289 w 615"/>
                <a:gd name="T23" fmla="*/ 196 h 591"/>
                <a:gd name="T24" fmla="*/ 354 w 615"/>
                <a:gd name="T25" fmla="*/ 200 h 591"/>
                <a:gd name="T26" fmla="*/ 366 w 615"/>
                <a:gd name="T27" fmla="*/ 212 h 591"/>
                <a:gd name="T28" fmla="*/ 280 w 615"/>
                <a:gd name="T29" fmla="*/ 224 h 591"/>
                <a:gd name="T30" fmla="*/ 269 w 615"/>
                <a:gd name="T31" fmla="*/ 236 h 591"/>
                <a:gd name="T32" fmla="*/ 273 w 615"/>
                <a:gd name="T33" fmla="*/ 245 h 591"/>
                <a:gd name="T34" fmla="*/ 273 w 615"/>
                <a:gd name="T35" fmla="*/ 245 h 591"/>
                <a:gd name="T36" fmla="*/ 254 w 615"/>
                <a:gd name="T37" fmla="*/ 298 h 591"/>
                <a:gd name="T38" fmla="*/ 427 w 615"/>
                <a:gd name="T39" fmla="*/ 265 h 591"/>
                <a:gd name="T40" fmla="*/ 515 w 615"/>
                <a:gd name="T41" fmla="*/ 275 h 591"/>
                <a:gd name="T42" fmla="*/ 382 w 615"/>
                <a:gd name="T43" fmla="*/ 351 h 591"/>
                <a:gd name="T44" fmla="*/ 352 w 615"/>
                <a:gd name="T45" fmla="*/ 334 h 591"/>
                <a:gd name="T46" fmla="*/ 391 w 615"/>
                <a:gd name="T47" fmla="*/ 322 h 591"/>
                <a:gd name="T48" fmla="*/ 296 w 615"/>
                <a:gd name="T49" fmla="*/ 337 h 591"/>
                <a:gd name="T50" fmla="*/ 308 w 615"/>
                <a:gd name="T51" fmla="*/ 333 h 591"/>
                <a:gd name="T52" fmla="*/ 302 w 615"/>
                <a:gd name="T53" fmla="*/ 344 h 591"/>
                <a:gd name="T54" fmla="*/ 304 w 615"/>
                <a:gd name="T55" fmla="*/ 355 h 591"/>
                <a:gd name="T56" fmla="*/ 292 w 615"/>
                <a:gd name="T57" fmla="*/ 366 h 591"/>
                <a:gd name="T58" fmla="*/ 212 w 615"/>
                <a:gd name="T59" fmla="*/ 444 h 591"/>
                <a:gd name="T60" fmla="*/ 419 w 615"/>
                <a:gd name="T61" fmla="*/ 448 h 591"/>
                <a:gd name="T62" fmla="*/ 551 w 615"/>
                <a:gd name="T63" fmla="*/ 293 h 591"/>
                <a:gd name="T64" fmla="*/ 615 w 615"/>
                <a:gd name="T65" fmla="*/ 269 h 591"/>
                <a:gd name="T66" fmla="*/ 527 w 615"/>
                <a:gd name="T67" fmla="*/ 212 h 591"/>
                <a:gd name="T68" fmla="*/ 511 w 615"/>
                <a:gd name="T69" fmla="*/ 219 h 591"/>
                <a:gd name="T70" fmla="*/ 424 w 615"/>
                <a:gd name="T71" fmla="*/ 179 h 591"/>
                <a:gd name="T72" fmla="*/ 106 w 615"/>
                <a:gd name="T73" fmla="*/ 179 h 591"/>
                <a:gd name="T74" fmla="*/ 173 w 615"/>
                <a:gd name="T75" fmla="*/ 200 h 591"/>
                <a:gd name="T76" fmla="*/ 106 w 615"/>
                <a:gd name="T77" fmla="*/ 179 h 591"/>
                <a:gd name="T78" fmla="*/ 89 w 615"/>
                <a:gd name="T79" fmla="*/ 74 h 591"/>
                <a:gd name="T80" fmla="*/ 112 w 615"/>
                <a:gd name="T81" fmla="*/ 114 h 591"/>
                <a:gd name="T82" fmla="*/ 162 w 615"/>
                <a:gd name="T83" fmla="*/ 155 h 591"/>
                <a:gd name="T84" fmla="*/ 136 w 615"/>
                <a:gd name="T85" fmla="*/ 91 h 591"/>
                <a:gd name="T86" fmla="*/ 374 w 615"/>
                <a:gd name="T87" fmla="*/ 155 h 591"/>
                <a:gd name="T88" fmla="*/ 6 w 615"/>
                <a:gd name="T89" fmla="*/ 0 h 591"/>
                <a:gd name="T90" fmla="*/ 0 w 615"/>
                <a:gd name="T91" fmla="*/ 8 h 591"/>
                <a:gd name="T92" fmla="*/ 14 w 615"/>
                <a:gd name="T93" fmla="*/ 19 h 591"/>
                <a:gd name="T94" fmla="*/ 50 w 615"/>
                <a:gd name="T95" fmla="*/ 49 h 591"/>
                <a:gd name="T96" fmla="*/ 115 w 615"/>
                <a:gd name="T97" fmla="*/ 33 h 591"/>
                <a:gd name="T98" fmla="*/ 113 w 615"/>
                <a:gd name="T99" fmla="*/ 31 h 591"/>
                <a:gd name="T100" fmla="*/ 106 w 615"/>
                <a:gd name="T101" fmla="*/ 29 h 591"/>
                <a:gd name="T102" fmla="*/ 38 w 615"/>
                <a:gd name="T103" fmla="*/ 17 h 591"/>
                <a:gd name="T104" fmla="*/ 45 w 615"/>
                <a:gd name="T105" fmla="*/ 5 h 591"/>
                <a:gd name="T106" fmla="*/ 29 w 615"/>
                <a:gd name="T107" fmla="*/ 2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5" h="591">
                  <a:moveTo>
                    <a:pt x="209" y="472"/>
                  </a:moveTo>
                  <a:cubicBezTo>
                    <a:pt x="208" y="478"/>
                    <a:pt x="207" y="485"/>
                    <a:pt x="206" y="493"/>
                  </a:cubicBezTo>
                  <a:cubicBezTo>
                    <a:pt x="354" y="493"/>
                    <a:pt x="354" y="493"/>
                    <a:pt x="354" y="493"/>
                  </a:cubicBezTo>
                  <a:cubicBezTo>
                    <a:pt x="361" y="493"/>
                    <a:pt x="366" y="499"/>
                    <a:pt x="366" y="505"/>
                  </a:cubicBezTo>
                  <a:cubicBezTo>
                    <a:pt x="366" y="505"/>
                    <a:pt x="366" y="505"/>
                    <a:pt x="366" y="505"/>
                  </a:cubicBezTo>
                  <a:cubicBezTo>
                    <a:pt x="366" y="512"/>
                    <a:pt x="360" y="517"/>
                    <a:pt x="354" y="517"/>
                  </a:cubicBezTo>
                  <a:cubicBezTo>
                    <a:pt x="204" y="517"/>
                    <a:pt x="204" y="517"/>
                    <a:pt x="204" y="517"/>
                  </a:cubicBezTo>
                  <a:cubicBezTo>
                    <a:pt x="203" y="540"/>
                    <a:pt x="201" y="565"/>
                    <a:pt x="201" y="591"/>
                  </a:cubicBezTo>
                  <a:cubicBezTo>
                    <a:pt x="440" y="591"/>
                    <a:pt x="440" y="591"/>
                    <a:pt x="440" y="591"/>
                  </a:cubicBezTo>
                  <a:cubicBezTo>
                    <a:pt x="437" y="551"/>
                    <a:pt x="430" y="508"/>
                    <a:pt x="423" y="472"/>
                  </a:cubicBezTo>
                  <a:cubicBezTo>
                    <a:pt x="209" y="472"/>
                    <a:pt x="209" y="472"/>
                    <a:pt x="209" y="472"/>
                  </a:cubicBezTo>
                  <a:moveTo>
                    <a:pt x="120" y="322"/>
                  </a:moveTo>
                  <a:cubicBezTo>
                    <a:pt x="122" y="329"/>
                    <a:pt x="126" y="336"/>
                    <a:pt x="129" y="342"/>
                  </a:cubicBezTo>
                  <a:cubicBezTo>
                    <a:pt x="281" y="342"/>
                    <a:pt x="281" y="342"/>
                    <a:pt x="281" y="342"/>
                  </a:cubicBezTo>
                  <a:cubicBezTo>
                    <a:pt x="258" y="340"/>
                    <a:pt x="236" y="333"/>
                    <a:pt x="220" y="322"/>
                  </a:cubicBezTo>
                  <a:cubicBezTo>
                    <a:pt x="120" y="322"/>
                    <a:pt x="120" y="322"/>
                    <a:pt x="120" y="322"/>
                  </a:cubicBezTo>
                  <a:moveTo>
                    <a:pt x="179" y="224"/>
                  </a:moveTo>
                  <a:cubicBezTo>
                    <a:pt x="104" y="224"/>
                    <a:pt x="104" y="224"/>
                    <a:pt x="104" y="224"/>
                  </a:cubicBezTo>
                  <a:cubicBezTo>
                    <a:pt x="104" y="250"/>
                    <a:pt x="106" y="276"/>
                    <a:pt x="111" y="298"/>
                  </a:cubicBezTo>
                  <a:cubicBezTo>
                    <a:pt x="199" y="298"/>
                    <a:pt x="199" y="298"/>
                    <a:pt x="199" y="298"/>
                  </a:cubicBezTo>
                  <a:cubicBezTo>
                    <a:pt x="198" y="296"/>
                    <a:pt x="197" y="293"/>
                    <a:pt x="196" y="291"/>
                  </a:cubicBezTo>
                  <a:cubicBezTo>
                    <a:pt x="189" y="269"/>
                    <a:pt x="184" y="246"/>
                    <a:pt x="179" y="224"/>
                  </a:cubicBezTo>
                  <a:moveTo>
                    <a:pt x="309" y="179"/>
                  </a:moveTo>
                  <a:cubicBezTo>
                    <a:pt x="299" y="183"/>
                    <a:pt x="291" y="189"/>
                    <a:pt x="289" y="196"/>
                  </a:cubicBezTo>
                  <a:cubicBezTo>
                    <a:pt x="288" y="198"/>
                    <a:pt x="288" y="199"/>
                    <a:pt x="287" y="200"/>
                  </a:cubicBezTo>
                  <a:cubicBezTo>
                    <a:pt x="354" y="200"/>
                    <a:pt x="354" y="200"/>
                    <a:pt x="354" y="200"/>
                  </a:cubicBezTo>
                  <a:cubicBezTo>
                    <a:pt x="361" y="200"/>
                    <a:pt x="366" y="206"/>
                    <a:pt x="366" y="212"/>
                  </a:cubicBezTo>
                  <a:cubicBezTo>
                    <a:pt x="366" y="212"/>
                    <a:pt x="366" y="212"/>
                    <a:pt x="366" y="212"/>
                  </a:cubicBezTo>
                  <a:cubicBezTo>
                    <a:pt x="366" y="219"/>
                    <a:pt x="360" y="224"/>
                    <a:pt x="354" y="224"/>
                  </a:cubicBezTo>
                  <a:cubicBezTo>
                    <a:pt x="280" y="224"/>
                    <a:pt x="280" y="224"/>
                    <a:pt x="280" y="224"/>
                  </a:cubicBezTo>
                  <a:cubicBezTo>
                    <a:pt x="280" y="225"/>
                    <a:pt x="280" y="226"/>
                    <a:pt x="279" y="227"/>
                  </a:cubicBezTo>
                  <a:cubicBezTo>
                    <a:pt x="269" y="236"/>
                    <a:pt x="269" y="236"/>
                    <a:pt x="269" y="236"/>
                  </a:cubicBezTo>
                  <a:cubicBezTo>
                    <a:pt x="266" y="238"/>
                    <a:pt x="265" y="241"/>
                    <a:pt x="268" y="243"/>
                  </a:cubicBezTo>
                  <a:cubicBezTo>
                    <a:pt x="273" y="245"/>
                    <a:pt x="273" y="245"/>
                    <a:pt x="273" y="245"/>
                  </a:cubicBezTo>
                  <a:cubicBezTo>
                    <a:pt x="273" y="245"/>
                    <a:pt x="273" y="245"/>
                    <a:pt x="273" y="245"/>
                  </a:cubicBezTo>
                  <a:cubicBezTo>
                    <a:pt x="273" y="245"/>
                    <a:pt x="273" y="245"/>
                    <a:pt x="273" y="245"/>
                  </a:cubicBezTo>
                  <a:cubicBezTo>
                    <a:pt x="272" y="245"/>
                    <a:pt x="271" y="245"/>
                    <a:pt x="270" y="246"/>
                  </a:cubicBezTo>
                  <a:cubicBezTo>
                    <a:pt x="256" y="266"/>
                    <a:pt x="252" y="284"/>
                    <a:pt x="254" y="298"/>
                  </a:cubicBezTo>
                  <a:cubicBezTo>
                    <a:pt x="416" y="298"/>
                    <a:pt x="416" y="298"/>
                    <a:pt x="416" y="298"/>
                  </a:cubicBezTo>
                  <a:cubicBezTo>
                    <a:pt x="423" y="288"/>
                    <a:pt x="427" y="277"/>
                    <a:pt x="427" y="265"/>
                  </a:cubicBezTo>
                  <a:cubicBezTo>
                    <a:pt x="428" y="252"/>
                    <a:pt x="426" y="240"/>
                    <a:pt x="422" y="230"/>
                  </a:cubicBezTo>
                  <a:cubicBezTo>
                    <a:pt x="515" y="275"/>
                    <a:pt x="515" y="275"/>
                    <a:pt x="515" y="275"/>
                  </a:cubicBezTo>
                  <a:cubicBezTo>
                    <a:pt x="499" y="320"/>
                    <a:pt x="447" y="349"/>
                    <a:pt x="387" y="351"/>
                  </a:cubicBezTo>
                  <a:cubicBezTo>
                    <a:pt x="385" y="351"/>
                    <a:pt x="384" y="351"/>
                    <a:pt x="382" y="351"/>
                  </a:cubicBezTo>
                  <a:cubicBezTo>
                    <a:pt x="375" y="351"/>
                    <a:pt x="368" y="350"/>
                    <a:pt x="360" y="350"/>
                  </a:cubicBezTo>
                  <a:cubicBezTo>
                    <a:pt x="352" y="334"/>
                    <a:pt x="352" y="334"/>
                    <a:pt x="352" y="334"/>
                  </a:cubicBezTo>
                  <a:cubicBezTo>
                    <a:pt x="354" y="333"/>
                    <a:pt x="359" y="332"/>
                    <a:pt x="362" y="332"/>
                  </a:cubicBezTo>
                  <a:cubicBezTo>
                    <a:pt x="372" y="331"/>
                    <a:pt x="382" y="327"/>
                    <a:pt x="391" y="322"/>
                  </a:cubicBezTo>
                  <a:cubicBezTo>
                    <a:pt x="266" y="322"/>
                    <a:pt x="266" y="322"/>
                    <a:pt x="266" y="322"/>
                  </a:cubicBezTo>
                  <a:cubicBezTo>
                    <a:pt x="274" y="332"/>
                    <a:pt x="286" y="337"/>
                    <a:pt x="296" y="337"/>
                  </a:cubicBezTo>
                  <a:cubicBezTo>
                    <a:pt x="299" y="337"/>
                    <a:pt x="302" y="336"/>
                    <a:pt x="304" y="335"/>
                  </a:cubicBezTo>
                  <a:cubicBezTo>
                    <a:pt x="305" y="335"/>
                    <a:pt x="307" y="334"/>
                    <a:pt x="308" y="333"/>
                  </a:cubicBezTo>
                  <a:cubicBezTo>
                    <a:pt x="308" y="345"/>
                    <a:pt x="308" y="345"/>
                    <a:pt x="308" y="345"/>
                  </a:cubicBezTo>
                  <a:cubicBezTo>
                    <a:pt x="305" y="344"/>
                    <a:pt x="302" y="344"/>
                    <a:pt x="302" y="344"/>
                  </a:cubicBezTo>
                  <a:cubicBezTo>
                    <a:pt x="301" y="344"/>
                    <a:pt x="299" y="344"/>
                    <a:pt x="297" y="344"/>
                  </a:cubicBezTo>
                  <a:cubicBezTo>
                    <a:pt x="301" y="346"/>
                    <a:pt x="304" y="350"/>
                    <a:pt x="304" y="355"/>
                  </a:cubicBezTo>
                  <a:cubicBezTo>
                    <a:pt x="304" y="355"/>
                    <a:pt x="304" y="355"/>
                    <a:pt x="304" y="355"/>
                  </a:cubicBezTo>
                  <a:cubicBezTo>
                    <a:pt x="304" y="361"/>
                    <a:pt x="298" y="366"/>
                    <a:pt x="292" y="366"/>
                  </a:cubicBezTo>
                  <a:cubicBezTo>
                    <a:pt x="143" y="367"/>
                    <a:pt x="143" y="367"/>
                    <a:pt x="143" y="367"/>
                  </a:cubicBezTo>
                  <a:cubicBezTo>
                    <a:pt x="167" y="404"/>
                    <a:pt x="195" y="430"/>
                    <a:pt x="212" y="444"/>
                  </a:cubicBezTo>
                  <a:cubicBezTo>
                    <a:pt x="212" y="445"/>
                    <a:pt x="212" y="447"/>
                    <a:pt x="212" y="448"/>
                  </a:cubicBezTo>
                  <a:cubicBezTo>
                    <a:pt x="419" y="448"/>
                    <a:pt x="419" y="448"/>
                    <a:pt x="419" y="448"/>
                  </a:cubicBezTo>
                  <a:cubicBezTo>
                    <a:pt x="419" y="446"/>
                    <a:pt x="418" y="443"/>
                    <a:pt x="418" y="440"/>
                  </a:cubicBezTo>
                  <a:cubicBezTo>
                    <a:pt x="469" y="430"/>
                    <a:pt x="567" y="391"/>
                    <a:pt x="551" y="293"/>
                  </a:cubicBezTo>
                  <a:cubicBezTo>
                    <a:pt x="615" y="324"/>
                    <a:pt x="615" y="324"/>
                    <a:pt x="615" y="324"/>
                  </a:cubicBezTo>
                  <a:cubicBezTo>
                    <a:pt x="615" y="269"/>
                    <a:pt x="615" y="269"/>
                    <a:pt x="615" y="269"/>
                  </a:cubicBezTo>
                  <a:cubicBezTo>
                    <a:pt x="547" y="237"/>
                    <a:pt x="547" y="237"/>
                    <a:pt x="547" y="237"/>
                  </a:cubicBezTo>
                  <a:cubicBezTo>
                    <a:pt x="547" y="224"/>
                    <a:pt x="542" y="212"/>
                    <a:pt x="527" y="212"/>
                  </a:cubicBezTo>
                  <a:cubicBezTo>
                    <a:pt x="527" y="212"/>
                    <a:pt x="526" y="212"/>
                    <a:pt x="526" y="212"/>
                  </a:cubicBezTo>
                  <a:cubicBezTo>
                    <a:pt x="511" y="212"/>
                    <a:pt x="511" y="219"/>
                    <a:pt x="511" y="219"/>
                  </a:cubicBezTo>
                  <a:cubicBezTo>
                    <a:pt x="511" y="219"/>
                    <a:pt x="511" y="220"/>
                    <a:pt x="512" y="220"/>
                  </a:cubicBezTo>
                  <a:cubicBezTo>
                    <a:pt x="424" y="179"/>
                    <a:pt x="424" y="179"/>
                    <a:pt x="424" y="179"/>
                  </a:cubicBezTo>
                  <a:cubicBezTo>
                    <a:pt x="309" y="179"/>
                    <a:pt x="309" y="179"/>
                    <a:pt x="309" y="179"/>
                  </a:cubicBezTo>
                  <a:moveTo>
                    <a:pt x="106" y="179"/>
                  </a:moveTo>
                  <a:cubicBezTo>
                    <a:pt x="106" y="186"/>
                    <a:pt x="105" y="193"/>
                    <a:pt x="105" y="200"/>
                  </a:cubicBezTo>
                  <a:cubicBezTo>
                    <a:pt x="173" y="200"/>
                    <a:pt x="173" y="200"/>
                    <a:pt x="173" y="200"/>
                  </a:cubicBezTo>
                  <a:cubicBezTo>
                    <a:pt x="172" y="193"/>
                    <a:pt x="170" y="186"/>
                    <a:pt x="169" y="179"/>
                  </a:cubicBezTo>
                  <a:cubicBezTo>
                    <a:pt x="106" y="179"/>
                    <a:pt x="106" y="179"/>
                    <a:pt x="106" y="179"/>
                  </a:cubicBezTo>
                  <a:moveTo>
                    <a:pt x="200" y="73"/>
                  </a:moveTo>
                  <a:cubicBezTo>
                    <a:pt x="89" y="74"/>
                    <a:pt x="89" y="74"/>
                    <a:pt x="89" y="74"/>
                  </a:cubicBezTo>
                  <a:cubicBezTo>
                    <a:pt x="90" y="79"/>
                    <a:pt x="92" y="84"/>
                    <a:pt x="95" y="87"/>
                  </a:cubicBezTo>
                  <a:cubicBezTo>
                    <a:pt x="100" y="97"/>
                    <a:pt x="112" y="114"/>
                    <a:pt x="112" y="114"/>
                  </a:cubicBezTo>
                  <a:cubicBezTo>
                    <a:pt x="111" y="125"/>
                    <a:pt x="109" y="139"/>
                    <a:pt x="108" y="155"/>
                  </a:cubicBezTo>
                  <a:cubicBezTo>
                    <a:pt x="162" y="155"/>
                    <a:pt x="162" y="155"/>
                    <a:pt x="162" y="155"/>
                  </a:cubicBezTo>
                  <a:cubicBezTo>
                    <a:pt x="156" y="133"/>
                    <a:pt x="148" y="115"/>
                    <a:pt x="137" y="104"/>
                  </a:cubicBezTo>
                  <a:cubicBezTo>
                    <a:pt x="137" y="104"/>
                    <a:pt x="137" y="99"/>
                    <a:pt x="136" y="91"/>
                  </a:cubicBezTo>
                  <a:cubicBezTo>
                    <a:pt x="268" y="155"/>
                    <a:pt x="268" y="155"/>
                    <a:pt x="268" y="155"/>
                  </a:cubicBezTo>
                  <a:cubicBezTo>
                    <a:pt x="374" y="155"/>
                    <a:pt x="374" y="155"/>
                    <a:pt x="374" y="155"/>
                  </a:cubicBezTo>
                  <a:cubicBezTo>
                    <a:pt x="200" y="73"/>
                    <a:pt x="200" y="73"/>
                    <a:pt x="200" y="73"/>
                  </a:cubicBezTo>
                  <a:moveTo>
                    <a:pt x="6" y="0"/>
                  </a:moveTo>
                  <a:cubicBezTo>
                    <a:pt x="5" y="1"/>
                    <a:pt x="5" y="3"/>
                    <a:pt x="3" y="4"/>
                  </a:cubicBezTo>
                  <a:cubicBezTo>
                    <a:pt x="0" y="8"/>
                    <a:pt x="0" y="8"/>
                    <a:pt x="0" y="8"/>
                  </a:cubicBezTo>
                  <a:cubicBezTo>
                    <a:pt x="13" y="20"/>
                    <a:pt x="13" y="20"/>
                    <a:pt x="13" y="20"/>
                  </a:cubicBezTo>
                  <a:cubicBezTo>
                    <a:pt x="14" y="19"/>
                    <a:pt x="14" y="19"/>
                    <a:pt x="14" y="19"/>
                  </a:cubicBezTo>
                  <a:cubicBezTo>
                    <a:pt x="39" y="44"/>
                    <a:pt x="39" y="44"/>
                    <a:pt x="39" y="44"/>
                  </a:cubicBezTo>
                  <a:cubicBezTo>
                    <a:pt x="50" y="49"/>
                    <a:pt x="50" y="49"/>
                    <a:pt x="50" y="49"/>
                  </a:cubicBezTo>
                  <a:cubicBezTo>
                    <a:pt x="149" y="49"/>
                    <a:pt x="149" y="49"/>
                    <a:pt x="149" y="49"/>
                  </a:cubicBezTo>
                  <a:cubicBezTo>
                    <a:pt x="115" y="33"/>
                    <a:pt x="115" y="33"/>
                    <a:pt x="115" y="33"/>
                  </a:cubicBezTo>
                  <a:cubicBezTo>
                    <a:pt x="115" y="32"/>
                    <a:pt x="114" y="31"/>
                    <a:pt x="114" y="31"/>
                  </a:cubicBezTo>
                  <a:cubicBezTo>
                    <a:pt x="114" y="31"/>
                    <a:pt x="114" y="31"/>
                    <a:pt x="113" y="31"/>
                  </a:cubicBezTo>
                  <a:cubicBezTo>
                    <a:pt x="113" y="31"/>
                    <a:pt x="112" y="31"/>
                    <a:pt x="111" y="32"/>
                  </a:cubicBezTo>
                  <a:cubicBezTo>
                    <a:pt x="106" y="29"/>
                    <a:pt x="106" y="29"/>
                    <a:pt x="106" y="29"/>
                  </a:cubicBezTo>
                  <a:cubicBezTo>
                    <a:pt x="50" y="29"/>
                    <a:pt x="50" y="29"/>
                    <a:pt x="50" y="29"/>
                  </a:cubicBezTo>
                  <a:cubicBezTo>
                    <a:pt x="43" y="29"/>
                    <a:pt x="38" y="23"/>
                    <a:pt x="38" y="17"/>
                  </a:cubicBezTo>
                  <a:cubicBezTo>
                    <a:pt x="38" y="16"/>
                    <a:pt x="38" y="16"/>
                    <a:pt x="38" y="16"/>
                  </a:cubicBezTo>
                  <a:cubicBezTo>
                    <a:pt x="38" y="11"/>
                    <a:pt x="41" y="7"/>
                    <a:pt x="45" y="5"/>
                  </a:cubicBezTo>
                  <a:cubicBezTo>
                    <a:pt x="28" y="3"/>
                    <a:pt x="28" y="3"/>
                    <a:pt x="28" y="3"/>
                  </a:cubicBezTo>
                  <a:cubicBezTo>
                    <a:pt x="29" y="2"/>
                    <a:pt x="29" y="2"/>
                    <a:pt x="29" y="2"/>
                  </a:cubicBezTo>
                  <a:cubicBezTo>
                    <a:pt x="6" y="0"/>
                    <a:pt x="6" y="0"/>
                    <a:pt x="6" y="0"/>
                  </a:cubicBezTo>
                </a:path>
              </a:pathLst>
            </a:custGeom>
            <a:solidFill>
              <a:srgbClr val="EEF1F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69" name="iSḻiďé"/>
            <p:cNvSpPr/>
            <p:nvPr/>
          </p:nvSpPr>
          <p:spPr bwMode="auto">
            <a:xfrm>
              <a:off x="5346701" y="2044701"/>
              <a:ext cx="223838" cy="79375"/>
            </a:xfrm>
            <a:custGeom>
              <a:avLst/>
              <a:gdLst>
                <a:gd name="T0" fmla="*/ 7 w 68"/>
                <a:gd name="T1" fmla="*/ 0 h 24"/>
                <a:gd name="T2" fmla="*/ 0 w 68"/>
                <a:gd name="T3" fmla="*/ 11 h 24"/>
                <a:gd name="T4" fmla="*/ 0 w 68"/>
                <a:gd name="T5" fmla="*/ 12 h 24"/>
                <a:gd name="T6" fmla="*/ 12 w 68"/>
                <a:gd name="T7" fmla="*/ 24 h 24"/>
                <a:gd name="T8" fmla="*/ 68 w 68"/>
                <a:gd name="T9" fmla="*/ 24 h 24"/>
                <a:gd name="T10" fmla="*/ 22 w 68"/>
                <a:gd name="T11" fmla="*/ 2 h 24"/>
                <a:gd name="T12" fmla="*/ 7 w 6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68" h="24">
                  <a:moveTo>
                    <a:pt x="7" y="0"/>
                  </a:moveTo>
                  <a:cubicBezTo>
                    <a:pt x="3" y="2"/>
                    <a:pt x="0" y="6"/>
                    <a:pt x="0" y="11"/>
                  </a:cubicBezTo>
                  <a:cubicBezTo>
                    <a:pt x="0" y="12"/>
                    <a:pt x="0" y="12"/>
                    <a:pt x="0" y="12"/>
                  </a:cubicBezTo>
                  <a:cubicBezTo>
                    <a:pt x="0" y="18"/>
                    <a:pt x="5" y="24"/>
                    <a:pt x="12" y="24"/>
                  </a:cubicBezTo>
                  <a:cubicBezTo>
                    <a:pt x="68" y="24"/>
                    <a:pt x="68" y="24"/>
                    <a:pt x="68" y="24"/>
                  </a:cubicBezTo>
                  <a:cubicBezTo>
                    <a:pt x="22" y="2"/>
                    <a:pt x="22" y="2"/>
                    <a:pt x="22" y="2"/>
                  </a:cubicBezTo>
                  <a:cubicBezTo>
                    <a:pt x="7" y="0"/>
                    <a:pt x="7" y="0"/>
                    <a:pt x="7" y="0"/>
                  </a:cubicBezTo>
                </a:path>
              </a:pathLst>
            </a:custGeom>
            <a:solidFill>
              <a:srgbClr val="A5B6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70" name="ïṣļïḋê"/>
            <p:cNvSpPr/>
            <p:nvPr/>
          </p:nvSpPr>
          <p:spPr bwMode="auto">
            <a:xfrm>
              <a:off x="5386388" y="2190751"/>
              <a:ext cx="495300" cy="82550"/>
            </a:xfrm>
            <a:custGeom>
              <a:avLst/>
              <a:gdLst>
                <a:gd name="T0" fmla="*/ 99 w 150"/>
                <a:gd name="T1" fmla="*/ 0 h 25"/>
                <a:gd name="T2" fmla="*/ 0 w 150"/>
                <a:gd name="T3" fmla="*/ 0 h 25"/>
                <a:gd name="T4" fmla="*/ 37 w 150"/>
                <a:gd name="T5" fmla="*/ 18 h 25"/>
                <a:gd name="T6" fmla="*/ 39 w 150"/>
                <a:gd name="T7" fmla="*/ 25 h 25"/>
                <a:gd name="T8" fmla="*/ 150 w 150"/>
                <a:gd name="T9" fmla="*/ 24 h 25"/>
                <a:gd name="T10" fmla="*/ 99 w 150"/>
                <a:gd name="T11" fmla="*/ 0 h 25"/>
              </a:gdLst>
              <a:ahLst/>
              <a:cxnLst>
                <a:cxn ang="0">
                  <a:pos x="T0" y="T1"/>
                </a:cxn>
                <a:cxn ang="0">
                  <a:pos x="T2" y="T3"/>
                </a:cxn>
                <a:cxn ang="0">
                  <a:pos x="T4" y="T5"/>
                </a:cxn>
                <a:cxn ang="0">
                  <a:pos x="T6" y="T7"/>
                </a:cxn>
                <a:cxn ang="0">
                  <a:pos x="T8" y="T9"/>
                </a:cxn>
                <a:cxn ang="0">
                  <a:pos x="T10" y="T11"/>
                </a:cxn>
              </a:cxnLst>
              <a:rect l="0" t="0" r="r" b="b"/>
              <a:pathLst>
                <a:path w="150" h="25">
                  <a:moveTo>
                    <a:pt x="99" y="0"/>
                  </a:moveTo>
                  <a:cubicBezTo>
                    <a:pt x="0" y="0"/>
                    <a:pt x="0" y="0"/>
                    <a:pt x="0" y="0"/>
                  </a:cubicBezTo>
                  <a:cubicBezTo>
                    <a:pt x="37" y="18"/>
                    <a:pt x="37" y="18"/>
                    <a:pt x="37" y="18"/>
                  </a:cubicBezTo>
                  <a:cubicBezTo>
                    <a:pt x="37" y="20"/>
                    <a:pt x="38" y="23"/>
                    <a:pt x="39" y="25"/>
                  </a:cubicBezTo>
                  <a:cubicBezTo>
                    <a:pt x="150" y="24"/>
                    <a:pt x="150" y="24"/>
                    <a:pt x="150" y="24"/>
                  </a:cubicBezTo>
                  <a:cubicBezTo>
                    <a:pt x="99" y="0"/>
                    <a:pt x="99" y="0"/>
                    <a:pt x="99" y="0"/>
                  </a:cubicBezTo>
                </a:path>
              </a:pathLst>
            </a:custGeom>
            <a:solidFill>
              <a:srgbClr val="A5B6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71" name="iS1iďé"/>
            <p:cNvSpPr/>
            <p:nvPr/>
          </p:nvSpPr>
          <p:spPr bwMode="auto">
            <a:xfrm>
              <a:off x="5570538" y="2540001"/>
              <a:ext cx="1049338" cy="77788"/>
            </a:xfrm>
            <a:custGeom>
              <a:avLst/>
              <a:gdLst>
                <a:gd name="T0" fmla="*/ 162 w 318"/>
                <a:gd name="T1" fmla="*/ 0 h 24"/>
                <a:gd name="T2" fmla="*/ 208 w 318"/>
                <a:gd name="T3" fmla="*/ 23 h 24"/>
                <a:gd name="T4" fmla="*/ 203 w 318"/>
                <a:gd name="T5" fmla="*/ 24 h 24"/>
                <a:gd name="T6" fmla="*/ 318 w 318"/>
                <a:gd name="T7" fmla="*/ 24 h 24"/>
                <a:gd name="T8" fmla="*/ 268 w 318"/>
                <a:gd name="T9" fmla="*/ 0 h 24"/>
                <a:gd name="T10" fmla="*/ 162 w 318"/>
                <a:gd name="T11" fmla="*/ 0 h 24"/>
                <a:gd name="T12" fmla="*/ 2 w 318"/>
                <a:gd name="T13" fmla="*/ 0 h 24"/>
                <a:gd name="T14" fmla="*/ 0 w 318"/>
                <a:gd name="T15" fmla="*/ 24 h 24"/>
                <a:gd name="T16" fmla="*/ 63 w 318"/>
                <a:gd name="T17" fmla="*/ 24 h 24"/>
                <a:gd name="T18" fmla="*/ 56 w 318"/>
                <a:gd name="T19" fmla="*/ 0 h 24"/>
                <a:gd name="T20" fmla="*/ 2 w 318"/>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24">
                  <a:moveTo>
                    <a:pt x="162" y="0"/>
                  </a:moveTo>
                  <a:cubicBezTo>
                    <a:pt x="208" y="23"/>
                    <a:pt x="208" y="23"/>
                    <a:pt x="208" y="23"/>
                  </a:cubicBezTo>
                  <a:cubicBezTo>
                    <a:pt x="206" y="23"/>
                    <a:pt x="205" y="24"/>
                    <a:pt x="203" y="24"/>
                  </a:cubicBezTo>
                  <a:cubicBezTo>
                    <a:pt x="318" y="24"/>
                    <a:pt x="318" y="24"/>
                    <a:pt x="318" y="24"/>
                  </a:cubicBezTo>
                  <a:cubicBezTo>
                    <a:pt x="268" y="0"/>
                    <a:pt x="268" y="0"/>
                    <a:pt x="268" y="0"/>
                  </a:cubicBezTo>
                  <a:cubicBezTo>
                    <a:pt x="162" y="0"/>
                    <a:pt x="162" y="0"/>
                    <a:pt x="162" y="0"/>
                  </a:cubicBezTo>
                  <a:moveTo>
                    <a:pt x="2" y="0"/>
                  </a:moveTo>
                  <a:cubicBezTo>
                    <a:pt x="1" y="7"/>
                    <a:pt x="1" y="16"/>
                    <a:pt x="0" y="24"/>
                  </a:cubicBezTo>
                  <a:cubicBezTo>
                    <a:pt x="63" y="24"/>
                    <a:pt x="63" y="24"/>
                    <a:pt x="63" y="24"/>
                  </a:cubicBezTo>
                  <a:cubicBezTo>
                    <a:pt x="61" y="16"/>
                    <a:pt x="58" y="7"/>
                    <a:pt x="56" y="0"/>
                  </a:cubicBezTo>
                  <a:cubicBezTo>
                    <a:pt x="2" y="0"/>
                    <a:pt x="2" y="0"/>
                    <a:pt x="2" y="0"/>
                  </a:cubicBezTo>
                </a:path>
              </a:pathLst>
            </a:custGeom>
            <a:solidFill>
              <a:srgbClr val="A5B6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72" name="îsļidê"/>
            <p:cNvSpPr/>
            <p:nvPr/>
          </p:nvSpPr>
          <p:spPr bwMode="auto">
            <a:xfrm>
              <a:off x="5564188" y="2687638"/>
              <a:ext cx="865188" cy="79375"/>
            </a:xfrm>
            <a:custGeom>
              <a:avLst/>
              <a:gdLst>
                <a:gd name="T0" fmla="*/ 183 w 262"/>
                <a:gd name="T1" fmla="*/ 0 h 24"/>
                <a:gd name="T2" fmla="*/ 183 w 262"/>
                <a:gd name="T3" fmla="*/ 13 h 24"/>
                <a:gd name="T4" fmla="*/ 176 w 262"/>
                <a:gd name="T5" fmla="*/ 24 h 24"/>
                <a:gd name="T6" fmla="*/ 250 w 262"/>
                <a:gd name="T7" fmla="*/ 24 h 24"/>
                <a:gd name="T8" fmla="*/ 262 w 262"/>
                <a:gd name="T9" fmla="*/ 12 h 24"/>
                <a:gd name="T10" fmla="*/ 262 w 262"/>
                <a:gd name="T11" fmla="*/ 12 h 24"/>
                <a:gd name="T12" fmla="*/ 250 w 262"/>
                <a:gd name="T13" fmla="*/ 0 h 24"/>
                <a:gd name="T14" fmla="*/ 183 w 262"/>
                <a:gd name="T15" fmla="*/ 0 h 24"/>
                <a:gd name="T16" fmla="*/ 1 w 262"/>
                <a:gd name="T17" fmla="*/ 0 h 24"/>
                <a:gd name="T18" fmla="*/ 0 w 262"/>
                <a:gd name="T19" fmla="*/ 24 h 24"/>
                <a:gd name="T20" fmla="*/ 75 w 262"/>
                <a:gd name="T21" fmla="*/ 24 h 24"/>
                <a:gd name="T22" fmla="*/ 69 w 262"/>
                <a:gd name="T23" fmla="*/ 0 h 24"/>
                <a:gd name="T24" fmla="*/ 1 w 262"/>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2" h="24">
                  <a:moveTo>
                    <a:pt x="183" y="0"/>
                  </a:moveTo>
                  <a:cubicBezTo>
                    <a:pt x="182" y="5"/>
                    <a:pt x="182" y="9"/>
                    <a:pt x="183" y="13"/>
                  </a:cubicBezTo>
                  <a:cubicBezTo>
                    <a:pt x="180" y="16"/>
                    <a:pt x="178" y="20"/>
                    <a:pt x="176" y="24"/>
                  </a:cubicBezTo>
                  <a:cubicBezTo>
                    <a:pt x="250" y="24"/>
                    <a:pt x="250" y="24"/>
                    <a:pt x="250" y="24"/>
                  </a:cubicBezTo>
                  <a:cubicBezTo>
                    <a:pt x="256" y="24"/>
                    <a:pt x="262" y="19"/>
                    <a:pt x="262" y="12"/>
                  </a:cubicBezTo>
                  <a:cubicBezTo>
                    <a:pt x="262" y="12"/>
                    <a:pt x="262" y="12"/>
                    <a:pt x="262" y="12"/>
                  </a:cubicBezTo>
                  <a:cubicBezTo>
                    <a:pt x="262" y="6"/>
                    <a:pt x="257" y="0"/>
                    <a:pt x="250" y="0"/>
                  </a:cubicBezTo>
                  <a:cubicBezTo>
                    <a:pt x="183" y="0"/>
                    <a:pt x="183" y="0"/>
                    <a:pt x="183" y="0"/>
                  </a:cubicBezTo>
                  <a:moveTo>
                    <a:pt x="1" y="0"/>
                  </a:moveTo>
                  <a:cubicBezTo>
                    <a:pt x="1" y="8"/>
                    <a:pt x="0" y="16"/>
                    <a:pt x="0" y="24"/>
                  </a:cubicBezTo>
                  <a:cubicBezTo>
                    <a:pt x="75" y="24"/>
                    <a:pt x="75" y="24"/>
                    <a:pt x="75" y="24"/>
                  </a:cubicBezTo>
                  <a:cubicBezTo>
                    <a:pt x="73" y="16"/>
                    <a:pt x="71" y="8"/>
                    <a:pt x="69" y="0"/>
                  </a:cubicBezTo>
                  <a:cubicBezTo>
                    <a:pt x="1" y="0"/>
                    <a:pt x="1" y="0"/>
                    <a:pt x="1" y="0"/>
                  </a:cubicBezTo>
                </a:path>
              </a:pathLst>
            </a:custGeom>
            <a:solidFill>
              <a:srgbClr val="A5B6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73" name="íSļîďê"/>
            <p:cNvSpPr/>
            <p:nvPr/>
          </p:nvSpPr>
          <p:spPr bwMode="auto">
            <a:xfrm>
              <a:off x="5218113" y="2025651"/>
              <a:ext cx="23813" cy="30163"/>
            </a:xfrm>
            <a:custGeom>
              <a:avLst/>
              <a:gdLst>
                <a:gd name="T0" fmla="*/ 3 w 7"/>
                <a:gd name="T1" fmla="*/ 0 h 9"/>
                <a:gd name="T2" fmla="*/ 0 w 7"/>
                <a:gd name="T3" fmla="*/ 3 h 9"/>
                <a:gd name="T4" fmla="*/ 6 w 7"/>
                <a:gd name="T5" fmla="*/ 3 h 9"/>
                <a:gd name="T6" fmla="*/ 1 w 7"/>
                <a:gd name="T7" fmla="*/ 8 h 9"/>
                <a:gd name="T8" fmla="*/ 1 w 7"/>
                <a:gd name="T9" fmla="*/ 9 h 9"/>
                <a:gd name="T10" fmla="*/ 4 w 7"/>
                <a:gd name="T11" fmla="*/ 5 h 9"/>
                <a:gd name="T12" fmla="*/ 7 w 7"/>
                <a:gd name="T13" fmla="*/ 1 h 9"/>
                <a:gd name="T14" fmla="*/ 3 w 7"/>
                <a:gd name="T15" fmla="*/ 0 h 9"/>
                <a:gd name="T16" fmla="*/ 3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3" y="0"/>
                  </a:moveTo>
                  <a:cubicBezTo>
                    <a:pt x="1" y="0"/>
                    <a:pt x="0" y="1"/>
                    <a:pt x="0" y="3"/>
                  </a:cubicBezTo>
                  <a:cubicBezTo>
                    <a:pt x="6" y="3"/>
                    <a:pt x="6" y="3"/>
                    <a:pt x="6" y="3"/>
                  </a:cubicBezTo>
                  <a:cubicBezTo>
                    <a:pt x="1" y="8"/>
                    <a:pt x="1" y="8"/>
                    <a:pt x="1" y="8"/>
                  </a:cubicBezTo>
                  <a:cubicBezTo>
                    <a:pt x="1" y="9"/>
                    <a:pt x="1" y="9"/>
                    <a:pt x="1" y="9"/>
                  </a:cubicBezTo>
                  <a:cubicBezTo>
                    <a:pt x="4" y="5"/>
                    <a:pt x="4" y="5"/>
                    <a:pt x="4" y="5"/>
                  </a:cubicBezTo>
                  <a:cubicBezTo>
                    <a:pt x="6" y="4"/>
                    <a:pt x="6" y="2"/>
                    <a:pt x="7" y="1"/>
                  </a:cubicBezTo>
                  <a:cubicBezTo>
                    <a:pt x="3" y="0"/>
                    <a:pt x="3" y="0"/>
                    <a:pt x="3" y="0"/>
                  </a:cubicBezTo>
                  <a:cubicBezTo>
                    <a:pt x="3" y="0"/>
                    <a:pt x="3" y="0"/>
                    <a:pt x="3" y="0"/>
                  </a:cubicBezTo>
                </a:path>
              </a:pathLst>
            </a:custGeom>
            <a:solidFill>
              <a:srgbClr val="D6413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74" name="íṣḻiḍe"/>
            <p:cNvSpPr/>
            <p:nvPr/>
          </p:nvSpPr>
          <p:spPr bwMode="auto">
            <a:xfrm>
              <a:off x="5588001" y="3009901"/>
              <a:ext cx="1006475" cy="79375"/>
            </a:xfrm>
            <a:custGeom>
              <a:avLst/>
              <a:gdLst>
                <a:gd name="T0" fmla="*/ 143 w 305"/>
                <a:gd name="T1" fmla="*/ 0 h 24"/>
                <a:gd name="T2" fmla="*/ 155 w 305"/>
                <a:gd name="T3" fmla="*/ 24 h 24"/>
                <a:gd name="T4" fmla="*/ 280 w 305"/>
                <a:gd name="T5" fmla="*/ 24 h 24"/>
                <a:gd name="T6" fmla="*/ 305 w 305"/>
                <a:gd name="T7" fmla="*/ 0 h 24"/>
                <a:gd name="T8" fmla="*/ 143 w 305"/>
                <a:gd name="T9" fmla="*/ 0 h 24"/>
                <a:gd name="T10" fmla="*/ 0 w 305"/>
                <a:gd name="T11" fmla="*/ 0 h 24"/>
                <a:gd name="T12" fmla="*/ 5 w 305"/>
                <a:gd name="T13" fmla="*/ 16 h 24"/>
                <a:gd name="T14" fmla="*/ 9 w 305"/>
                <a:gd name="T15" fmla="*/ 24 h 24"/>
                <a:gd name="T16" fmla="*/ 109 w 305"/>
                <a:gd name="T17" fmla="*/ 24 h 24"/>
                <a:gd name="T18" fmla="*/ 88 w 305"/>
                <a:gd name="T19" fmla="*/ 0 h 24"/>
                <a:gd name="T20" fmla="*/ 0 w 305"/>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4">
                  <a:moveTo>
                    <a:pt x="143" y="0"/>
                  </a:moveTo>
                  <a:cubicBezTo>
                    <a:pt x="145" y="9"/>
                    <a:pt x="149" y="18"/>
                    <a:pt x="155" y="24"/>
                  </a:cubicBezTo>
                  <a:cubicBezTo>
                    <a:pt x="280" y="24"/>
                    <a:pt x="280" y="24"/>
                    <a:pt x="280" y="24"/>
                  </a:cubicBezTo>
                  <a:cubicBezTo>
                    <a:pt x="290" y="18"/>
                    <a:pt x="299" y="10"/>
                    <a:pt x="305" y="0"/>
                  </a:cubicBezTo>
                  <a:cubicBezTo>
                    <a:pt x="143" y="0"/>
                    <a:pt x="143" y="0"/>
                    <a:pt x="143" y="0"/>
                  </a:cubicBezTo>
                  <a:moveTo>
                    <a:pt x="0" y="0"/>
                  </a:moveTo>
                  <a:cubicBezTo>
                    <a:pt x="2" y="5"/>
                    <a:pt x="3" y="11"/>
                    <a:pt x="5" y="16"/>
                  </a:cubicBezTo>
                  <a:cubicBezTo>
                    <a:pt x="6" y="19"/>
                    <a:pt x="7" y="21"/>
                    <a:pt x="9" y="24"/>
                  </a:cubicBezTo>
                  <a:cubicBezTo>
                    <a:pt x="109" y="24"/>
                    <a:pt x="109" y="24"/>
                    <a:pt x="109" y="24"/>
                  </a:cubicBezTo>
                  <a:cubicBezTo>
                    <a:pt x="100" y="18"/>
                    <a:pt x="93" y="10"/>
                    <a:pt x="88" y="0"/>
                  </a:cubicBezTo>
                  <a:cubicBezTo>
                    <a:pt x="0" y="0"/>
                    <a:pt x="0" y="0"/>
                    <a:pt x="0" y="0"/>
                  </a:cubicBezTo>
                </a:path>
              </a:pathLst>
            </a:custGeom>
            <a:solidFill>
              <a:srgbClr val="A5B6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75" name="ïṣlïdè"/>
            <p:cNvSpPr/>
            <p:nvPr/>
          </p:nvSpPr>
          <p:spPr bwMode="auto">
            <a:xfrm>
              <a:off x="5646738" y="3155951"/>
              <a:ext cx="577850" cy="82550"/>
            </a:xfrm>
            <a:custGeom>
              <a:avLst/>
              <a:gdLst>
                <a:gd name="T0" fmla="*/ 152 w 175"/>
                <a:gd name="T1" fmla="*/ 0 h 25"/>
                <a:gd name="T2" fmla="*/ 0 w 175"/>
                <a:gd name="T3" fmla="*/ 0 h 25"/>
                <a:gd name="T4" fmla="*/ 14 w 175"/>
                <a:gd name="T5" fmla="*/ 25 h 25"/>
                <a:gd name="T6" fmla="*/ 163 w 175"/>
                <a:gd name="T7" fmla="*/ 24 h 25"/>
                <a:gd name="T8" fmla="*/ 175 w 175"/>
                <a:gd name="T9" fmla="*/ 13 h 25"/>
                <a:gd name="T10" fmla="*/ 175 w 175"/>
                <a:gd name="T11" fmla="*/ 13 h 25"/>
                <a:gd name="T12" fmla="*/ 168 w 175"/>
                <a:gd name="T13" fmla="*/ 2 h 25"/>
                <a:gd name="T14" fmla="*/ 152 w 17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5">
                  <a:moveTo>
                    <a:pt x="152" y="0"/>
                  </a:moveTo>
                  <a:cubicBezTo>
                    <a:pt x="0" y="0"/>
                    <a:pt x="0" y="0"/>
                    <a:pt x="0" y="0"/>
                  </a:cubicBezTo>
                  <a:cubicBezTo>
                    <a:pt x="4" y="9"/>
                    <a:pt x="9" y="17"/>
                    <a:pt x="14" y="25"/>
                  </a:cubicBezTo>
                  <a:cubicBezTo>
                    <a:pt x="163" y="24"/>
                    <a:pt x="163" y="24"/>
                    <a:pt x="163" y="24"/>
                  </a:cubicBezTo>
                  <a:cubicBezTo>
                    <a:pt x="169" y="24"/>
                    <a:pt x="175" y="19"/>
                    <a:pt x="175" y="13"/>
                  </a:cubicBezTo>
                  <a:cubicBezTo>
                    <a:pt x="175" y="13"/>
                    <a:pt x="175" y="13"/>
                    <a:pt x="175" y="13"/>
                  </a:cubicBezTo>
                  <a:cubicBezTo>
                    <a:pt x="175" y="8"/>
                    <a:pt x="172" y="4"/>
                    <a:pt x="168" y="2"/>
                  </a:cubicBezTo>
                  <a:cubicBezTo>
                    <a:pt x="163" y="1"/>
                    <a:pt x="158" y="1"/>
                    <a:pt x="152" y="0"/>
                  </a:cubicBezTo>
                </a:path>
              </a:pathLst>
            </a:custGeom>
            <a:solidFill>
              <a:srgbClr val="A5B6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76" name="îşļïḑe"/>
            <p:cNvSpPr/>
            <p:nvPr/>
          </p:nvSpPr>
          <p:spPr bwMode="auto">
            <a:xfrm>
              <a:off x="5911851" y="3505201"/>
              <a:ext cx="704850" cy="79375"/>
            </a:xfrm>
            <a:custGeom>
              <a:avLst/>
              <a:gdLst>
                <a:gd name="T0" fmla="*/ 3 w 214"/>
                <a:gd name="T1" fmla="*/ 0 h 24"/>
                <a:gd name="T2" fmla="*/ 0 w 214"/>
                <a:gd name="T3" fmla="*/ 24 h 24"/>
                <a:gd name="T4" fmla="*/ 214 w 214"/>
                <a:gd name="T5" fmla="*/ 24 h 24"/>
                <a:gd name="T6" fmla="*/ 210 w 214"/>
                <a:gd name="T7" fmla="*/ 0 h 24"/>
                <a:gd name="T8" fmla="*/ 3 w 214"/>
                <a:gd name="T9" fmla="*/ 0 h 24"/>
              </a:gdLst>
              <a:ahLst/>
              <a:cxnLst>
                <a:cxn ang="0">
                  <a:pos x="T0" y="T1"/>
                </a:cxn>
                <a:cxn ang="0">
                  <a:pos x="T2" y="T3"/>
                </a:cxn>
                <a:cxn ang="0">
                  <a:pos x="T4" y="T5"/>
                </a:cxn>
                <a:cxn ang="0">
                  <a:pos x="T6" y="T7"/>
                </a:cxn>
                <a:cxn ang="0">
                  <a:pos x="T8" y="T9"/>
                </a:cxn>
              </a:cxnLst>
              <a:rect l="0" t="0" r="r" b="b"/>
              <a:pathLst>
                <a:path w="214" h="24">
                  <a:moveTo>
                    <a:pt x="3" y="0"/>
                  </a:moveTo>
                  <a:cubicBezTo>
                    <a:pt x="2" y="6"/>
                    <a:pt x="1" y="15"/>
                    <a:pt x="0" y="24"/>
                  </a:cubicBezTo>
                  <a:cubicBezTo>
                    <a:pt x="214" y="24"/>
                    <a:pt x="214" y="24"/>
                    <a:pt x="214" y="24"/>
                  </a:cubicBezTo>
                  <a:cubicBezTo>
                    <a:pt x="213" y="16"/>
                    <a:pt x="211" y="8"/>
                    <a:pt x="210" y="0"/>
                  </a:cubicBezTo>
                  <a:cubicBezTo>
                    <a:pt x="3" y="0"/>
                    <a:pt x="3" y="0"/>
                    <a:pt x="3" y="0"/>
                  </a:cubicBezTo>
                </a:path>
              </a:pathLst>
            </a:custGeom>
            <a:solidFill>
              <a:srgbClr val="A5B6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77" name="ïŝľiḋe"/>
            <p:cNvSpPr/>
            <p:nvPr/>
          </p:nvSpPr>
          <p:spPr bwMode="auto">
            <a:xfrm>
              <a:off x="5894388" y="3652838"/>
              <a:ext cx="534988" cy="79375"/>
            </a:xfrm>
            <a:custGeom>
              <a:avLst/>
              <a:gdLst>
                <a:gd name="T0" fmla="*/ 2 w 162"/>
                <a:gd name="T1" fmla="*/ 0 h 24"/>
                <a:gd name="T2" fmla="*/ 0 w 162"/>
                <a:gd name="T3" fmla="*/ 24 h 24"/>
                <a:gd name="T4" fmla="*/ 150 w 162"/>
                <a:gd name="T5" fmla="*/ 24 h 24"/>
                <a:gd name="T6" fmla="*/ 162 w 162"/>
                <a:gd name="T7" fmla="*/ 12 h 24"/>
                <a:gd name="T8" fmla="*/ 162 w 162"/>
                <a:gd name="T9" fmla="*/ 12 h 24"/>
                <a:gd name="T10" fmla="*/ 150 w 162"/>
                <a:gd name="T11" fmla="*/ 0 h 24"/>
                <a:gd name="T12" fmla="*/ 2 w 162"/>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62" h="24">
                  <a:moveTo>
                    <a:pt x="2" y="0"/>
                  </a:moveTo>
                  <a:cubicBezTo>
                    <a:pt x="2" y="7"/>
                    <a:pt x="1" y="16"/>
                    <a:pt x="0" y="24"/>
                  </a:cubicBezTo>
                  <a:cubicBezTo>
                    <a:pt x="150" y="24"/>
                    <a:pt x="150" y="24"/>
                    <a:pt x="150" y="24"/>
                  </a:cubicBezTo>
                  <a:cubicBezTo>
                    <a:pt x="156" y="24"/>
                    <a:pt x="162" y="19"/>
                    <a:pt x="162" y="12"/>
                  </a:cubicBezTo>
                  <a:cubicBezTo>
                    <a:pt x="162" y="12"/>
                    <a:pt x="162" y="12"/>
                    <a:pt x="162" y="12"/>
                  </a:cubicBezTo>
                  <a:cubicBezTo>
                    <a:pt x="162" y="6"/>
                    <a:pt x="157" y="0"/>
                    <a:pt x="150" y="0"/>
                  </a:cubicBezTo>
                  <a:cubicBezTo>
                    <a:pt x="2" y="0"/>
                    <a:pt x="2" y="0"/>
                    <a:pt x="2" y="0"/>
                  </a:cubicBezTo>
                </a:path>
              </a:pathLst>
            </a:custGeom>
            <a:solidFill>
              <a:srgbClr val="A5B6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78" name="ï$ḻiḑê"/>
            <p:cNvSpPr/>
            <p:nvPr/>
          </p:nvSpPr>
          <p:spPr bwMode="auto">
            <a:xfrm>
              <a:off x="5884863" y="4054476"/>
              <a:ext cx="804863" cy="890588"/>
            </a:xfrm>
            <a:custGeom>
              <a:avLst/>
              <a:gdLst>
                <a:gd name="T0" fmla="*/ 185 w 244"/>
                <a:gd name="T1" fmla="*/ 150 h 270"/>
                <a:gd name="T2" fmla="*/ 185 w 244"/>
                <a:gd name="T3" fmla="*/ 151 h 270"/>
                <a:gd name="T4" fmla="*/ 167 w 244"/>
                <a:gd name="T5" fmla="*/ 270 h 270"/>
                <a:gd name="T6" fmla="*/ 191 w 244"/>
                <a:gd name="T7" fmla="*/ 270 h 270"/>
                <a:gd name="T8" fmla="*/ 209 w 244"/>
                <a:gd name="T9" fmla="*/ 151 h 270"/>
                <a:gd name="T10" fmla="*/ 210 w 244"/>
                <a:gd name="T11" fmla="*/ 150 h 270"/>
                <a:gd name="T12" fmla="*/ 185 w 244"/>
                <a:gd name="T13" fmla="*/ 150 h 270"/>
                <a:gd name="T14" fmla="*/ 0 w 244"/>
                <a:gd name="T15" fmla="*/ 0 h 270"/>
                <a:gd name="T16" fmla="*/ 1 w 244"/>
                <a:gd name="T17" fmla="*/ 20 h 270"/>
                <a:gd name="T18" fmla="*/ 24 w 244"/>
                <a:gd name="T19" fmla="*/ 20 h 270"/>
                <a:gd name="T20" fmla="*/ 185 w 244"/>
                <a:gd name="T21" fmla="*/ 4 h 270"/>
                <a:gd name="T22" fmla="*/ 191 w 244"/>
                <a:gd name="T23" fmla="*/ 126 h 270"/>
                <a:gd name="T24" fmla="*/ 216 w 244"/>
                <a:gd name="T25" fmla="*/ 126 h 270"/>
                <a:gd name="T26" fmla="*/ 219 w 244"/>
                <a:gd name="T27" fmla="*/ 103 h 270"/>
                <a:gd name="T28" fmla="*/ 220 w 244"/>
                <a:gd name="T29" fmla="*/ 102 h 270"/>
                <a:gd name="T30" fmla="*/ 241 w 244"/>
                <a:gd name="T31" fmla="*/ 0 h 270"/>
                <a:gd name="T32" fmla="*/ 0 w 244"/>
                <a:gd name="T3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270">
                  <a:moveTo>
                    <a:pt x="185" y="150"/>
                  </a:moveTo>
                  <a:cubicBezTo>
                    <a:pt x="185" y="150"/>
                    <a:pt x="185" y="151"/>
                    <a:pt x="185" y="151"/>
                  </a:cubicBezTo>
                  <a:cubicBezTo>
                    <a:pt x="185" y="151"/>
                    <a:pt x="172" y="193"/>
                    <a:pt x="167" y="270"/>
                  </a:cubicBezTo>
                  <a:cubicBezTo>
                    <a:pt x="191" y="270"/>
                    <a:pt x="191" y="270"/>
                    <a:pt x="191" y="270"/>
                  </a:cubicBezTo>
                  <a:cubicBezTo>
                    <a:pt x="196" y="193"/>
                    <a:pt x="209" y="151"/>
                    <a:pt x="209" y="151"/>
                  </a:cubicBezTo>
                  <a:cubicBezTo>
                    <a:pt x="210" y="151"/>
                    <a:pt x="210" y="150"/>
                    <a:pt x="210" y="150"/>
                  </a:cubicBezTo>
                  <a:cubicBezTo>
                    <a:pt x="185" y="150"/>
                    <a:pt x="185" y="150"/>
                    <a:pt x="185" y="150"/>
                  </a:cubicBezTo>
                  <a:moveTo>
                    <a:pt x="0" y="0"/>
                  </a:moveTo>
                  <a:cubicBezTo>
                    <a:pt x="1" y="7"/>
                    <a:pt x="1" y="14"/>
                    <a:pt x="1" y="20"/>
                  </a:cubicBezTo>
                  <a:cubicBezTo>
                    <a:pt x="24" y="20"/>
                    <a:pt x="24" y="20"/>
                    <a:pt x="24" y="20"/>
                  </a:cubicBezTo>
                  <a:cubicBezTo>
                    <a:pt x="185" y="4"/>
                    <a:pt x="185" y="4"/>
                    <a:pt x="185" y="4"/>
                  </a:cubicBezTo>
                  <a:cubicBezTo>
                    <a:pt x="185" y="4"/>
                    <a:pt x="204" y="59"/>
                    <a:pt x="191" y="126"/>
                  </a:cubicBezTo>
                  <a:cubicBezTo>
                    <a:pt x="216" y="126"/>
                    <a:pt x="216" y="126"/>
                    <a:pt x="216" y="126"/>
                  </a:cubicBezTo>
                  <a:cubicBezTo>
                    <a:pt x="217" y="118"/>
                    <a:pt x="218" y="110"/>
                    <a:pt x="219" y="103"/>
                  </a:cubicBezTo>
                  <a:cubicBezTo>
                    <a:pt x="219" y="103"/>
                    <a:pt x="220" y="103"/>
                    <a:pt x="220" y="102"/>
                  </a:cubicBezTo>
                  <a:cubicBezTo>
                    <a:pt x="240" y="92"/>
                    <a:pt x="244" y="50"/>
                    <a:pt x="241" y="0"/>
                  </a:cubicBezTo>
                  <a:cubicBezTo>
                    <a:pt x="0" y="0"/>
                    <a:pt x="0" y="0"/>
                    <a:pt x="0" y="0"/>
                  </a:cubicBezTo>
                </a:path>
              </a:pathLst>
            </a:custGeom>
            <a:solidFill>
              <a:srgbClr val="EEF1F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79" name="isḷîḓé"/>
            <p:cNvSpPr/>
            <p:nvPr/>
          </p:nvSpPr>
          <p:spPr bwMode="auto">
            <a:xfrm>
              <a:off x="6270626" y="5686426"/>
              <a:ext cx="323850" cy="138113"/>
            </a:xfrm>
            <a:custGeom>
              <a:avLst/>
              <a:gdLst>
                <a:gd name="T0" fmla="*/ 13 w 98"/>
                <a:gd name="T1" fmla="*/ 0 h 42"/>
                <a:gd name="T2" fmla="*/ 0 w 98"/>
                <a:gd name="T3" fmla="*/ 0 h 42"/>
                <a:gd name="T4" fmla="*/ 21 w 98"/>
                <a:gd name="T5" fmla="*/ 21 h 42"/>
                <a:gd name="T6" fmla="*/ 18 w 98"/>
                <a:gd name="T7" fmla="*/ 16 h 42"/>
                <a:gd name="T8" fmla="*/ 13 w 98"/>
                <a:gd name="T9" fmla="*/ 0 h 42"/>
                <a:gd name="T10" fmla="*/ 86 w 98"/>
                <a:gd name="T11" fmla="*/ 0 h 42"/>
                <a:gd name="T12" fmla="*/ 62 w 98"/>
                <a:gd name="T13" fmla="*/ 0 h 42"/>
                <a:gd name="T14" fmla="*/ 62 w 98"/>
                <a:gd name="T15" fmla="*/ 16 h 42"/>
                <a:gd name="T16" fmla="*/ 41 w 98"/>
                <a:gd name="T17" fmla="*/ 29 h 42"/>
                <a:gd name="T18" fmla="*/ 30 w 98"/>
                <a:gd name="T19" fmla="*/ 27 h 42"/>
                <a:gd name="T20" fmla="*/ 71 w 98"/>
                <a:gd name="T21" fmla="*/ 42 h 42"/>
                <a:gd name="T22" fmla="*/ 78 w 98"/>
                <a:gd name="T23" fmla="*/ 41 h 42"/>
                <a:gd name="T24" fmla="*/ 86 w 98"/>
                <a:gd name="T25" fmla="*/ 9 h 42"/>
                <a:gd name="T26" fmla="*/ 86 w 98"/>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42">
                  <a:moveTo>
                    <a:pt x="13" y="0"/>
                  </a:moveTo>
                  <a:cubicBezTo>
                    <a:pt x="0" y="0"/>
                    <a:pt x="0" y="0"/>
                    <a:pt x="0" y="0"/>
                  </a:cubicBezTo>
                  <a:cubicBezTo>
                    <a:pt x="3" y="7"/>
                    <a:pt x="11" y="14"/>
                    <a:pt x="21" y="21"/>
                  </a:cubicBezTo>
                  <a:cubicBezTo>
                    <a:pt x="19" y="20"/>
                    <a:pt x="19" y="18"/>
                    <a:pt x="18" y="16"/>
                  </a:cubicBezTo>
                  <a:cubicBezTo>
                    <a:pt x="16" y="11"/>
                    <a:pt x="15" y="6"/>
                    <a:pt x="13" y="0"/>
                  </a:cubicBezTo>
                  <a:moveTo>
                    <a:pt x="86" y="0"/>
                  </a:moveTo>
                  <a:cubicBezTo>
                    <a:pt x="62" y="0"/>
                    <a:pt x="62" y="0"/>
                    <a:pt x="62" y="0"/>
                  </a:cubicBezTo>
                  <a:cubicBezTo>
                    <a:pt x="62" y="6"/>
                    <a:pt x="62" y="11"/>
                    <a:pt x="62" y="16"/>
                  </a:cubicBezTo>
                  <a:cubicBezTo>
                    <a:pt x="62" y="28"/>
                    <a:pt x="41" y="29"/>
                    <a:pt x="41" y="29"/>
                  </a:cubicBezTo>
                  <a:cubicBezTo>
                    <a:pt x="37" y="29"/>
                    <a:pt x="33" y="29"/>
                    <a:pt x="30" y="27"/>
                  </a:cubicBezTo>
                  <a:cubicBezTo>
                    <a:pt x="43" y="36"/>
                    <a:pt x="59" y="42"/>
                    <a:pt x="71" y="42"/>
                  </a:cubicBezTo>
                  <a:cubicBezTo>
                    <a:pt x="74" y="42"/>
                    <a:pt x="76" y="42"/>
                    <a:pt x="78" y="41"/>
                  </a:cubicBezTo>
                  <a:cubicBezTo>
                    <a:pt x="98" y="35"/>
                    <a:pt x="93" y="18"/>
                    <a:pt x="86" y="9"/>
                  </a:cubicBezTo>
                  <a:cubicBezTo>
                    <a:pt x="86" y="6"/>
                    <a:pt x="86" y="3"/>
                    <a:pt x="86" y="0"/>
                  </a:cubicBezTo>
                </a:path>
              </a:pathLst>
            </a:custGeom>
            <a:solidFill>
              <a:srgbClr val="EEF1F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80" name="iSļiḋè"/>
            <p:cNvSpPr/>
            <p:nvPr/>
          </p:nvSpPr>
          <p:spPr bwMode="auto">
            <a:xfrm>
              <a:off x="6264276" y="5451476"/>
              <a:ext cx="290513" cy="234950"/>
            </a:xfrm>
            <a:custGeom>
              <a:avLst/>
              <a:gdLst>
                <a:gd name="T0" fmla="*/ 11 w 88"/>
                <a:gd name="T1" fmla="*/ 57 h 71"/>
                <a:gd name="T2" fmla="*/ 2 w 88"/>
                <a:gd name="T3" fmla="*/ 63 h 71"/>
                <a:gd name="T4" fmla="*/ 2 w 88"/>
                <a:gd name="T5" fmla="*/ 71 h 71"/>
                <a:gd name="T6" fmla="*/ 15 w 88"/>
                <a:gd name="T7" fmla="*/ 71 h 71"/>
                <a:gd name="T8" fmla="*/ 11 w 88"/>
                <a:gd name="T9" fmla="*/ 57 h 71"/>
                <a:gd name="T10" fmla="*/ 82 w 88"/>
                <a:gd name="T11" fmla="*/ 0 h 71"/>
                <a:gd name="T12" fmla="*/ 57 w 88"/>
                <a:gd name="T13" fmla="*/ 0 h 71"/>
                <a:gd name="T14" fmla="*/ 64 w 88"/>
                <a:gd name="T15" fmla="*/ 71 h 71"/>
                <a:gd name="T16" fmla="*/ 88 w 88"/>
                <a:gd name="T17" fmla="*/ 71 h 71"/>
                <a:gd name="T18" fmla="*/ 82 w 88"/>
                <a:gd name="T1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71">
                  <a:moveTo>
                    <a:pt x="11" y="57"/>
                  </a:moveTo>
                  <a:cubicBezTo>
                    <a:pt x="7" y="58"/>
                    <a:pt x="4" y="60"/>
                    <a:pt x="2" y="63"/>
                  </a:cubicBezTo>
                  <a:cubicBezTo>
                    <a:pt x="0" y="65"/>
                    <a:pt x="1" y="68"/>
                    <a:pt x="2" y="71"/>
                  </a:cubicBezTo>
                  <a:cubicBezTo>
                    <a:pt x="15" y="71"/>
                    <a:pt x="15" y="71"/>
                    <a:pt x="15" y="71"/>
                  </a:cubicBezTo>
                  <a:cubicBezTo>
                    <a:pt x="14" y="67"/>
                    <a:pt x="12" y="62"/>
                    <a:pt x="11" y="57"/>
                  </a:cubicBezTo>
                  <a:moveTo>
                    <a:pt x="82" y="0"/>
                  </a:moveTo>
                  <a:cubicBezTo>
                    <a:pt x="57" y="0"/>
                    <a:pt x="57" y="0"/>
                    <a:pt x="57" y="0"/>
                  </a:cubicBezTo>
                  <a:cubicBezTo>
                    <a:pt x="60" y="23"/>
                    <a:pt x="62" y="47"/>
                    <a:pt x="64" y="71"/>
                  </a:cubicBezTo>
                  <a:cubicBezTo>
                    <a:pt x="88" y="71"/>
                    <a:pt x="88" y="71"/>
                    <a:pt x="88" y="71"/>
                  </a:cubicBezTo>
                  <a:cubicBezTo>
                    <a:pt x="87" y="47"/>
                    <a:pt x="84" y="23"/>
                    <a:pt x="82" y="0"/>
                  </a:cubicBezTo>
                </a:path>
              </a:pathLst>
            </a:custGeom>
            <a:solidFill>
              <a:srgbClr val="4C457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81" name="íṣḻiḍe"/>
            <p:cNvSpPr/>
            <p:nvPr/>
          </p:nvSpPr>
          <p:spPr bwMode="auto">
            <a:xfrm>
              <a:off x="6157913" y="5024438"/>
              <a:ext cx="376238" cy="427038"/>
            </a:xfrm>
            <a:custGeom>
              <a:avLst/>
              <a:gdLst>
                <a:gd name="T0" fmla="*/ 2 w 114"/>
                <a:gd name="T1" fmla="*/ 7 h 130"/>
                <a:gd name="T2" fmla="*/ 0 w 114"/>
                <a:gd name="T3" fmla="*/ 21 h 130"/>
                <a:gd name="T4" fmla="*/ 5 w 114"/>
                <a:gd name="T5" fmla="*/ 21 h 130"/>
                <a:gd name="T6" fmla="*/ 4 w 114"/>
                <a:gd name="T7" fmla="*/ 16 h 130"/>
                <a:gd name="T8" fmla="*/ 2 w 114"/>
                <a:gd name="T9" fmla="*/ 7 h 130"/>
                <a:gd name="T10" fmla="*/ 2 w 114"/>
                <a:gd name="T11" fmla="*/ 3 h 130"/>
                <a:gd name="T12" fmla="*/ 2 w 114"/>
                <a:gd name="T13" fmla="*/ 5 h 130"/>
                <a:gd name="T14" fmla="*/ 2 w 114"/>
                <a:gd name="T15" fmla="*/ 3 h 130"/>
                <a:gd name="T16" fmla="*/ 2 w 114"/>
                <a:gd name="T17" fmla="*/ 3 h 130"/>
                <a:gd name="T18" fmla="*/ 107 w 114"/>
                <a:gd name="T19" fmla="*/ 0 h 130"/>
                <a:gd name="T20" fmla="*/ 83 w 114"/>
                <a:gd name="T21" fmla="*/ 0 h 130"/>
                <a:gd name="T22" fmla="*/ 82 w 114"/>
                <a:gd name="T23" fmla="*/ 51 h 130"/>
                <a:gd name="T24" fmla="*/ 89 w 114"/>
                <a:gd name="T25" fmla="*/ 130 h 130"/>
                <a:gd name="T26" fmla="*/ 114 w 114"/>
                <a:gd name="T27" fmla="*/ 130 h 130"/>
                <a:gd name="T28" fmla="*/ 107 w 114"/>
                <a:gd name="T29" fmla="*/ 51 h 130"/>
                <a:gd name="T30" fmla="*/ 107 w 114"/>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4" h="130">
                  <a:moveTo>
                    <a:pt x="2" y="7"/>
                  </a:moveTo>
                  <a:cubicBezTo>
                    <a:pt x="1" y="12"/>
                    <a:pt x="0" y="16"/>
                    <a:pt x="0" y="21"/>
                  </a:cubicBezTo>
                  <a:cubicBezTo>
                    <a:pt x="5" y="21"/>
                    <a:pt x="5" y="21"/>
                    <a:pt x="5" y="21"/>
                  </a:cubicBezTo>
                  <a:cubicBezTo>
                    <a:pt x="5" y="19"/>
                    <a:pt x="5" y="17"/>
                    <a:pt x="4" y="16"/>
                  </a:cubicBezTo>
                  <a:cubicBezTo>
                    <a:pt x="2" y="7"/>
                    <a:pt x="2" y="7"/>
                    <a:pt x="2" y="7"/>
                  </a:cubicBezTo>
                  <a:moveTo>
                    <a:pt x="2" y="3"/>
                  </a:moveTo>
                  <a:cubicBezTo>
                    <a:pt x="2" y="3"/>
                    <a:pt x="2" y="4"/>
                    <a:pt x="2" y="5"/>
                  </a:cubicBezTo>
                  <a:cubicBezTo>
                    <a:pt x="2" y="3"/>
                    <a:pt x="2" y="3"/>
                    <a:pt x="2" y="3"/>
                  </a:cubicBezTo>
                  <a:cubicBezTo>
                    <a:pt x="2" y="3"/>
                    <a:pt x="2" y="3"/>
                    <a:pt x="2" y="3"/>
                  </a:cubicBezTo>
                  <a:moveTo>
                    <a:pt x="107" y="0"/>
                  </a:moveTo>
                  <a:cubicBezTo>
                    <a:pt x="83" y="0"/>
                    <a:pt x="83" y="0"/>
                    <a:pt x="83" y="0"/>
                  </a:cubicBezTo>
                  <a:cubicBezTo>
                    <a:pt x="82" y="16"/>
                    <a:pt x="82" y="33"/>
                    <a:pt x="82" y="51"/>
                  </a:cubicBezTo>
                  <a:cubicBezTo>
                    <a:pt x="83" y="75"/>
                    <a:pt x="86" y="102"/>
                    <a:pt x="89" y="130"/>
                  </a:cubicBezTo>
                  <a:cubicBezTo>
                    <a:pt x="114" y="130"/>
                    <a:pt x="114" y="130"/>
                    <a:pt x="114" y="130"/>
                  </a:cubicBezTo>
                  <a:cubicBezTo>
                    <a:pt x="110" y="102"/>
                    <a:pt x="107" y="75"/>
                    <a:pt x="107" y="51"/>
                  </a:cubicBezTo>
                  <a:cubicBezTo>
                    <a:pt x="106" y="33"/>
                    <a:pt x="107" y="16"/>
                    <a:pt x="107" y="0"/>
                  </a:cubicBezTo>
                </a:path>
              </a:pathLst>
            </a:custGeom>
            <a:solidFill>
              <a:srgbClr val="EEF1F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82" name="iṩļíďè"/>
            <p:cNvSpPr/>
            <p:nvPr/>
          </p:nvSpPr>
          <p:spPr bwMode="auto">
            <a:xfrm>
              <a:off x="5884863" y="5686426"/>
              <a:ext cx="342900" cy="233363"/>
            </a:xfrm>
            <a:custGeom>
              <a:avLst/>
              <a:gdLst>
                <a:gd name="T0" fmla="*/ 100 w 104"/>
                <a:gd name="T1" fmla="*/ 0 h 71"/>
                <a:gd name="T2" fmla="*/ 76 w 104"/>
                <a:gd name="T3" fmla="*/ 0 h 71"/>
                <a:gd name="T4" fmla="*/ 75 w 104"/>
                <a:gd name="T5" fmla="*/ 40 h 71"/>
                <a:gd name="T6" fmla="*/ 57 w 104"/>
                <a:gd name="T7" fmla="*/ 52 h 71"/>
                <a:gd name="T8" fmla="*/ 27 w 104"/>
                <a:gd name="T9" fmla="*/ 42 h 71"/>
                <a:gd name="T10" fmla="*/ 21 w 104"/>
                <a:gd name="T11" fmla="*/ 14 h 71"/>
                <a:gd name="T12" fmla="*/ 9 w 104"/>
                <a:gd name="T13" fmla="*/ 21 h 71"/>
                <a:gd name="T14" fmla="*/ 80 w 104"/>
                <a:gd name="T15" fmla="*/ 71 h 71"/>
                <a:gd name="T16" fmla="*/ 87 w 104"/>
                <a:gd name="T17" fmla="*/ 70 h 71"/>
                <a:gd name="T18" fmla="*/ 99 w 104"/>
                <a:gd name="T19" fmla="*/ 43 h 71"/>
                <a:gd name="T20" fmla="*/ 100 w 104"/>
                <a:gd name="T21" fmla="*/ 40 h 71"/>
                <a:gd name="T22" fmla="*/ 100 w 104"/>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71">
                  <a:moveTo>
                    <a:pt x="100" y="0"/>
                  </a:moveTo>
                  <a:cubicBezTo>
                    <a:pt x="76" y="0"/>
                    <a:pt x="76" y="0"/>
                    <a:pt x="76" y="0"/>
                  </a:cubicBezTo>
                  <a:cubicBezTo>
                    <a:pt x="76" y="17"/>
                    <a:pt x="76" y="30"/>
                    <a:pt x="75" y="40"/>
                  </a:cubicBezTo>
                  <a:cubicBezTo>
                    <a:pt x="75" y="49"/>
                    <a:pt x="67" y="52"/>
                    <a:pt x="57" y="52"/>
                  </a:cubicBezTo>
                  <a:cubicBezTo>
                    <a:pt x="57" y="52"/>
                    <a:pt x="29" y="51"/>
                    <a:pt x="27" y="42"/>
                  </a:cubicBezTo>
                  <a:cubicBezTo>
                    <a:pt x="25" y="33"/>
                    <a:pt x="23" y="24"/>
                    <a:pt x="21" y="14"/>
                  </a:cubicBezTo>
                  <a:cubicBezTo>
                    <a:pt x="15" y="14"/>
                    <a:pt x="11" y="16"/>
                    <a:pt x="9" y="21"/>
                  </a:cubicBezTo>
                  <a:cubicBezTo>
                    <a:pt x="0" y="34"/>
                    <a:pt x="52" y="71"/>
                    <a:pt x="80" y="71"/>
                  </a:cubicBezTo>
                  <a:cubicBezTo>
                    <a:pt x="83" y="71"/>
                    <a:pt x="85" y="71"/>
                    <a:pt x="87" y="70"/>
                  </a:cubicBezTo>
                  <a:cubicBezTo>
                    <a:pt x="104" y="65"/>
                    <a:pt x="103" y="52"/>
                    <a:pt x="99" y="43"/>
                  </a:cubicBezTo>
                  <a:cubicBezTo>
                    <a:pt x="99" y="42"/>
                    <a:pt x="100" y="41"/>
                    <a:pt x="100" y="40"/>
                  </a:cubicBezTo>
                  <a:cubicBezTo>
                    <a:pt x="100" y="30"/>
                    <a:pt x="100" y="17"/>
                    <a:pt x="100" y="0"/>
                  </a:cubicBezTo>
                </a:path>
              </a:pathLst>
            </a:custGeom>
            <a:solidFill>
              <a:srgbClr val="EEF1F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83" name="î$ľïḍe"/>
            <p:cNvSpPr/>
            <p:nvPr/>
          </p:nvSpPr>
          <p:spPr bwMode="auto">
            <a:xfrm>
              <a:off x="6135688" y="5451476"/>
              <a:ext cx="82550" cy="234950"/>
            </a:xfrm>
            <a:custGeom>
              <a:avLst/>
              <a:gdLst>
                <a:gd name="T0" fmla="*/ 25 w 25"/>
                <a:gd name="T1" fmla="*/ 0 h 71"/>
                <a:gd name="T2" fmla="*/ 0 w 25"/>
                <a:gd name="T3" fmla="*/ 0 h 71"/>
                <a:gd name="T4" fmla="*/ 0 w 25"/>
                <a:gd name="T5" fmla="*/ 71 h 71"/>
                <a:gd name="T6" fmla="*/ 24 w 25"/>
                <a:gd name="T7" fmla="*/ 71 h 71"/>
                <a:gd name="T8" fmla="*/ 25 w 25"/>
                <a:gd name="T9" fmla="*/ 0 h 71"/>
              </a:gdLst>
              <a:ahLst/>
              <a:cxnLst>
                <a:cxn ang="0">
                  <a:pos x="T0" y="T1"/>
                </a:cxn>
                <a:cxn ang="0">
                  <a:pos x="T2" y="T3"/>
                </a:cxn>
                <a:cxn ang="0">
                  <a:pos x="T4" y="T5"/>
                </a:cxn>
                <a:cxn ang="0">
                  <a:pos x="T6" y="T7"/>
                </a:cxn>
                <a:cxn ang="0">
                  <a:pos x="T8" y="T9"/>
                </a:cxn>
              </a:cxnLst>
              <a:rect l="0" t="0" r="r" b="b"/>
              <a:pathLst>
                <a:path w="25" h="71">
                  <a:moveTo>
                    <a:pt x="25" y="0"/>
                  </a:moveTo>
                  <a:cubicBezTo>
                    <a:pt x="0" y="0"/>
                    <a:pt x="0" y="0"/>
                    <a:pt x="0" y="0"/>
                  </a:cubicBezTo>
                  <a:cubicBezTo>
                    <a:pt x="0" y="27"/>
                    <a:pt x="0" y="52"/>
                    <a:pt x="0" y="71"/>
                  </a:cubicBezTo>
                  <a:cubicBezTo>
                    <a:pt x="24" y="71"/>
                    <a:pt x="24" y="71"/>
                    <a:pt x="24" y="71"/>
                  </a:cubicBezTo>
                  <a:cubicBezTo>
                    <a:pt x="24" y="52"/>
                    <a:pt x="24" y="27"/>
                    <a:pt x="25" y="0"/>
                  </a:cubicBezTo>
                </a:path>
              </a:pathLst>
            </a:custGeom>
            <a:solidFill>
              <a:srgbClr val="4C457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84" name="iŝḻíďê"/>
            <p:cNvSpPr/>
            <p:nvPr/>
          </p:nvSpPr>
          <p:spPr bwMode="auto">
            <a:xfrm>
              <a:off x="6135688" y="5172076"/>
              <a:ext cx="85725" cy="279400"/>
            </a:xfrm>
            <a:custGeom>
              <a:avLst/>
              <a:gdLst>
                <a:gd name="T0" fmla="*/ 17 w 26"/>
                <a:gd name="T1" fmla="*/ 0 h 85"/>
                <a:gd name="T2" fmla="*/ 4 w 26"/>
                <a:gd name="T3" fmla="*/ 0 h 85"/>
                <a:gd name="T4" fmla="*/ 3 w 26"/>
                <a:gd name="T5" fmla="*/ 20 h 85"/>
                <a:gd name="T6" fmla="*/ 0 w 26"/>
                <a:gd name="T7" fmla="*/ 85 h 85"/>
                <a:gd name="T8" fmla="*/ 25 w 26"/>
                <a:gd name="T9" fmla="*/ 85 h 85"/>
                <a:gd name="T10" fmla="*/ 26 w 26"/>
                <a:gd name="T11" fmla="*/ 45 h 85"/>
                <a:gd name="T12" fmla="*/ 20 w 26"/>
                <a:gd name="T13" fmla="*/ 17 h 85"/>
                <a:gd name="T14" fmla="*/ 17 w 26"/>
                <a:gd name="T15" fmla="*/ 0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85">
                  <a:moveTo>
                    <a:pt x="17" y="0"/>
                  </a:moveTo>
                  <a:cubicBezTo>
                    <a:pt x="4" y="0"/>
                    <a:pt x="4" y="0"/>
                    <a:pt x="4" y="0"/>
                  </a:cubicBezTo>
                  <a:cubicBezTo>
                    <a:pt x="3" y="7"/>
                    <a:pt x="3" y="14"/>
                    <a:pt x="3" y="20"/>
                  </a:cubicBezTo>
                  <a:cubicBezTo>
                    <a:pt x="1" y="43"/>
                    <a:pt x="1" y="65"/>
                    <a:pt x="0" y="85"/>
                  </a:cubicBezTo>
                  <a:cubicBezTo>
                    <a:pt x="25" y="85"/>
                    <a:pt x="25" y="85"/>
                    <a:pt x="25" y="85"/>
                  </a:cubicBezTo>
                  <a:cubicBezTo>
                    <a:pt x="25" y="72"/>
                    <a:pt x="25" y="59"/>
                    <a:pt x="26" y="45"/>
                  </a:cubicBezTo>
                  <a:cubicBezTo>
                    <a:pt x="24" y="36"/>
                    <a:pt x="22" y="26"/>
                    <a:pt x="20" y="17"/>
                  </a:cubicBezTo>
                  <a:cubicBezTo>
                    <a:pt x="19" y="11"/>
                    <a:pt x="18" y="6"/>
                    <a:pt x="17" y="0"/>
                  </a:cubicBezTo>
                </a:path>
              </a:pathLst>
            </a:custGeom>
            <a:solidFill>
              <a:srgbClr val="EEF1F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85" name="îšlïďé"/>
            <p:cNvSpPr/>
            <p:nvPr/>
          </p:nvSpPr>
          <p:spPr bwMode="auto">
            <a:xfrm>
              <a:off x="5884863" y="3976688"/>
              <a:ext cx="795338" cy="77788"/>
            </a:xfrm>
            <a:custGeom>
              <a:avLst/>
              <a:gdLst>
                <a:gd name="T0" fmla="*/ 0 w 241"/>
                <a:gd name="T1" fmla="*/ 0 h 24"/>
                <a:gd name="T2" fmla="*/ 0 w 241"/>
                <a:gd name="T3" fmla="*/ 24 h 24"/>
                <a:gd name="T4" fmla="*/ 241 w 241"/>
                <a:gd name="T5" fmla="*/ 24 h 24"/>
                <a:gd name="T6" fmla="*/ 239 w 241"/>
                <a:gd name="T7" fmla="*/ 0 h 24"/>
                <a:gd name="T8" fmla="*/ 0 w 241"/>
                <a:gd name="T9" fmla="*/ 0 h 24"/>
              </a:gdLst>
              <a:ahLst/>
              <a:cxnLst>
                <a:cxn ang="0">
                  <a:pos x="T0" y="T1"/>
                </a:cxn>
                <a:cxn ang="0">
                  <a:pos x="T2" y="T3"/>
                </a:cxn>
                <a:cxn ang="0">
                  <a:pos x="T4" y="T5"/>
                </a:cxn>
                <a:cxn ang="0">
                  <a:pos x="T6" y="T7"/>
                </a:cxn>
                <a:cxn ang="0">
                  <a:pos x="T8" y="T9"/>
                </a:cxn>
              </a:cxnLst>
              <a:rect l="0" t="0" r="r" b="b"/>
              <a:pathLst>
                <a:path w="241" h="24">
                  <a:moveTo>
                    <a:pt x="0" y="0"/>
                  </a:moveTo>
                  <a:cubicBezTo>
                    <a:pt x="0" y="8"/>
                    <a:pt x="0" y="16"/>
                    <a:pt x="0" y="24"/>
                  </a:cubicBezTo>
                  <a:cubicBezTo>
                    <a:pt x="241" y="24"/>
                    <a:pt x="241" y="24"/>
                    <a:pt x="241" y="24"/>
                  </a:cubicBezTo>
                  <a:cubicBezTo>
                    <a:pt x="241" y="16"/>
                    <a:pt x="240" y="8"/>
                    <a:pt x="239" y="0"/>
                  </a:cubicBezTo>
                  <a:cubicBezTo>
                    <a:pt x="0" y="0"/>
                    <a:pt x="0" y="0"/>
                    <a:pt x="0" y="0"/>
                  </a:cubicBezTo>
                </a:path>
              </a:pathLst>
            </a:custGeom>
            <a:solidFill>
              <a:srgbClr val="A5B6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86" name="îŝľïḑé"/>
            <p:cNvSpPr/>
            <p:nvPr/>
          </p:nvSpPr>
          <p:spPr bwMode="auto">
            <a:xfrm>
              <a:off x="5888038" y="4121151"/>
              <a:ext cx="76200" cy="9525"/>
            </a:xfrm>
            <a:custGeom>
              <a:avLst/>
              <a:gdLst>
                <a:gd name="T0" fmla="*/ 23 w 23"/>
                <a:gd name="T1" fmla="*/ 0 h 3"/>
                <a:gd name="T2" fmla="*/ 0 w 23"/>
                <a:gd name="T3" fmla="*/ 0 h 3"/>
                <a:gd name="T4" fmla="*/ 0 w 23"/>
                <a:gd name="T5" fmla="*/ 3 h 3"/>
                <a:gd name="T6" fmla="*/ 23 w 23"/>
                <a:gd name="T7" fmla="*/ 0 h 3"/>
              </a:gdLst>
              <a:ahLst/>
              <a:cxnLst>
                <a:cxn ang="0">
                  <a:pos x="T0" y="T1"/>
                </a:cxn>
                <a:cxn ang="0">
                  <a:pos x="T2" y="T3"/>
                </a:cxn>
                <a:cxn ang="0">
                  <a:pos x="T4" y="T5"/>
                </a:cxn>
                <a:cxn ang="0">
                  <a:pos x="T6" y="T7"/>
                </a:cxn>
              </a:cxnLst>
              <a:rect l="0" t="0" r="r" b="b"/>
              <a:pathLst>
                <a:path w="23" h="3">
                  <a:moveTo>
                    <a:pt x="23" y="0"/>
                  </a:moveTo>
                  <a:cubicBezTo>
                    <a:pt x="0" y="0"/>
                    <a:pt x="0" y="0"/>
                    <a:pt x="0" y="0"/>
                  </a:cubicBezTo>
                  <a:cubicBezTo>
                    <a:pt x="0" y="1"/>
                    <a:pt x="0" y="2"/>
                    <a:pt x="0" y="3"/>
                  </a:cubicBezTo>
                  <a:cubicBezTo>
                    <a:pt x="23" y="0"/>
                    <a:pt x="23" y="0"/>
                    <a:pt x="23" y="0"/>
                  </a:cubicBezTo>
                </a:path>
              </a:pathLst>
            </a:custGeom>
            <a:solidFill>
              <a:srgbClr val="A5B6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87" name="iṣḷïde"/>
            <p:cNvSpPr/>
            <p:nvPr/>
          </p:nvSpPr>
          <p:spPr bwMode="auto">
            <a:xfrm>
              <a:off x="6494463" y="4470401"/>
              <a:ext cx="103188" cy="79375"/>
            </a:xfrm>
            <a:custGeom>
              <a:avLst/>
              <a:gdLst>
                <a:gd name="T0" fmla="*/ 6 w 31"/>
                <a:gd name="T1" fmla="*/ 0 h 24"/>
                <a:gd name="T2" fmla="*/ 0 w 31"/>
                <a:gd name="T3" fmla="*/ 24 h 24"/>
                <a:gd name="T4" fmla="*/ 25 w 31"/>
                <a:gd name="T5" fmla="*/ 24 h 24"/>
                <a:gd name="T6" fmla="*/ 31 w 31"/>
                <a:gd name="T7" fmla="*/ 0 h 24"/>
                <a:gd name="T8" fmla="*/ 6 w 31"/>
                <a:gd name="T9" fmla="*/ 0 h 24"/>
              </a:gdLst>
              <a:ahLst/>
              <a:cxnLst>
                <a:cxn ang="0">
                  <a:pos x="T0" y="T1"/>
                </a:cxn>
                <a:cxn ang="0">
                  <a:pos x="T2" y="T3"/>
                </a:cxn>
                <a:cxn ang="0">
                  <a:pos x="T4" y="T5"/>
                </a:cxn>
                <a:cxn ang="0">
                  <a:pos x="T6" y="T7"/>
                </a:cxn>
                <a:cxn ang="0">
                  <a:pos x="T8" y="T9"/>
                </a:cxn>
              </a:cxnLst>
              <a:rect l="0" t="0" r="r" b="b"/>
              <a:pathLst>
                <a:path w="31" h="24">
                  <a:moveTo>
                    <a:pt x="6" y="0"/>
                  </a:moveTo>
                  <a:cubicBezTo>
                    <a:pt x="5" y="8"/>
                    <a:pt x="3" y="16"/>
                    <a:pt x="0" y="24"/>
                  </a:cubicBezTo>
                  <a:cubicBezTo>
                    <a:pt x="25" y="24"/>
                    <a:pt x="25" y="24"/>
                    <a:pt x="25" y="24"/>
                  </a:cubicBezTo>
                  <a:cubicBezTo>
                    <a:pt x="27" y="16"/>
                    <a:pt x="29" y="8"/>
                    <a:pt x="31" y="0"/>
                  </a:cubicBezTo>
                  <a:cubicBezTo>
                    <a:pt x="6" y="0"/>
                    <a:pt x="6" y="0"/>
                    <a:pt x="6" y="0"/>
                  </a:cubicBezTo>
                </a:path>
              </a:pathLst>
            </a:custGeom>
            <a:solidFill>
              <a:srgbClr val="A5B6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88" name="íŝ1ídè"/>
            <p:cNvSpPr/>
            <p:nvPr/>
          </p:nvSpPr>
          <p:spPr bwMode="auto">
            <a:xfrm>
              <a:off x="6432551" y="4945063"/>
              <a:ext cx="82550" cy="79375"/>
            </a:xfrm>
            <a:custGeom>
              <a:avLst/>
              <a:gdLst>
                <a:gd name="T0" fmla="*/ 25 w 25"/>
                <a:gd name="T1" fmla="*/ 0 h 24"/>
                <a:gd name="T2" fmla="*/ 1 w 25"/>
                <a:gd name="T3" fmla="*/ 0 h 24"/>
                <a:gd name="T4" fmla="*/ 0 w 25"/>
                <a:gd name="T5" fmla="*/ 24 h 24"/>
                <a:gd name="T6" fmla="*/ 24 w 25"/>
                <a:gd name="T7" fmla="*/ 24 h 24"/>
                <a:gd name="T8" fmla="*/ 25 w 25"/>
                <a:gd name="T9" fmla="*/ 0 h 24"/>
              </a:gdLst>
              <a:ahLst/>
              <a:cxnLst>
                <a:cxn ang="0">
                  <a:pos x="T0" y="T1"/>
                </a:cxn>
                <a:cxn ang="0">
                  <a:pos x="T2" y="T3"/>
                </a:cxn>
                <a:cxn ang="0">
                  <a:pos x="T4" y="T5"/>
                </a:cxn>
                <a:cxn ang="0">
                  <a:pos x="T6" y="T7"/>
                </a:cxn>
                <a:cxn ang="0">
                  <a:pos x="T8" y="T9"/>
                </a:cxn>
              </a:cxnLst>
              <a:rect l="0" t="0" r="r" b="b"/>
              <a:pathLst>
                <a:path w="25" h="24">
                  <a:moveTo>
                    <a:pt x="25" y="0"/>
                  </a:moveTo>
                  <a:cubicBezTo>
                    <a:pt x="1" y="0"/>
                    <a:pt x="1" y="0"/>
                    <a:pt x="1" y="0"/>
                  </a:cubicBezTo>
                  <a:cubicBezTo>
                    <a:pt x="1" y="8"/>
                    <a:pt x="0" y="16"/>
                    <a:pt x="0" y="24"/>
                  </a:cubicBezTo>
                  <a:cubicBezTo>
                    <a:pt x="24" y="24"/>
                    <a:pt x="24" y="24"/>
                    <a:pt x="24" y="24"/>
                  </a:cubicBezTo>
                  <a:cubicBezTo>
                    <a:pt x="24" y="16"/>
                    <a:pt x="25" y="8"/>
                    <a:pt x="25" y="0"/>
                  </a:cubicBezTo>
                </a:path>
              </a:pathLst>
            </a:custGeom>
            <a:solidFill>
              <a:srgbClr val="A5B6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89" name="í$ļîďé"/>
            <p:cNvSpPr/>
            <p:nvPr/>
          </p:nvSpPr>
          <p:spPr bwMode="auto">
            <a:xfrm>
              <a:off x="6148388" y="5092701"/>
              <a:ext cx="42863" cy="79375"/>
            </a:xfrm>
            <a:custGeom>
              <a:avLst/>
              <a:gdLst>
                <a:gd name="T0" fmla="*/ 8 w 13"/>
                <a:gd name="T1" fmla="*/ 0 h 24"/>
                <a:gd name="T2" fmla="*/ 3 w 13"/>
                <a:gd name="T3" fmla="*/ 0 h 24"/>
                <a:gd name="T4" fmla="*/ 0 w 13"/>
                <a:gd name="T5" fmla="*/ 24 h 24"/>
                <a:gd name="T6" fmla="*/ 13 w 13"/>
                <a:gd name="T7" fmla="*/ 24 h 24"/>
                <a:gd name="T8" fmla="*/ 8 w 13"/>
                <a:gd name="T9" fmla="*/ 0 h 24"/>
              </a:gdLst>
              <a:ahLst/>
              <a:cxnLst>
                <a:cxn ang="0">
                  <a:pos x="T0" y="T1"/>
                </a:cxn>
                <a:cxn ang="0">
                  <a:pos x="T2" y="T3"/>
                </a:cxn>
                <a:cxn ang="0">
                  <a:pos x="T4" y="T5"/>
                </a:cxn>
                <a:cxn ang="0">
                  <a:pos x="T6" y="T7"/>
                </a:cxn>
                <a:cxn ang="0">
                  <a:pos x="T8" y="T9"/>
                </a:cxn>
              </a:cxnLst>
              <a:rect l="0" t="0" r="r" b="b"/>
              <a:pathLst>
                <a:path w="13" h="24">
                  <a:moveTo>
                    <a:pt x="8" y="0"/>
                  </a:moveTo>
                  <a:cubicBezTo>
                    <a:pt x="3" y="0"/>
                    <a:pt x="3" y="0"/>
                    <a:pt x="3" y="0"/>
                  </a:cubicBezTo>
                  <a:cubicBezTo>
                    <a:pt x="2" y="8"/>
                    <a:pt x="1" y="16"/>
                    <a:pt x="0" y="24"/>
                  </a:cubicBezTo>
                  <a:cubicBezTo>
                    <a:pt x="13" y="24"/>
                    <a:pt x="13" y="24"/>
                    <a:pt x="13" y="24"/>
                  </a:cubicBezTo>
                  <a:cubicBezTo>
                    <a:pt x="11" y="16"/>
                    <a:pt x="10" y="8"/>
                    <a:pt x="8" y="0"/>
                  </a:cubicBezTo>
                </a:path>
              </a:pathLst>
            </a:custGeom>
            <a:solidFill>
              <a:srgbClr val="A5B6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90" name="íşḷïḍé"/>
            <p:cNvSpPr/>
            <p:nvPr/>
          </p:nvSpPr>
          <p:spPr bwMode="auto">
            <a:xfrm>
              <a:off x="3675063" y="2466976"/>
              <a:ext cx="968375" cy="3403600"/>
            </a:xfrm>
            <a:custGeom>
              <a:avLst/>
              <a:gdLst>
                <a:gd name="T0" fmla="*/ 124 w 294"/>
                <a:gd name="T1" fmla="*/ 688 h 1033"/>
                <a:gd name="T2" fmla="*/ 105 w 294"/>
                <a:gd name="T3" fmla="*/ 601 h 1033"/>
                <a:gd name="T4" fmla="*/ 108 w 294"/>
                <a:gd name="T5" fmla="*/ 587 h 1033"/>
                <a:gd name="T6" fmla="*/ 124 w 294"/>
                <a:gd name="T7" fmla="*/ 688 h 1033"/>
                <a:gd name="T8" fmla="*/ 49 w 294"/>
                <a:gd name="T9" fmla="*/ 543 h 1033"/>
                <a:gd name="T10" fmla="*/ 33 w 294"/>
                <a:gd name="T11" fmla="*/ 958 h 1033"/>
                <a:gd name="T12" fmla="*/ 37 w 294"/>
                <a:gd name="T13" fmla="*/ 973 h 1033"/>
                <a:gd name="T14" fmla="*/ 37 w 294"/>
                <a:gd name="T15" fmla="*/ 975 h 1033"/>
                <a:gd name="T16" fmla="*/ 52 w 294"/>
                <a:gd name="T17" fmla="*/ 1005 h 1033"/>
                <a:gd name="T18" fmla="*/ 53 w 294"/>
                <a:gd name="T19" fmla="*/ 1005 h 1033"/>
                <a:gd name="T20" fmla="*/ 138 w 294"/>
                <a:gd name="T21" fmla="*/ 1004 h 1033"/>
                <a:gd name="T22" fmla="*/ 143 w 294"/>
                <a:gd name="T23" fmla="*/ 986 h 1033"/>
                <a:gd name="T24" fmla="*/ 98 w 294"/>
                <a:gd name="T25" fmla="*/ 968 h 1033"/>
                <a:gd name="T26" fmla="*/ 133 w 294"/>
                <a:gd name="T27" fmla="*/ 796 h 1033"/>
                <a:gd name="T28" fmla="*/ 147 w 294"/>
                <a:gd name="T29" fmla="*/ 690 h 1033"/>
                <a:gd name="T30" fmla="*/ 167 w 294"/>
                <a:gd name="T31" fmla="*/ 789 h 1033"/>
                <a:gd name="T32" fmla="*/ 168 w 294"/>
                <a:gd name="T33" fmla="*/ 997 h 1033"/>
                <a:gd name="T34" fmla="*/ 168 w 294"/>
                <a:gd name="T35" fmla="*/ 997 h 1033"/>
                <a:gd name="T36" fmla="*/ 167 w 294"/>
                <a:gd name="T37" fmla="*/ 1003 h 1033"/>
                <a:gd name="T38" fmla="*/ 182 w 294"/>
                <a:gd name="T39" fmla="*/ 1033 h 1033"/>
                <a:gd name="T40" fmla="*/ 183 w 294"/>
                <a:gd name="T41" fmla="*/ 1033 h 1033"/>
                <a:gd name="T42" fmla="*/ 268 w 294"/>
                <a:gd name="T43" fmla="*/ 1032 h 1033"/>
                <a:gd name="T44" fmla="*/ 269 w 294"/>
                <a:gd name="T45" fmla="*/ 1013 h 1033"/>
                <a:gd name="T46" fmla="*/ 234 w 294"/>
                <a:gd name="T47" fmla="*/ 994 h 1033"/>
                <a:gd name="T48" fmla="*/ 237 w 294"/>
                <a:gd name="T49" fmla="*/ 979 h 1033"/>
                <a:gd name="T50" fmla="*/ 237 w 294"/>
                <a:gd name="T51" fmla="*/ 977 h 1033"/>
                <a:gd name="T52" fmla="*/ 229 w 294"/>
                <a:gd name="T53" fmla="*/ 977 h 1033"/>
                <a:gd name="T54" fmla="*/ 175 w 294"/>
                <a:gd name="T55" fmla="*/ 924 h 1033"/>
                <a:gd name="T56" fmla="*/ 175 w 294"/>
                <a:gd name="T57" fmla="*/ 547 h 1033"/>
                <a:gd name="T58" fmla="*/ 108 w 294"/>
                <a:gd name="T59" fmla="*/ 551 h 1033"/>
                <a:gd name="T60" fmla="*/ 107 w 294"/>
                <a:gd name="T61" fmla="*/ 551 h 1033"/>
                <a:gd name="T62" fmla="*/ 49 w 294"/>
                <a:gd name="T63" fmla="*/ 543 h 1033"/>
                <a:gd name="T64" fmla="*/ 141 w 294"/>
                <a:gd name="T65" fmla="*/ 0 h 1033"/>
                <a:gd name="T66" fmla="*/ 53 w 294"/>
                <a:gd name="T67" fmla="*/ 80 h 1033"/>
                <a:gd name="T68" fmla="*/ 36 w 294"/>
                <a:gd name="T69" fmla="*/ 151 h 1033"/>
                <a:gd name="T70" fmla="*/ 0 w 294"/>
                <a:gd name="T71" fmla="*/ 232 h 1033"/>
                <a:gd name="T72" fmla="*/ 39 w 294"/>
                <a:gd name="T73" fmla="*/ 175 h 1033"/>
                <a:gd name="T74" fmla="*/ 96 w 294"/>
                <a:gd name="T75" fmla="*/ 147 h 1033"/>
                <a:gd name="T76" fmla="*/ 98 w 294"/>
                <a:gd name="T77" fmla="*/ 148 h 1033"/>
                <a:gd name="T78" fmla="*/ 106 w 294"/>
                <a:gd name="T79" fmla="*/ 147 h 1033"/>
                <a:gd name="T80" fmla="*/ 175 w 294"/>
                <a:gd name="T81" fmla="*/ 172 h 1033"/>
                <a:gd name="T82" fmla="*/ 175 w 294"/>
                <a:gd name="T83" fmla="*/ 6 h 1033"/>
                <a:gd name="T84" fmla="*/ 141 w 294"/>
                <a:gd name="T85" fmla="*/ 0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4" h="1033">
                  <a:moveTo>
                    <a:pt x="124" y="688"/>
                  </a:moveTo>
                  <a:cubicBezTo>
                    <a:pt x="105" y="601"/>
                    <a:pt x="105" y="601"/>
                    <a:pt x="105" y="601"/>
                  </a:cubicBezTo>
                  <a:cubicBezTo>
                    <a:pt x="108" y="587"/>
                    <a:pt x="108" y="587"/>
                    <a:pt x="108" y="587"/>
                  </a:cubicBezTo>
                  <a:cubicBezTo>
                    <a:pt x="124" y="688"/>
                    <a:pt x="124" y="688"/>
                    <a:pt x="124" y="688"/>
                  </a:cubicBezTo>
                  <a:moveTo>
                    <a:pt x="49" y="543"/>
                  </a:moveTo>
                  <a:cubicBezTo>
                    <a:pt x="60" y="730"/>
                    <a:pt x="35" y="944"/>
                    <a:pt x="33" y="958"/>
                  </a:cubicBezTo>
                  <a:cubicBezTo>
                    <a:pt x="32" y="965"/>
                    <a:pt x="33" y="970"/>
                    <a:pt x="37" y="973"/>
                  </a:cubicBezTo>
                  <a:cubicBezTo>
                    <a:pt x="37" y="974"/>
                    <a:pt x="37" y="975"/>
                    <a:pt x="37" y="975"/>
                  </a:cubicBezTo>
                  <a:cubicBezTo>
                    <a:pt x="36" y="992"/>
                    <a:pt x="36" y="1005"/>
                    <a:pt x="52" y="1005"/>
                  </a:cubicBezTo>
                  <a:cubicBezTo>
                    <a:pt x="53" y="1005"/>
                    <a:pt x="53" y="1005"/>
                    <a:pt x="53" y="1005"/>
                  </a:cubicBezTo>
                  <a:cubicBezTo>
                    <a:pt x="138" y="1004"/>
                    <a:pt x="138" y="1004"/>
                    <a:pt x="138" y="1004"/>
                  </a:cubicBezTo>
                  <a:cubicBezTo>
                    <a:pt x="164" y="1004"/>
                    <a:pt x="159" y="993"/>
                    <a:pt x="143" y="986"/>
                  </a:cubicBezTo>
                  <a:cubicBezTo>
                    <a:pt x="98" y="968"/>
                    <a:pt x="98" y="968"/>
                    <a:pt x="98" y="968"/>
                  </a:cubicBezTo>
                  <a:cubicBezTo>
                    <a:pt x="102" y="945"/>
                    <a:pt x="131" y="808"/>
                    <a:pt x="133" y="796"/>
                  </a:cubicBezTo>
                  <a:cubicBezTo>
                    <a:pt x="141" y="724"/>
                    <a:pt x="149" y="717"/>
                    <a:pt x="147" y="690"/>
                  </a:cubicBezTo>
                  <a:cubicBezTo>
                    <a:pt x="167" y="789"/>
                    <a:pt x="167" y="789"/>
                    <a:pt x="167" y="789"/>
                  </a:cubicBezTo>
                  <a:cubicBezTo>
                    <a:pt x="168" y="997"/>
                    <a:pt x="168" y="997"/>
                    <a:pt x="168" y="997"/>
                  </a:cubicBezTo>
                  <a:cubicBezTo>
                    <a:pt x="168" y="997"/>
                    <a:pt x="168" y="997"/>
                    <a:pt x="168" y="997"/>
                  </a:cubicBezTo>
                  <a:cubicBezTo>
                    <a:pt x="167" y="999"/>
                    <a:pt x="167" y="1001"/>
                    <a:pt x="167" y="1003"/>
                  </a:cubicBezTo>
                  <a:cubicBezTo>
                    <a:pt x="166" y="1020"/>
                    <a:pt x="166" y="1033"/>
                    <a:pt x="182" y="1033"/>
                  </a:cubicBezTo>
                  <a:cubicBezTo>
                    <a:pt x="183" y="1033"/>
                    <a:pt x="183" y="1033"/>
                    <a:pt x="183" y="1033"/>
                  </a:cubicBezTo>
                  <a:cubicBezTo>
                    <a:pt x="268" y="1032"/>
                    <a:pt x="268" y="1032"/>
                    <a:pt x="268" y="1032"/>
                  </a:cubicBezTo>
                  <a:cubicBezTo>
                    <a:pt x="294" y="1032"/>
                    <a:pt x="289" y="1019"/>
                    <a:pt x="269" y="1013"/>
                  </a:cubicBezTo>
                  <a:cubicBezTo>
                    <a:pt x="234" y="994"/>
                    <a:pt x="234" y="994"/>
                    <a:pt x="234" y="994"/>
                  </a:cubicBezTo>
                  <a:cubicBezTo>
                    <a:pt x="236" y="989"/>
                    <a:pt x="237" y="984"/>
                    <a:pt x="237" y="979"/>
                  </a:cubicBezTo>
                  <a:cubicBezTo>
                    <a:pt x="237" y="979"/>
                    <a:pt x="237" y="979"/>
                    <a:pt x="237" y="977"/>
                  </a:cubicBezTo>
                  <a:cubicBezTo>
                    <a:pt x="229" y="977"/>
                    <a:pt x="229" y="977"/>
                    <a:pt x="229" y="977"/>
                  </a:cubicBezTo>
                  <a:cubicBezTo>
                    <a:pt x="199" y="977"/>
                    <a:pt x="175" y="953"/>
                    <a:pt x="175" y="924"/>
                  </a:cubicBezTo>
                  <a:cubicBezTo>
                    <a:pt x="175" y="547"/>
                    <a:pt x="175" y="547"/>
                    <a:pt x="175" y="547"/>
                  </a:cubicBezTo>
                  <a:cubicBezTo>
                    <a:pt x="158" y="550"/>
                    <a:pt x="136" y="551"/>
                    <a:pt x="108" y="551"/>
                  </a:cubicBezTo>
                  <a:cubicBezTo>
                    <a:pt x="108" y="551"/>
                    <a:pt x="107" y="551"/>
                    <a:pt x="107" y="551"/>
                  </a:cubicBezTo>
                  <a:cubicBezTo>
                    <a:pt x="85" y="551"/>
                    <a:pt x="65" y="548"/>
                    <a:pt x="49" y="543"/>
                  </a:cubicBezTo>
                  <a:moveTo>
                    <a:pt x="141" y="0"/>
                  </a:moveTo>
                  <a:cubicBezTo>
                    <a:pt x="96" y="0"/>
                    <a:pt x="61" y="33"/>
                    <a:pt x="53" y="80"/>
                  </a:cubicBezTo>
                  <a:cubicBezTo>
                    <a:pt x="51" y="96"/>
                    <a:pt x="43" y="134"/>
                    <a:pt x="36" y="151"/>
                  </a:cubicBezTo>
                  <a:cubicBezTo>
                    <a:pt x="15" y="203"/>
                    <a:pt x="5" y="219"/>
                    <a:pt x="0" y="232"/>
                  </a:cubicBezTo>
                  <a:cubicBezTo>
                    <a:pt x="11" y="214"/>
                    <a:pt x="24" y="195"/>
                    <a:pt x="39" y="175"/>
                  </a:cubicBezTo>
                  <a:cubicBezTo>
                    <a:pt x="46" y="166"/>
                    <a:pt x="78" y="147"/>
                    <a:pt x="96" y="147"/>
                  </a:cubicBezTo>
                  <a:cubicBezTo>
                    <a:pt x="96" y="147"/>
                    <a:pt x="97" y="147"/>
                    <a:pt x="98" y="148"/>
                  </a:cubicBezTo>
                  <a:cubicBezTo>
                    <a:pt x="101" y="147"/>
                    <a:pt x="103" y="147"/>
                    <a:pt x="106" y="147"/>
                  </a:cubicBezTo>
                  <a:cubicBezTo>
                    <a:pt x="130" y="147"/>
                    <a:pt x="156" y="154"/>
                    <a:pt x="175" y="172"/>
                  </a:cubicBezTo>
                  <a:cubicBezTo>
                    <a:pt x="175" y="6"/>
                    <a:pt x="175" y="6"/>
                    <a:pt x="175" y="6"/>
                  </a:cubicBezTo>
                  <a:cubicBezTo>
                    <a:pt x="163" y="2"/>
                    <a:pt x="152" y="0"/>
                    <a:pt x="141" y="0"/>
                  </a:cubicBezTo>
                </a:path>
              </a:pathLst>
            </a:custGeom>
            <a:solidFill>
              <a:srgbClr val="EEF1F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91" name="ïśļïďè"/>
            <p:cNvSpPr/>
            <p:nvPr/>
          </p:nvSpPr>
          <p:spPr bwMode="auto">
            <a:xfrm>
              <a:off x="4251326" y="2486026"/>
              <a:ext cx="207963" cy="3200400"/>
            </a:xfrm>
            <a:custGeom>
              <a:avLst/>
              <a:gdLst>
                <a:gd name="T0" fmla="*/ 26 w 63"/>
                <a:gd name="T1" fmla="*/ 534 h 971"/>
                <a:gd name="T2" fmla="*/ 0 w 63"/>
                <a:gd name="T3" fmla="*/ 541 h 971"/>
                <a:gd name="T4" fmla="*/ 0 w 63"/>
                <a:gd name="T5" fmla="*/ 918 h 971"/>
                <a:gd name="T6" fmla="*/ 54 w 63"/>
                <a:gd name="T7" fmla="*/ 971 h 971"/>
                <a:gd name="T8" fmla="*/ 62 w 63"/>
                <a:gd name="T9" fmla="*/ 971 h 971"/>
                <a:gd name="T10" fmla="*/ 63 w 63"/>
                <a:gd name="T11" fmla="*/ 969 h 971"/>
                <a:gd name="T12" fmla="*/ 26 w 63"/>
                <a:gd name="T13" fmla="*/ 918 h 971"/>
                <a:gd name="T14" fmla="*/ 26 w 63"/>
                <a:gd name="T15" fmla="*/ 534 h 971"/>
                <a:gd name="T16" fmla="*/ 0 w 63"/>
                <a:gd name="T17" fmla="*/ 0 h 971"/>
                <a:gd name="T18" fmla="*/ 0 w 63"/>
                <a:gd name="T19" fmla="*/ 166 h 971"/>
                <a:gd name="T20" fmla="*/ 26 w 63"/>
                <a:gd name="T21" fmla="*/ 216 h 971"/>
                <a:gd name="T22" fmla="*/ 26 w 63"/>
                <a:gd name="T23" fmla="*/ 18 h 971"/>
                <a:gd name="T24" fmla="*/ 9 w 63"/>
                <a:gd name="T25" fmla="*/ 4 h 971"/>
                <a:gd name="T26" fmla="*/ 0 w 63"/>
                <a:gd name="T27" fmla="*/ 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971">
                  <a:moveTo>
                    <a:pt x="26" y="534"/>
                  </a:moveTo>
                  <a:cubicBezTo>
                    <a:pt x="19" y="537"/>
                    <a:pt x="11" y="539"/>
                    <a:pt x="0" y="541"/>
                  </a:cubicBezTo>
                  <a:cubicBezTo>
                    <a:pt x="0" y="918"/>
                    <a:pt x="0" y="918"/>
                    <a:pt x="0" y="918"/>
                  </a:cubicBezTo>
                  <a:cubicBezTo>
                    <a:pt x="0" y="947"/>
                    <a:pt x="24" y="971"/>
                    <a:pt x="54" y="971"/>
                  </a:cubicBezTo>
                  <a:cubicBezTo>
                    <a:pt x="62" y="971"/>
                    <a:pt x="62" y="971"/>
                    <a:pt x="62" y="971"/>
                  </a:cubicBezTo>
                  <a:cubicBezTo>
                    <a:pt x="62" y="971"/>
                    <a:pt x="62" y="970"/>
                    <a:pt x="63" y="969"/>
                  </a:cubicBezTo>
                  <a:cubicBezTo>
                    <a:pt x="41" y="962"/>
                    <a:pt x="26" y="942"/>
                    <a:pt x="26" y="918"/>
                  </a:cubicBezTo>
                  <a:cubicBezTo>
                    <a:pt x="26" y="534"/>
                    <a:pt x="26" y="534"/>
                    <a:pt x="26" y="534"/>
                  </a:cubicBezTo>
                  <a:moveTo>
                    <a:pt x="0" y="0"/>
                  </a:moveTo>
                  <a:cubicBezTo>
                    <a:pt x="0" y="166"/>
                    <a:pt x="0" y="166"/>
                    <a:pt x="0" y="166"/>
                  </a:cubicBezTo>
                  <a:cubicBezTo>
                    <a:pt x="12" y="178"/>
                    <a:pt x="21" y="194"/>
                    <a:pt x="26" y="216"/>
                  </a:cubicBezTo>
                  <a:cubicBezTo>
                    <a:pt x="26" y="18"/>
                    <a:pt x="26" y="18"/>
                    <a:pt x="26" y="18"/>
                  </a:cubicBezTo>
                  <a:cubicBezTo>
                    <a:pt x="22" y="13"/>
                    <a:pt x="17" y="7"/>
                    <a:pt x="9" y="4"/>
                  </a:cubicBezTo>
                  <a:cubicBezTo>
                    <a:pt x="6" y="2"/>
                    <a:pt x="3" y="1"/>
                    <a:pt x="0" y="0"/>
                  </a:cubicBezTo>
                </a:path>
              </a:pathLst>
            </a:custGeom>
            <a:solidFill>
              <a:srgbClr val="32305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92" name="ïṣļïḑê"/>
            <p:cNvSpPr/>
            <p:nvPr/>
          </p:nvSpPr>
          <p:spPr bwMode="auto">
            <a:xfrm>
              <a:off x="4337051" y="2546351"/>
              <a:ext cx="198438" cy="3133725"/>
            </a:xfrm>
            <a:custGeom>
              <a:avLst/>
              <a:gdLst>
                <a:gd name="T0" fmla="*/ 0 w 60"/>
                <a:gd name="T1" fmla="*/ 0 h 951"/>
                <a:gd name="T2" fmla="*/ 0 w 60"/>
                <a:gd name="T3" fmla="*/ 198 h 951"/>
                <a:gd name="T4" fmla="*/ 2 w 60"/>
                <a:gd name="T5" fmla="*/ 216 h 951"/>
                <a:gd name="T6" fmla="*/ 21 w 60"/>
                <a:gd name="T7" fmla="*/ 481 h 951"/>
                <a:gd name="T8" fmla="*/ 0 w 60"/>
                <a:gd name="T9" fmla="*/ 516 h 951"/>
                <a:gd name="T10" fmla="*/ 0 w 60"/>
                <a:gd name="T11" fmla="*/ 900 h 951"/>
                <a:gd name="T12" fmla="*/ 37 w 60"/>
                <a:gd name="T13" fmla="*/ 951 h 951"/>
                <a:gd name="T14" fmla="*/ 55 w 60"/>
                <a:gd name="T15" fmla="*/ 759 h 951"/>
                <a:gd name="T16" fmla="*/ 38 w 60"/>
                <a:gd name="T17" fmla="*/ 508 h 951"/>
                <a:gd name="T18" fmla="*/ 44 w 60"/>
                <a:gd name="T19" fmla="*/ 485 h 951"/>
                <a:gd name="T20" fmla="*/ 28 w 60"/>
                <a:gd name="T21" fmla="*/ 263 h 951"/>
                <a:gd name="T22" fmla="*/ 32 w 60"/>
                <a:gd name="T23" fmla="*/ 225 h 951"/>
                <a:gd name="T24" fmla="*/ 60 w 60"/>
                <a:gd name="T25" fmla="*/ 202 h 951"/>
                <a:gd name="T26" fmla="*/ 60 w 60"/>
                <a:gd name="T27" fmla="*/ 99 h 951"/>
                <a:gd name="T28" fmla="*/ 13 w 60"/>
                <a:gd name="T29" fmla="*/ 123 h 951"/>
                <a:gd name="T30" fmla="*/ 7 w 60"/>
                <a:gd name="T31" fmla="*/ 103 h 951"/>
                <a:gd name="T32" fmla="*/ 19 w 60"/>
                <a:gd name="T33" fmla="*/ 47 h 951"/>
                <a:gd name="T34" fmla="*/ 23 w 60"/>
                <a:gd name="T35" fmla="*/ 45 h 951"/>
                <a:gd name="T36" fmla="*/ 23 w 60"/>
                <a:gd name="T37" fmla="*/ 38 h 951"/>
                <a:gd name="T38" fmla="*/ 12 w 60"/>
                <a:gd name="T39" fmla="*/ 29 h 951"/>
                <a:gd name="T40" fmla="*/ 5 w 60"/>
                <a:gd name="T41" fmla="*/ 15 h 951"/>
                <a:gd name="T42" fmla="*/ 1 w 60"/>
                <a:gd name="T43" fmla="*/ 2 h 951"/>
                <a:gd name="T44" fmla="*/ 0 w 60"/>
                <a:gd name="T45" fmla="*/ 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951">
                  <a:moveTo>
                    <a:pt x="0" y="0"/>
                  </a:moveTo>
                  <a:cubicBezTo>
                    <a:pt x="0" y="198"/>
                    <a:pt x="0" y="198"/>
                    <a:pt x="0" y="198"/>
                  </a:cubicBezTo>
                  <a:cubicBezTo>
                    <a:pt x="1" y="204"/>
                    <a:pt x="2" y="210"/>
                    <a:pt x="2" y="216"/>
                  </a:cubicBezTo>
                  <a:cubicBezTo>
                    <a:pt x="8" y="312"/>
                    <a:pt x="12" y="345"/>
                    <a:pt x="21" y="481"/>
                  </a:cubicBezTo>
                  <a:cubicBezTo>
                    <a:pt x="22" y="496"/>
                    <a:pt x="16" y="508"/>
                    <a:pt x="0" y="516"/>
                  </a:cubicBezTo>
                  <a:cubicBezTo>
                    <a:pt x="0" y="900"/>
                    <a:pt x="0" y="900"/>
                    <a:pt x="0" y="900"/>
                  </a:cubicBezTo>
                  <a:cubicBezTo>
                    <a:pt x="0" y="924"/>
                    <a:pt x="15" y="944"/>
                    <a:pt x="37" y="951"/>
                  </a:cubicBezTo>
                  <a:cubicBezTo>
                    <a:pt x="41" y="931"/>
                    <a:pt x="58" y="846"/>
                    <a:pt x="55" y="759"/>
                  </a:cubicBezTo>
                  <a:cubicBezTo>
                    <a:pt x="52" y="663"/>
                    <a:pt x="48" y="562"/>
                    <a:pt x="38" y="508"/>
                  </a:cubicBezTo>
                  <a:cubicBezTo>
                    <a:pt x="43" y="502"/>
                    <a:pt x="45" y="494"/>
                    <a:pt x="44" y="485"/>
                  </a:cubicBezTo>
                  <a:cubicBezTo>
                    <a:pt x="37" y="371"/>
                    <a:pt x="33" y="329"/>
                    <a:pt x="28" y="263"/>
                  </a:cubicBezTo>
                  <a:cubicBezTo>
                    <a:pt x="31" y="251"/>
                    <a:pt x="32" y="239"/>
                    <a:pt x="32" y="225"/>
                  </a:cubicBezTo>
                  <a:cubicBezTo>
                    <a:pt x="41" y="218"/>
                    <a:pt x="50" y="211"/>
                    <a:pt x="60" y="202"/>
                  </a:cubicBezTo>
                  <a:cubicBezTo>
                    <a:pt x="60" y="99"/>
                    <a:pt x="60" y="99"/>
                    <a:pt x="60" y="99"/>
                  </a:cubicBezTo>
                  <a:cubicBezTo>
                    <a:pt x="44" y="109"/>
                    <a:pt x="28" y="117"/>
                    <a:pt x="13" y="123"/>
                  </a:cubicBezTo>
                  <a:cubicBezTo>
                    <a:pt x="11" y="116"/>
                    <a:pt x="9" y="109"/>
                    <a:pt x="7" y="103"/>
                  </a:cubicBezTo>
                  <a:cubicBezTo>
                    <a:pt x="18" y="87"/>
                    <a:pt x="23" y="67"/>
                    <a:pt x="19" y="47"/>
                  </a:cubicBezTo>
                  <a:cubicBezTo>
                    <a:pt x="23" y="45"/>
                    <a:pt x="23" y="45"/>
                    <a:pt x="23" y="45"/>
                  </a:cubicBezTo>
                  <a:cubicBezTo>
                    <a:pt x="26" y="43"/>
                    <a:pt x="26" y="40"/>
                    <a:pt x="23" y="38"/>
                  </a:cubicBezTo>
                  <a:cubicBezTo>
                    <a:pt x="12" y="29"/>
                    <a:pt x="12" y="29"/>
                    <a:pt x="12" y="29"/>
                  </a:cubicBezTo>
                  <a:cubicBezTo>
                    <a:pt x="10" y="24"/>
                    <a:pt x="8" y="19"/>
                    <a:pt x="5" y="15"/>
                  </a:cubicBezTo>
                  <a:cubicBezTo>
                    <a:pt x="4" y="10"/>
                    <a:pt x="3" y="6"/>
                    <a:pt x="1" y="2"/>
                  </a:cubicBezTo>
                  <a:cubicBezTo>
                    <a:pt x="1" y="1"/>
                    <a:pt x="0" y="1"/>
                    <a:pt x="0" y="0"/>
                  </a:cubicBezTo>
                </a:path>
              </a:pathLst>
            </a:custGeom>
            <a:solidFill>
              <a:srgbClr val="4C457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93" name="íṡļïde"/>
            <p:cNvSpPr/>
            <p:nvPr/>
          </p:nvSpPr>
          <p:spPr bwMode="auto">
            <a:xfrm>
              <a:off x="4535488" y="2319338"/>
              <a:ext cx="538163" cy="892175"/>
            </a:xfrm>
            <a:custGeom>
              <a:avLst/>
              <a:gdLst>
                <a:gd name="T0" fmla="*/ 93 w 163"/>
                <a:gd name="T1" fmla="*/ 79 h 271"/>
                <a:gd name="T2" fmla="*/ 0 w 163"/>
                <a:gd name="T3" fmla="*/ 168 h 271"/>
                <a:gd name="T4" fmla="*/ 0 w 163"/>
                <a:gd name="T5" fmla="*/ 271 h 271"/>
                <a:gd name="T6" fmla="*/ 101 w 163"/>
                <a:gd name="T7" fmla="*/ 151 h 271"/>
                <a:gd name="T8" fmla="*/ 97 w 163"/>
                <a:gd name="T9" fmla="*/ 148 h 271"/>
                <a:gd name="T10" fmla="*/ 92 w 163"/>
                <a:gd name="T11" fmla="*/ 137 h 271"/>
                <a:gd name="T12" fmla="*/ 93 w 163"/>
                <a:gd name="T13" fmla="*/ 79 h 271"/>
                <a:gd name="T14" fmla="*/ 109 w 163"/>
                <a:gd name="T15" fmla="*/ 52 h 271"/>
                <a:gd name="T16" fmla="*/ 109 w 163"/>
                <a:gd name="T17" fmla="*/ 52 h 271"/>
                <a:gd name="T18" fmla="*/ 106 w 163"/>
                <a:gd name="T19" fmla="*/ 53 h 271"/>
                <a:gd name="T20" fmla="*/ 104 w 163"/>
                <a:gd name="T21" fmla="*/ 60 h 271"/>
                <a:gd name="T22" fmla="*/ 103 w 163"/>
                <a:gd name="T23" fmla="*/ 60 h 271"/>
                <a:gd name="T24" fmla="*/ 100 w 163"/>
                <a:gd name="T25" fmla="*/ 68 h 271"/>
                <a:gd name="T26" fmla="*/ 98 w 163"/>
                <a:gd name="T27" fmla="*/ 137 h 271"/>
                <a:gd name="T28" fmla="*/ 101 w 163"/>
                <a:gd name="T29" fmla="*/ 144 h 271"/>
                <a:gd name="T30" fmla="*/ 104 w 163"/>
                <a:gd name="T31" fmla="*/ 146 h 271"/>
                <a:gd name="T32" fmla="*/ 134 w 163"/>
                <a:gd name="T33" fmla="*/ 75 h 271"/>
                <a:gd name="T34" fmla="*/ 133 w 163"/>
                <a:gd name="T35" fmla="*/ 74 h 271"/>
                <a:gd name="T36" fmla="*/ 147 w 163"/>
                <a:gd name="T37" fmla="*/ 59 h 271"/>
                <a:gd name="T38" fmla="*/ 151 w 163"/>
                <a:gd name="T39" fmla="*/ 53 h 271"/>
                <a:gd name="T40" fmla="*/ 109 w 163"/>
                <a:gd name="T41" fmla="*/ 52 h 271"/>
                <a:gd name="T42" fmla="*/ 134 w 163"/>
                <a:gd name="T43" fmla="*/ 6 h 271"/>
                <a:gd name="T44" fmla="*/ 132 w 163"/>
                <a:gd name="T45" fmla="*/ 13 h 271"/>
                <a:gd name="T46" fmla="*/ 122 w 163"/>
                <a:gd name="T47" fmla="*/ 30 h 271"/>
                <a:gd name="T48" fmla="*/ 122 w 163"/>
                <a:gd name="T49" fmla="*/ 30 h 271"/>
                <a:gd name="T50" fmla="*/ 120 w 163"/>
                <a:gd name="T51" fmla="*/ 26 h 271"/>
                <a:gd name="T52" fmla="*/ 123 w 163"/>
                <a:gd name="T53" fmla="*/ 15 h 271"/>
                <a:gd name="T54" fmla="*/ 122 w 163"/>
                <a:gd name="T55" fmla="*/ 11 h 271"/>
                <a:gd name="T56" fmla="*/ 117 w 163"/>
                <a:gd name="T57" fmla="*/ 17 h 271"/>
                <a:gd name="T58" fmla="*/ 108 w 163"/>
                <a:gd name="T59" fmla="*/ 47 h 271"/>
                <a:gd name="T60" fmla="*/ 109 w 163"/>
                <a:gd name="T61" fmla="*/ 47 h 271"/>
                <a:gd name="T62" fmla="*/ 109 w 163"/>
                <a:gd name="T63" fmla="*/ 47 h 271"/>
                <a:gd name="T64" fmla="*/ 155 w 163"/>
                <a:gd name="T65" fmla="*/ 47 h 271"/>
                <a:gd name="T66" fmla="*/ 163 w 163"/>
                <a:gd name="T67" fmla="*/ 29 h 271"/>
                <a:gd name="T68" fmla="*/ 162 w 163"/>
                <a:gd name="T69" fmla="*/ 26 h 271"/>
                <a:gd name="T70" fmla="*/ 159 w 163"/>
                <a:gd name="T71" fmla="*/ 27 h 271"/>
                <a:gd name="T72" fmla="*/ 153 w 163"/>
                <a:gd name="T73" fmla="*/ 38 h 271"/>
                <a:gd name="T74" fmla="*/ 149 w 163"/>
                <a:gd name="T75" fmla="*/ 43 h 271"/>
                <a:gd name="T76" fmla="*/ 150 w 163"/>
                <a:gd name="T77" fmla="*/ 39 h 271"/>
                <a:gd name="T78" fmla="*/ 158 w 163"/>
                <a:gd name="T79" fmla="*/ 15 h 271"/>
                <a:gd name="T80" fmla="*/ 157 w 163"/>
                <a:gd name="T81" fmla="*/ 13 h 271"/>
                <a:gd name="T82" fmla="*/ 154 w 163"/>
                <a:gd name="T83" fmla="*/ 14 h 271"/>
                <a:gd name="T84" fmla="*/ 149 w 163"/>
                <a:gd name="T85" fmla="*/ 24 h 271"/>
                <a:gd name="T86" fmla="*/ 142 w 163"/>
                <a:gd name="T87" fmla="*/ 33 h 271"/>
                <a:gd name="T88" fmla="*/ 142 w 163"/>
                <a:gd name="T89" fmla="*/ 32 h 271"/>
                <a:gd name="T90" fmla="*/ 152 w 163"/>
                <a:gd name="T91" fmla="*/ 11 h 271"/>
                <a:gd name="T92" fmla="*/ 154 w 163"/>
                <a:gd name="T93" fmla="*/ 7 h 271"/>
                <a:gd name="T94" fmla="*/ 149 w 163"/>
                <a:gd name="T95" fmla="*/ 6 h 271"/>
                <a:gd name="T96" fmla="*/ 135 w 163"/>
                <a:gd name="T97" fmla="*/ 31 h 271"/>
                <a:gd name="T98" fmla="*/ 140 w 163"/>
                <a:gd name="T99" fmla="*/ 7 h 271"/>
                <a:gd name="T100" fmla="*/ 140 w 163"/>
                <a:gd name="T101" fmla="*/ 6 h 271"/>
                <a:gd name="T102" fmla="*/ 134 w 163"/>
                <a:gd name="T103" fmla="*/ 6 h 271"/>
                <a:gd name="T104" fmla="*/ 137 w 163"/>
                <a:gd name="T105" fmla="*/ 0 h 271"/>
                <a:gd name="T106" fmla="*/ 137 w 163"/>
                <a:gd name="T107" fmla="*/ 0 h 271"/>
                <a:gd name="T108" fmla="*/ 138 w 163"/>
                <a:gd name="T109" fmla="*/ 0 h 271"/>
                <a:gd name="T110" fmla="*/ 137 w 163"/>
                <a:gd name="T11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3" h="271">
                  <a:moveTo>
                    <a:pt x="93" y="79"/>
                  </a:moveTo>
                  <a:cubicBezTo>
                    <a:pt x="72" y="115"/>
                    <a:pt x="36" y="146"/>
                    <a:pt x="0" y="168"/>
                  </a:cubicBezTo>
                  <a:cubicBezTo>
                    <a:pt x="0" y="271"/>
                    <a:pt x="0" y="271"/>
                    <a:pt x="0" y="271"/>
                  </a:cubicBezTo>
                  <a:cubicBezTo>
                    <a:pt x="36" y="238"/>
                    <a:pt x="74" y="195"/>
                    <a:pt x="101" y="151"/>
                  </a:cubicBezTo>
                  <a:cubicBezTo>
                    <a:pt x="99" y="151"/>
                    <a:pt x="98" y="150"/>
                    <a:pt x="97" y="148"/>
                  </a:cubicBezTo>
                  <a:cubicBezTo>
                    <a:pt x="94" y="145"/>
                    <a:pt x="92" y="141"/>
                    <a:pt x="92" y="137"/>
                  </a:cubicBezTo>
                  <a:cubicBezTo>
                    <a:pt x="93" y="79"/>
                    <a:pt x="93" y="79"/>
                    <a:pt x="93" y="79"/>
                  </a:cubicBezTo>
                  <a:moveTo>
                    <a:pt x="109" y="52"/>
                  </a:moveTo>
                  <a:cubicBezTo>
                    <a:pt x="109" y="52"/>
                    <a:pt x="109" y="52"/>
                    <a:pt x="109" y="52"/>
                  </a:cubicBezTo>
                  <a:cubicBezTo>
                    <a:pt x="108" y="52"/>
                    <a:pt x="107" y="53"/>
                    <a:pt x="106" y="53"/>
                  </a:cubicBezTo>
                  <a:cubicBezTo>
                    <a:pt x="105" y="55"/>
                    <a:pt x="105" y="58"/>
                    <a:pt x="104" y="60"/>
                  </a:cubicBezTo>
                  <a:cubicBezTo>
                    <a:pt x="103" y="60"/>
                    <a:pt x="103" y="60"/>
                    <a:pt x="103" y="60"/>
                  </a:cubicBezTo>
                  <a:cubicBezTo>
                    <a:pt x="102" y="62"/>
                    <a:pt x="101" y="65"/>
                    <a:pt x="100" y="68"/>
                  </a:cubicBezTo>
                  <a:cubicBezTo>
                    <a:pt x="98" y="137"/>
                    <a:pt x="98" y="137"/>
                    <a:pt x="98" y="137"/>
                  </a:cubicBezTo>
                  <a:cubicBezTo>
                    <a:pt x="98" y="140"/>
                    <a:pt x="99" y="142"/>
                    <a:pt x="101" y="144"/>
                  </a:cubicBezTo>
                  <a:cubicBezTo>
                    <a:pt x="102" y="145"/>
                    <a:pt x="103" y="146"/>
                    <a:pt x="104" y="146"/>
                  </a:cubicBezTo>
                  <a:cubicBezTo>
                    <a:pt x="118" y="122"/>
                    <a:pt x="129" y="98"/>
                    <a:pt x="134" y="75"/>
                  </a:cubicBezTo>
                  <a:cubicBezTo>
                    <a:pt x="134" y="75"/>
                    <a:pt x="134" y="75"/>
                    <a:pt x="133" y="74"/>
                  </a:cubicBezTo>
                  <a:cubicBezTo>
                    <a:pt x="138" y="70"/>
                    <a:pt x="143" y="64"/>
                    <a:pt x="147" y="59"/>
                  </a:cubicBezTo>
                  <a:cubicBezTo>
                    <a:pt x="148" y="57"/>
                    <a:pt x="150" y="55"/>
                    <a:pt x="151" y="53"/>
                  </a:cubicBezTo>
                  <a:cubicBezTo>
                    <a:pt x="109" y="52"/>
                    <a:pt x="109" y="52"/>
                    <a:pt x="109" y="52"/>
                  </a:cubicBezTo>
                  <a:moveTo>
                    <a:pt x="134" y="6"/>
                  </a:moveTo>
                  <a:cubicBezTo>
                    <a:pt x="133" y="8"/>
                    <a:pt x="133" y="10"/>
                    <a:pt x="132" y="13"/>
                  </a:cubicBezTo>
                  <a:cubicBezTo>
                    <a:pt x="131" y="16"/>
                    <a:pt x="127" y="29"/>
                    <a:pt x="122" y="30"/>
                  </a:cubicBezTo>
                  <a:cubicBezTo>
                    <a:pt x="122" y="30"/>
                    <a:pt x="122" y="30"/>
                    <a:pt x="122" y="30"/>
                  </a:cubicBezTo>
                  <a:cubicBezTo>
                    <a:pt x="118" y="30"/>
                    <a:pt x="120" y="26"/>
                    <a:pt x="120" y="26"/>
                  </a:cubicBezTo>
                  <a:cubicBezTo>
                    <a:pt x="120" y="26"/>
                    <a:pt x="122" y="21"/>
                    <a:pt x="123" y="15"/>
                  </a:cubicBezTo>
                  <a:cubicBezTo>
                    <a:pt x="123" y="12"/>
                    <a:pt x="123" y="11"/>
                    <a:pt x="122" y="11"/>
                  </a:cubicBezTo>
                  <a:cubicBezTo>
                    <a:pt x="120" y="11"/>
                    <a:pt x="118" y="13"/>
                    <a:pt x="117" y="17"/>
                  </a:cubicBezTo>
                  <a:cubicBezTo>
                    <a:pt x="115" y="21"/>
                    <a:pt x="111" y="35"/>
                    <a:pt x="108" y="47"/>
                  </a:cubicBezTo>
                  <a:cubicBezTo>
                    <a:pt x="108" y="47"/>
                    <a:pt x="108" y="47"/>
                    <a:pt x="109" y="47"/>
                  </a:cubicBezTo>
                  <a:cubicBezTo>
                    <a:pt x="109" y="47"/>
                    <a:pt x="109" y="47"/>
                    <a:pt x="109" y="47"/>
                  </a:cubicBezTo>
                  <a:cubicBezTo>
                    <a:pt x="155" y="47"/>
                    <a:pt x="155" y="47"/>
                    <a:pt x="155" y="47"/>
                  </a:cubicBezTo>
                  <a:cubicBezTo>
                    <a:pt x="159" y="39"/>
                    <a:pt x="162" y="31"/>
                    <a:pt x="163" y="29"/>
                  </a:cubicBezTo>
                  <a:cubicBezTo>
                    <a:pt x="163" y="27"/>
                    <a:pt x="163" y="26"/>
                    <a:pt x="162" y="26"/>
                  </a:cubicBezTo>
                  <a:cubicBezTo>
                    <a:pt x="161" y="26"/>
                    <a:pt x="160" y="26"/>
                    <a:pt x="159" y="27"/>
                  </a:cubicBezTo>
                  <a:cubicBezTo>
                    <a:pt x="157" y="29"/>
                    <a:pt x="156" y="31"/>
                    <a:pt x="153" y="38"/>
                  </a:cubicBezTo>
                  <a:cubicBezTo>
                    <a:pt x="151" y="42"/>
                    <a:pt x="150" y="43"/>
                    <a:pt x="149" y="43"/>
                  </a:cubicBezTo>
                  <a:cubicBezTo>
                    <a:pt x="148" y="43"/>
                    <a:pt x="148" y="42"/>
                    <a:pt x="150" y="39"/>
                  </a:cubicBezTo>
                  <a:cubicBezTo>
                    <a:pt x="152" y="33"/>
                    <a:pt x="159" y="20"/>
                    <a:pt x="158" y="15"/>
                  </a:cubicBezTo>
                  <a:cubicBezTo>
                    <a:pt x="158" y="13"/>
                    <a:pt x="158" y="13"/>
                    <a:pt x="157" y="13"/>
                  </a:cubicBezTo>
                  <a:cubicBezTo>
                    <a:pt x="156" y="13"/>
                    <a:pt x="154" y="14"/>
                    <a:pt x="154" y="14"/>
                  </a:cubicBezTo>
                  <a:cubicBezTo>
                    <a:pt x="154" y="14"/>
                    <a:pt x="151" y="20"/>
                    <a:pt x="149" y="24"/>
                  </a:cubicBezTo>
                  <a:cubicBezTo>
                    <a:pt x="148" y="28"/>
                    <a:pt x="143" y="33"/>
                    <a:pt x="142" y="33"/>
                  </a:cubicBezTo>
                  <a:cubicBezTo>
                    <a:pt x="142" y="33"/>
                    <a:pt x="142" y="32"/>
                    <a:pt x="142" y="32"/>
                  </a:cubicBezTo>
                  <a:cubicBezTo>
                    <a:pt x="143" y="29"/>
                    <a:pt x="150" y="15"/>
                    <a:pt x="152" y="11"/>
                  </a:cubicBezTo>
                  <a:cubicBezTo>
                    <a:pt x="152" y="9"/>
                    <a:pt x="153" y="8"/>
                    <a:pt x="154" y="7"/>
                  </a:cubicBezTo>
                  <a:cubicBezTo>
                    <a:pt x="149" y="6"/>
                    <a:pt x="149" y="6"/>
                    <a:pt x="149" y="6"/>
                  </a:cubicBezTo>
                  <a:cubicBezTo>
                    <a:pt x="144" y="13"/>
                    <a:pt x="135" y="31"/>
                    <a:pt x="135" y="31"/>
                  </a:cubicBezTo>
                  <a:cubicBezTo>
                    <a:pt x="135" y="31"/>
                    <a:pt x="139" y="12"/>
                    <a:pt x="140" y="7"/>
                  </a:cubicBezTo>
                  <a:cubicBezTo>
                    <a:pt x="140" y="7"/>
                    <a:pt x="140" y="6"/>
                    <a:pt x="140" y="6"/>
                  </a:cubicBezTo>
                  <a:cubicBezTo>
                    <a:pt x="134" y="6"/>
                    <a:pt x="134" y="6"/>
                    <a:pt x="134" y="6"/>
                  </a:cubicBezTo>
                  <a:moveTo>
                    <a:pt x="137" y="0"/>
                  </a:moveTo>
                  <a:cubicBezTo>
                    <a:pt x="137" y="0"/>
                    <a:pt x="137" y="0"/>
                    <a:pt x="137" y="0"/>
                  </a:cubicBezTo>
                  <a:cubicBezTo>
                    <a:pt x="138" y="0"/>
                    <a:pt x="138" y="0"/>
                    <a:pt x="138" y="0"/>
                  </a:cubicBezTo>
                  <a:cubicBezTo>
                    <a:pt x="138" y="0"/>
                    <a:pt x="138" y="0"/>
                    <a:pt x="137" y="0"/>
                  </a:cubicBezTo>
                </a:path>
              </a:pathLst>
            </a:custGeom>
            <a:solidFill>
              <a:srgbClr val="EEF1F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94" name="ïśḻîḑé"/>
            <p:cNvSpPr/>
            <p:nvPr/>
          </p:nvSpPr>
          <p:spPr bwMode="auto">
            <a:xfrm>
              <a:off x="4976813" y="2319338"/>
              <a:ext cx="66675" cy="22225"/>
            </a:xfrm>
            <a:custGeom>
              <a:avLst/>
              <a:gdLst>
                <a:gd name="T0" fmla="*/ 18 w 20"/>
                <a:gd name="T1" fmla="*/ 5 h 7"/>
                <a:gd name="T2" fmla="*/ 15 w 20"/>
                <a:gd name="T3" fmla="*/ 6 h 7"/>
                <a:gd name="T4" fmla="*/ 20 w 20"/>
                <a:gd name="T5" fmla="*/ 7 h 7"/>
                <a:gd name="T6" fmla="*/ 18 w 20"/>
                <a:gd name="T7" fmla="*/ 5 h 7"/>
                <a:gd name="T8" fmla="*/ 18 w 20"/>
                <a:gd name="T9" fmla="*/ 5 h 7"/>
                <a:gd name="T10" fmla="*/ 3 w 20"/>
                <a:gd name="T11" fmla="*/ 0 h 7"/>
                <a:gd name="T12" fmla="*/ 3 w 20"/>
                <a:gd name="T13" fmla="*/ 1 h 7"/>
                <a:gd name="T14" fmla="*/ 0 w 20"/>
                <a:gd name="T15" fmla="*/ 6 h 7"/>
                <a:gd name="T16" fmla="*/ 6 w 20"/>
                <a:gd name="T17" fmla="*/ 6 h 7"/>
                <a:gd name="T18" fmla="*/ 4 w 20"/>
                <a:gd name="T19" fmla="*/ 0 h 7"/>
                <a:gd name="T20" fmla="*/ 3 w 20"/>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7">
                  <a:moveTo>
                    <a:pt x="18" y="5"/>
                  </a:moveTo>
                  <a:cubicBezTo>
                    <a:pt x="17" y="5"/>
                    <a:pt x="16" y="5"/>
                    <a:pt x="15" y="6"/>
                  </a:cubicBezTo>
                  <a:cubicBezTo>
                    <a:pt x="20" y="7"/>
                    <a:pt x="20" y="7"/>
                    <a:pt x="20" y="7"/>
                  </a:cubicBezTo>
                  <a:cubicBezTo>
                    <a:pt x="20" y="6"/>
                    <a:pt x="20" y="5"/>
                    <a:pt x="18" y="5"/>
                  </a:cubicBezTo>
                  <a:cubicBezTo>
                    <a:pt x="18" y="5"/>
                    <a:pt x="18" y="5"/>
                    <a:pt x="18" y="5"/>
                  </a:cubicBezTo>
                  <a:moveTo>
                    <a:pt x="3" y="0"/>
                  </a:moveTo>
                  <a:cubicBezTo>
                    <a:pt x="3" y="0"/>
                    <a:pt x="3" y="1"/>
                    <a:pt x="3" y="1"/>
                  </a:cubicBezTo>
                  <a:cubicBezTo>
                    <a:pt x="2" y="1"/>
                    <a:pt x="1" y="3"/>
                    <a:pt x="0" y="6"/>
                  </a:cubicBezTo>
                  <a:cubicBezTo>
                    <a:pt x="6" y="6"/>
                    <a:pt x="6" y="6"/>
                    <a:pt x="6" y="6"/>
                  </a:cubicBezTo>
                  <a:cubicBezTo>
                    <a:pt x="7" y="2"/>
                    <a:pt x="5" y="1"/>
                    <a:pt x="4" y="0"/>
                  </a:cubicBezTo>
                  <a:cubicBezTo>
                    <a:pt x="3" y="0"/>
                    <a:pt x="3" y="0"/>
                    <a:pt x="3" y="0"/>
                  </a:cubicBezTo>
                </a:path>
              </a:pathLst>
            </a:custGeom>
            <a:solidFill>
              <a:srgbClr val="A5B6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95" name="ïSḷîḑé"/>
            <p:cNvSpPr/>
            <p:nvPr/>
          </p:nvSpPr>
          <p:spPr bwMode="auto">
            <a:xfrm>
              <a:off x="4838701" y="2473326"/>
              <a:ext cx="207963" cy="342900"/>
            </a:xfrm>
            <a:custGeom>
              <a:avLst/>
              <a:gdLst>
                <a:gd name="T0" fmla="*/ 8 w 63"/>
                <a:gd name="T1" fmla="*/ 21 h 104"/>
                <a:gd name="T2" fmla="*/ 1 w 63"/>
                <a:gd name="T3" fmla="*/ 32 h 104"/>
                <a:gd name="T4" fmla="*/ 0 w 63"/>
                <a:gd name="T5" fmla="*/ 90 h 104"/>
                <a:gd name="T6" fmla="*/ 5 w 63"/>
                <a:gd name="T7" fmla="*/ 101 h 104"/>
                <a:gd name="T8" fmla="*/ 9 w 63"/>
                <a:gd name="T9" fmla="*/ 104 h 104"/>
                <a:gd name="T10" fmla="*/ 12 w 63"/>
                <a:gd name="T11" fmla="*/ 99 h 104"/>
                <a:gd name="T12" fmla="*/ 9 w 63"/>
                <a:gd name="T13" fmla="*/ 97 h 104"/>
                <a:gd name="T14" fmla="*/ 6 w 63"/>
                <a:gd name="T15" fmla="*/ 90 h 104"/>
                <a:gd name="T16" fmla="*/ 8 w 63"/>
                <a:gd name="T17" fmla="*/ 21 h 104"/>
                <a:gd name="T18" fmla="*/ 17 w 63"/>
                <a:gd name="T19" fmla="*/ 0 h 104"/>
                <a:gd name="T20" fmla="*/ 17 w 63"/>
                <a:gd name="T21" fmla="*/ 0 h 104"/>
                <a:gd name="T22" fmla="*/ 16 w 63"/>
                <a:gd name="T23" fmla="*/ 0 h 104"/>
                <a:gd name="T24" fmla="*/ 14 w 63"/>
                <a:gd name="T25" fmla="*/ 6 h 104"/>
                <a:gd name="T26" fmla="*/ 17 w 63"/>
                <a:gd name="T27" fmla="*/ 5 h 104"/>
                <a:gd name="T28" fmla="*/ 17 w 63"/>
                <a:gd name="T29" fmla="*/ 5 h 104"/>
                <a:gd name="T30" fmla="*/ 59 w 63"/>
                <a:gd name="T31" fmla="*/ 6 h 104"/>
                <a:gd name="T32" fmla="*/ 63 w 63"/>
                <a:gd name="T33" fmla="*/ 0 h 104"/>
                <a:gd name="T34" fmla="*/ 17 w 63"/>
                <a:gd name="T3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104">
                  <a:moveTo>
                    <a:pt x="8" y="21"/>
                  </a:moveTo>
                  <a:cubicBezTo>
                    <a:pt x="6" y="25"/>
                    <a:pt x="4" y="28"/>
                    <a:pt x="1" y="32"/>
                  </a:cubicBezTo>
                  <a:cubicBezTo>
                    <a:pt x="0" y="90"/>
                    <a:pt x="0" y="90"/>
                    <a:pt x="0" y="90"/>
                  </a:cubicBezTo>
                  <a:cubicBezTo>
                    <a:pt x="0" y="94"/>
                    <a:pt x="2" y="98"/>
                    <a:pt x="5" y="101"/>
                  </a:cubicBezTo>
                  <a:cubicBezTo>
                    <a:pt x="6" y="103"/>
                    <a:pt x="7" y="104"/>
                    <a:pt x="9" y="104"/>
                  </a:cubicBezTo>
                  <a:cubicBezTo>
                    <a:pt x="10" y="103"/>
                    <a:pt x="11" y="101"/>
                    <a:pt x="12" y="99"/>
                  </a:cubicBezTo>
                  <a:cubicBezTo>
                    <a:pt x="11" y="99"/>
                    <a:pt x="10" y="98"/>
                    <a:pt x="9" y="97"/>
                  </a:cubicBezTo>
                  <a:cubicBezTo>
                    <a:pt x="7" y="95"/>
                    <a:pt x="6" y="93"/>
                    <a:pt x="6" y="90"/>
                  </a:cubicBezTo>
                  <a:cubicBezTo>
                    <a:pt x="8" y="21"/>
                    <a:pt x="8" y="21"/>
                    <a:pt x="8" y="21"/>
                  </a:cubicBezTo>
                  <a:moveTo>
                    <a:pt x="17" y="0"/>
                  </a:moveTo>
                  <a:cubicBezTo>
                    <a:pt x="17" y="0"/>
                    <a:pt x="17" y="0"/>
                    <a:pt x="17" y="0"/>
                  </a:cubicBezTo>
                  <a:cubicBezTo>
                    <a:pt x="16" y="0"/>
                    <a:pt x="16" y="0"/>
                    <a:pt x="16" y="0"/>
                  </a:cubicBezTo>
                  <a:cubicBezTo>
                    <a:pt x="15" y="2"/>
                    <a:pt x="14" y="4"/>
                    <a:pt x="14" y="6"/>
                  </a:cubicBezTo>
                  <a:cubicBezTo>
                    <a:pt x="15" y="6"/>
                    <a:pt x="16" y="5"/>
                    <a:pt x="17" y="5"/>
                  </a:cubicBezTo>
                  <a:cubicBezTo>
                    <a:pt x="17" y="5"/>
                    <a:pt x="17" y="5"/>
                    <a:pt x="17" y="5"/>
                  </a:cubicBezTo>
                  <a:cubicBezTo>
                    <a:pt x="59" y="6"/>
                    <a:pt x="59" y="6"/>
                    <a:pt x="59" y="6"/>
                  </a:cubicBezTo>
                  <a:cubicBezTo>
                    <a:pt x="60" y="4"/>
                    <a:pt x="62" y="2"/>
                    <a:pt x="63" y="0"/>
                  </a:cubicBezTo>
                  <a:cubicBezTo>
                    <a:pt x="17" y="0"/>
                    <a:pt x="17" y="0"/>
                    <a:pt x="17" y="0"/>
                  </a:cubicBezTo>
                </a:path>
              </a:pathLst>
            </a:custGeom>
            <a:solidFill>
              <a:srgbClr val="A5B6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96" name="ï$1iḓé"/>
            <p:cNvSpPr/>
            <p:nvPr/>
          </p:nvSpPr>
          <p:spPr bwMode="auto">
            <a:xfrm>
              <a:off x="3706813" y="3579813"/>
              <a:ext cx="53975" cy="171450"/>
            </a:xfrm>
            <a:custGeom>
              <a:avLst/>
              <a:gdLst>
                <a:gd name="T0" fmla="*/ 16 w 16"/>
                <a:gd name="T1" fmla="*/ 0 h 52"/>
                <a:gd name="T2" fmla="*/ 4 w 16"/>
                <a:gd name="T3" fmla="*/ 38 h 52"/>
                <a:gd name="T4" fmla="*/ 12 w 16"/>
                <a:gd name="T5" fmla="*/ 52 h 52"/>
                <a:gd name="T6" fmla="*/ 16 w 16"/>
                <a:gd name="T7" fmla="*/ 0 h 52"/>
              </a:gdLst>
              <a:ahLst/>
              <a:cxnLst>
                <a:cxn ang="0">
                  <a:pos x="T0" y="T1"/>
                </a:cxn>
                <a:cxn ang="0">
                  <a:pos x="T2" y="T3"/>
                </a:cxn>
                <a:cxn ang="0">
                  <a:pos x="T4" y="T5"/>
                </a:cxn>
                <a:cxn ang="0">
                  <a:pos x="T6" y="T7"/>
                </a:cxn>
              </a:cxnLst>
              <a:rect l="0" t="0" r="r" b="b"/>
              <a:pathLst>
                <a:path w="16" h="52">
                  <a:moveTo>
                    <a:pt x="16" y="0"/>
                  </a:moveTo>
                  <a:cubicBezTo>
                    <a:pt x="5" y="16"/>
                    <a:pt x="0" y="26"/>
                    <a:pt x="4" y="38"/>
                  </a:cubicBezTo>
                  <a:cubicBezTo>
                    <a:pt x="6" y="43"/>
                    <a:pt x="8" y="48"/>
                    <a:pt x="12" y="52"/>
                  </a:cubicBezTo>
                  <a:cubicBezTo>
                    <a:pt x="13" y="35"/>
                    <a:pt x="15" y="17"/>
                    <a:pt x="16" y="0"/>
                  </a:cubicBezTo>
                </a:path>
              </a:pathLst>
            </a:custGeom>
            <a:solidFill>
              <a:srgbClr val="EEF1F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97" name="îśḻïḑè"/>
            <p:cNvSpPr/>
            <p:nvPr/>
          </p:nvSpPr>
          <p:spPr bwMode="auto">
            <a:xfrm>
              <a:off x="4021138" y="4400551"/>
              <a:ext cx="61913" cy="333375"/>
            </a:xfrm>
            <a:custGeom>
              <a:avLst/>
              <a:gdLst>
                <a:gd name="T0" fmla="*/ 6 w 39"/>
                <a:gd name="T1" fmla="*/ 0 h 210"/>
                <a:gd name="T2" fmla="*/ 0 w 39"/>
                <a:gd name="T3" fmla="*/ 29 h 210"/>
                <a:gd name="T4" fmla="*/ 39 w 39"/>
                <a:gd name="T5" fmla="*/ 210 h 210"/>
                <a:gd name="T6" fmla="*/ 6 w 39"/>
                <a:gd name="T7" fmla="*/ 0 h 210"/>
              </a:gdLst>
              <a:ahLst/>
              <a:cxnLst>
                <a:cxn ang="0">
                  <a:pos x="T0" y="T1"/>
                </a:cxn>
                <a:cxn ang="0">
                  <a:pos x="T2" y="T3"/>
                </a:cxn>
                <a:cxn ang="0">
                  <a:pos x="T4" y="T5"/>
                </a:cxn>
                <a:cxn ang="0">
                  <a:pos x="T6" y="T7"/>
                </a:cxn>
              </a:cxnLst>
              <a:rect l="0" t="0" r="r" b="b"/>
              <a:pathLst>
                <a:path w="39" h="210">
                  <a:moveTo>
                    <a:pt x="6" y="0"/>
                  </a:moveTo>
                  <a:lnTo>
                    <a:pt x="0" y="29"/>
                  </a:lnTo>
                  <a:lnTo>
                    <a:pt x="39" y="210"/>
                  </a:lnTo>
                  <a:lnTo>
                    <a:pt x="6" y="0"/>
                  </a:lnTo>
                  <a:close/>
                </a:path>
              </a:pathLst>
            </a:custGeom>
            <a:solidFill>
              <a:srgbClr val="DDE0E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98" name="ïṥļîdè"/>
            <p:cNvSpPr/>
            <p:nvPr/>
          </p:nvSpPr>
          <p:spPr bwMode="auto">
            <a:xfrm>
              <a:off x="4021138" y="4400551"/>
              <a:ext cx="61913" cy="333375"/>
            </a:xfrm>
            <a:custGeom>
              <a:avLst/>
              <a:gdLst>
                <a:gd name="T0" fmla="*/ 6 w 39"/>
                <a:gd name="T1" fmla="*/ 0 h 210"/>
                <a:gd name="T2" fmla="*/ 0 w 39"/>
                <a:gd name="T3" fmla="*/ 29 h 210"/>
                <a:gd name="T4" fmla="*/ 39 w 39"/>
                <a:gd name="T5" fmla="*/ 210 h 210"/>
                <a:gd name="T6" fmla="*/ 6 w 39"/>
                <a:gd name="T7" fmla="*/ 0 h 210"/>
              </a:gdLst>
              <a:ahLst/>
              <a:cxnLst>
                <a:cxn ang="0">
                  <a:pos x="T0" y="T1"/>
                </a:cxn>
                <a:cxn ang="0">
                  <a:pos x="T2" y="T3"/>
                </a:cxn>
                <a:cxn ang="0">
                  <a:pos x="T4" y="T5"/>
                </a:cxn>
                <a:cxn ang="0">
                  <a:pos x="T6" y="T7"/>
                </a:cxn>
              </a:cxnLst>
              <a:rect l="0" t="0" r="r" b="b"/>
              <a:pathLst>
                <a:path w="39" h="210">
                  <a:moveTo>
                    <a:pt x="6" y="0"/>
                  </a:moveTo>
                  <a:lnTo>
                    <a:pt x="0" y="29"/>
                  </a:lnTo>
                  <a:lnTo>
                    <a:pt x="39" y="210"/>
                  </a:lnTo>
                  <a:lnTo>
                    <a:pt x="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99" name="iṣḷîde"/>
            <p:cNvSpPr/>
            <p:nvPr/>
          </p:nvSpPr>
          <p:spPr bwMode="auto">
            <a:xfrm>
              <a:off x="5184776" y="2074863"/>
              <a:ext cx="20638" cy="19050"/>
            </a:xfrm>
            <a:custGeom>
              <a:avLst/>
              <a:gdLst>
                <a:gd name="T0" fmla="*/ 13 w 13"/>
                <a:gd name="T1" fmla="*/ 0 h 12"/>
                <a:gd name="T2" fmla="*/ 0 w 13"/>
                <a:gd name="T3" fmla="*/ 12 h 12"/>
                <a:gd name="T4" fmla="*/ 0 w 13"/>
                <a:gd name="T5" fmla="*/ 12 h 12"/>
                <a:gd name="T6" fmla="*/ 13 w 13"/>
                <a:gd name="T7" fmla="*/ 0 h 12"/>
                <a:gd name="T8" fmla="*/ 13 w 13"/>
                <a:gd name="T9" fmla="*/ 0 h 12"/>
              </a:gdLst>
              <a:ahLst/>
              <a:cxnLst>
                <a:cxn ang="0">
                  <a:pos x="T0" y="T1"/>
                </a:cxn>
                <a:cxn ang="0">
                  <a:pos x="T2" y="T3"/>
                </a:cxn>
                <a:cxn ang="0">
                  <a:pos x="T4" y="T5"/>
                </a:cxn>
                <a:cxn ang="0">
                  <a:pos x="T6" y="T7"/>
                </a:cxn>
                <a:cxn ang="0">
                  <a:pos x="T8" y="T9"/>
                </a:cxn>
              </a:cxnLst>
              <a:rect l="0" t="0" r="r" b="b"/>
              <a:pathLst>
                <a:path w="13" h="12">
                  <a:moveTo>
                    <a:pt x="13" y="0"/>
                  </a:moveTo>
                  <a:lnTo>
                    <a:pt x="0" y="12"/>
                  </a:lnTo>
                  <a:lnTo>
                    <a:pt x="0" y="12"/>
                  </a:lnTo>
                  <a:lnTo>
                    <a:pt x="13" y="0"/>
                  </a:lnTo>
                  <a:lnTo>
                    <a:pt x="13" y="0"/>
                  </a:lnTo>
                  <a:close/>
                </a:path>
              </a:pathLst>
            </a:custGeom>
            <a:solidFill>
              <a:srgbClr val="D1D1D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00" name="î$ḷïdê"/>
            <p:cNvSpPr/>
            <p:nvPr/>
          </p:nvSpPr>
          <p:spPr bwMode="auto">
            <a:xfrm>
              <a:off x="5184776" y="2074863"/>
              <a:ext cx="20638" cy="19050"/>
            </a:xfrm>
            <a:custGeom>
              <a:avLst/>
              <a:gdLst>
                <a:gd name="T0" fmla="*/ 13 w 13"/>
                <a:gd name="T1" fmla="*/ 0 h 12"/>
                <a:gd name="T2" fmla="*/ 0 w 13"/>
                <a:gd name="T3" fmla="*/ 12 h 12"/>
                <a:gd name="T4" fmla="*/ 0 w 13"/>
                <a:gd name="T5" fmla="*/ 12 h 12"/>
                <a:gd name="T6" fmla="*/ 13 w 13"/>
                <a:gd name="T7" fmla="*/ 0 h 12"/>
                <a:gd name="T8" fmla="*/ 13 w 13"/>
                <a:gd name="T9" fmla="*/ 0 h 12"/>
              </a:gdLst>
              <a:ahLst/>
              <a:cxnLst>
                <a:cxn ang="0">
                  <a:pos x="T0" y="T1"/>
                </a:cxn>
                <a:cxn ang="0">
                  <a:pos x="T2" y="T3"/>
                </a:cxn>
                <a:cxn ang="0">
                  <a:pos x="T4" y="T5"/>
                </a:cxn>
                <a:cxn ang="0">
                  <a:pos x="T6" y="T7"/>
                </a:cxn>
                <a:cxn ang="0">
                  <a:pos x="T8" y="T9"/>
                </a:cxn>
              </a:cxnLst>
              <a:rect l="0" t="0" r="r" b="b"/>
              <a:pathLst>
                <a:path w="13" h="12">
                  <a:moveTo>
                    <a:pt x="13" y="0"/>
                  </a:moveTo>
                  <a:lnTo>
                    <a:pt x="0" y="12"/>
                  </a:lnTo>
                  <a:lnTo>
                    <a:pt x="0" y="12"/>
                  </a:lnTo>
                  <a:lnTo>
                    <a:pt x="13" y="0"/>
                  </a:lnTo>
                  <a:lnTo>
                    <a:pt x="13"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01" name="í$1ïďè"/>
            <p:cNvSpPr/>
            <p:nvPr/>
          </p:nvSpPr>
          <p:spPr bwMode="auto">
            <a:xfrm>
              <a:off x="5132388" y="2025651"/>
              <a:ext cx="88900" cy="68263"/>
            </a:xfrm>
            <a:custGeom>
              <a:avLst/>
              <a:gdLst>
                <a:gd name="T0" fmla="*/ 5 w 27"/>
                <a:gd name="T1" fmla="*/ 0 h 21"/>
                <a:gd name="T2" fmla="*/ 2 w 27"/>
                <a:gd name="T3" fmla="*/ 8 h 21"/>
                <a:gd name="T4" fmla="*/ 16 w 27"/>
                <a:gd name="T5" fmla="*/ 21 h 21"/>
                <a:gd name="T6" fmla="*/ 22 w 27"/>
                <a:gd name="T7" fmla="*/ 15 h 21"/>
                <a:gd name="T8" fmla="*/ 27 w 27"/>
                <a:gd name="T9" fmla="*/ 8 h 21"/>
                <a:gd name="T10" fmla="*/ 27 w 27"/>
                <a:gd name="T11" fmla="*/ 8 h 21"/>
                <a:gd name="T12" fmla="*/ 26 w 27"/>
                <a:gd name="T13" fmla="*/ 3 h 21"/>
                <a:gd name="T14" fmla="*/ 5 w 27"/>
                <a:gd name="T15" fmla="*/ 0 h 21"/>
                <a:gd name="T16" fmla="*/ 5 w 27"/>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1">
                  <a:moveTo>
                    <a:pt x="5" y="0"/>
                  </a:moveTo>
                  <a:cubicBezTo>
                    <a:pt x="0" y="0"/>
                    <a:pt x="0" y="5"/>
                    <a:pt x="2" y="8"/>
                  </a:cubicBezTo>
                  <a:cubicBezTo>
                    <a:pt x="16" y="21"/>
                    <a:pt x="16" y="21"/>
                    <a:pt x="16" y="21"/>
                  </a:cubicBezTo>
                  <a:cubicBezTo>
                    <a:pt x="22" y="15"/>
                    <a:pt x="22" y="15"/>
                    <a:pt x="22" y="15"/>
                  </a:cubicBezTo>
                  <a:cubicBezTo>
                    <a:pt x="27" y="8"/>
                    <a:pt x="27" y="8"/>
                    <a:pt x="27" y="8"/>
                  </a:cubicBezTo>
                  <a:cubicBezTo>
                    <a:pt x="27" y="8"/>
                    <a:pt x="27" y="8"/>
                    <a:pt x="27" y="8"/>
                  </a:cubicBezTo>
                  <a:cubicBezTo>
                    <a:pt x="25" y="6"/>
                    <a:pt x="25" y="4"/>
                    <a:pt x="26" y="3"/>
                  </a:cubicBezTo>
                  <a:cubicBezTo>
                    <a:pt x="5" y="0"/>
                    <a:pt x="5" y="0"/>
                    <a:pt x="5" y="0"/>
                  </a:cubicBezTo>
                  <a:cubicBezTo>
                    <a:pt x="5" y="0"/>
                    <a:pt x="5" y="0"/>
                    <a:pt x="5" y="0"/>
                  </a:cubicBezTo>
                </a:path>
              </a:pathLst>
            </a:custGeom>
            <a:solidFill>
              <a:srgbClr val="BB342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02" name="îsļïdê"/>
            <p:cNvSpPr/>
            <p:nvPr/>
          </p:nvSpPr>
          <p:spPr bwMode="auto">
            <a:xfrm>
              <a:off x="5214938" y="2035176"/>
              <a:ext cx="23813" cy="17463"/>
            </a:xfrm>
            <a:custGeom>
              <a:avLst/>
              <a:gdLst>
                <a:gd name="T0" fmla="*/ 1 w 7"/>
                <a:gd name="T1" fmla="*/ 0 h 5"/>
                <a:gd name="T2" fmla="*/ 2 w 7"/>
                <a:gd name="T3" fmla="*/ 5 h 5"/>
                <a:gd name="T4" fmla="*/ 2 w 7"/>
                <a:gd name="T5" fmla="*/ 5 h 5"/>
                <a:gd name="T6" fmla="*/ 7 w 7"/>
                <a:gd name="T7" fmla="*/ 0 h 5"/>
                <a:gd name="T8" fmla="*/ 1 w 7"/>
                <a:gd name="T9" fmla="*/ 0 h 5"/>
              </a:gdLst>
              <a:ahLst/>
              <a:cxnLst>
                <a:cxn ang="0">
                  <a:pos x="T0" y="T1"/>
                </a:cxn>
                <a:cxn ang="0">
                  <a:pos x="T2" y="T3"/>
                </a:cxn>
                <a:cxn ang="0">
                  <a:pos x="T4" y="T5"/>
                </a:cxn>
                <a:cxn ang="0">
                  <a:pos x="T6" y="T7"/>
                </a:cxn>
                <a:cxn ang="0">
                  <a:pos x="T8" y="T9"/>
                </a:cxn>
              </a:cxnLst>
              <a:rect l="0" t="0" r="r" b="b"/>
              <a:pathLst>
                <a:path w="7" h="5">
                  <a:moveTo>
                    <a:pt x="1" y="0"/>
                  </a:moveTo>
                  <a:cubicBezTo>
                    <a:pt x="0" y="1"/>
                    <a:pt x="0" y="3"/>
                    <a:pt x="2" y="5"/>
                  </a:cubicBezTo>
                  <a:cubicBezTo>
                    <a:pt x="2" y="5"/>
                    <a:pt x="2" y="5"/>
                    <a:pt x="2" y="5"/>
                  </a:cubicBezTo>
                  <a:cubicBezTo>
                    <a:pt x="7" y="0"/>
                    <a:pt x="7" y="0"/>
                    <a:pt x="7" y="0"/>
                  </a:cubicBezTo>
                  <a:cubicBezTo>
                    <a:pt x="1" y="0"/>
                    <a:pt x="1" y="0"/>
                    <a:pt x="1" y="0"/>
                  </a:cubicBezTo>
                </a:path>
              </a:pathLst>
            </a:custGeom>
            <a:solidFill>
              <a:srgbClr val="AF353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03" name="iSḷíḓe"/>
            <p:cNvSpPr/>
            <p:nvPr/>
          </p:nvSpPr>
          <p:spPr bwMode="auto">
            <a:xfrm>
              <a:off x="5267326" y="2052638"/>
              <a:ext cx="2325688" cy="1214438"/>
            </a:xfrm>
            <a:custGeom>
              <a:avLst/>
              <a:gdLst>
                <a:gd name="T0" fmla="*/ 697 w 705"/>
                <a:gd name="T1" fmla="*/ 347 h 369"/>
                <a:gd name="T2" fmla="*/ 702 w 705"/>
                <a:gd name="T3" fmla="*/ 321 h 369"/>
                <a:gd name="T4" fmla="*/ 22 w 705"/>
                <a:gd name="T5" fmla="*/ 0 h 369"/>
                <a:gd name="T6" fmla="*/ 0 w 705"/>
                <a:gd name="T7" fmla="*/ 37 h 369"/>
                <a:gd name="T8" fmla="*/ 679 w 705"/>
                <a:gd name="T9" fmla="*/ 367 h 369"/>
                <a:gd name="T10" fmla="*/ 679 w 705"/>
                <a:gd name="T11" fmla="*/ 367 h 369"/>
                <a:gd name="T12" fmla="*/ 679 w 705"/>
                <a:gd name="T13" fmla="*/ 367 h 369"/>
                <a:gd name="T14" fmla="*/ 697 w 705"/>
                <a:gd name="T15" fmla="*/ 347 h 3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5" h="369">
                  <a:moveTo>
                    <a:pt x="697" y="347"/>
                  </a:moveTo>
                  <a:cubicBezTo>
                    <a:pt x="703" y="335"/>
                    <a:pt x="705" y="323"/>
                    <a:pt x="702" y="321"/>
                  </a:cubicBezTo>
                  <a:cubicBezTo>
                    <a:pt x="22" y="0"/>
                    <a:pt x="22" y="0"/>
                    <a:pt x="22" y="0"/>
                  </a:cubicBezTo>
                  <a:cubicBezTo>
                    <a:pt x="0" y="37"/>
                    <a:pt x="0" y="37"/>
                    <a:pt x="0" y="37"/>
                  </a:cubicBezTo>
                  <a:cubicBezTo>
                    <a:pt x="679" y="367"/>
                    <a:pt x="679" y="367"/>
                    <a:pt x="679" y="367"/>
                  </a:cubicBezTo>
                  <a:cubicBezTo>
                    <a:pt x="679" y="367"/>
                    <a:pt x="679" y="367"/>
                    <a:pt x="679" y="367"/>
                  </a:cubicBezTo>
                  <a:cubicBezTo>
                    <a:pt x="679" y="367"/>
                    <a:pt x="679" y="367"/>
                    <a:pt x="679" y="367"/>
                  </a:cubicBezTo>
                  <a:cubicBezTo>
                    <a:pt x="683" y="369"/>
                    <a:pt x="691" y="360"/>
                    <a:pt x="697" y="347"/>
                  </a:cubicBezTo>
                  <a:close/>
                </a:path>
              </a:pathLst>
            </a:custGeom>
            <a:solidFill>
              <a:srgbClr val="E4403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04" name="iśḻíḓê"/>
            <p:cNvSpPr/>
            <p:nvPr/>
          </p:nvSpPr>
          <p:spPr bwMode="auto">
            <a:xfrm>
              <a:off x="7372351" y="3043238"/>
              <a:ext cx="220663" cy="223838"/>
            </a:xfrm>
            <a:custGeom>
              <a:avLst/>
              <a:gdLst>
                <a:gd name="T0" fmla="*/ 0 w 67"/>
                <a:gd name="T1" fmla="*/ 46 h 68"/>
                <a:gd name="T2" fmla="*/ 18 w 67"/>
                <a:gd name="T3" fmla="*/ 27 h 68"/>
                <a:gd name="T4" fmla="*/ 22 w 67"/>
                <a:gd name="T5" fmla="*/ 0 h 68"/>
                <a:gd name="T6" fmla="*/ 64 w 67"/>
                <a:gd name="T7" fmla="*/ 20 h 68"/>
                <a:gd name="T8" fmla="*/ 59 w 67"/>
                <a:gd name="T9" fmla="*/ 46 h 68"/>
                <a:gd name="T10" fmla="*/ 41 w 67"/>
                <a:gd name="T11" fmla="*/ 66 h 68"/>
                <a:gd name="T12" fmla="*/ 0 w 67"/>
                <a:gd name="T13" fmla="*/ 46 h 68"/>
              </a:gdLst>
              <a:ahLst/>
              <a:cxnLst>
                <a:cxn ang="0">
                  <a:pos x="T0" y="T1"/>
                </a:cxn>
                <a:cxn ang="0">
                  <a:pos x="T2" y="T3"/>
                </a:cxn>
                <a:cxn ang="0">
                  <a:pos x="T4" y="T5"/>
                </a:cxn>
                <a:cxn ang="0">
                  <a:pos x="T6" y="T7"/>
                </a:cxn>
                <a:cxn ang="0">
                  <a:pos x="T8" y="T9"/>
                </a:cxn>
                <a:cxn ang="0">
                  <a:pos x="T10" y="T11"/>
                </a:cxn>
                <a:cxn ang="0">
                  <a:pos x="T12" y="T13"/>
                </a:cxn>
              </a:cxnLst>
              <a:rect l="0" t="0" r="r" b="b"/>
              <a:pathLst>
                <a:path w="67" h="68">
                  <a:moveTo>
                    <a:pt x="0" y="46"/>
                  </a:moveTo>
                  <a:cubicBezTo>
                    <a:pt x="4" y="47"/>
                    <a:pt x="11" y="39"/>
                    <a:pt x="18" y="27"/>
                  </a:cubicBezTo>
                  <a:cubicBezTo>
                    <a:pt x="24" y="14"/>
                    <a:pt x="26" y="2"/>
                    <a:pt x="22" y="0"/>
                  </a:cubicBezTo>
                  <a:cubicBezTo>
                    <a:pt x="64" y="20"/>
                    <a:pt x="64" y="20"/>
                    <a:pt x="64" y="20"/>
                  </a:cubicBezTo>
                  <a:cubicBezTo>
                    <a:pt x="67" y="22"/>
                    <a:pt x="65" y="34"/>
                    <a:pt x="59" y="46"/>
                  </a:cubicBezTo>
                  <a:cubicBezTo>
                    <a:pt x="53" y="59"/>
                    <a:pt x="45" y="68"/>
                    <a:pt x="41" y="66"/>
                  </a:cubicBezTo>
                  <a:lnTo>
                    <a:pt x="0" y="46"/>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05" name="ïś1ïḑé"/>
            <p:cNvSpPr/>
            <p:nvPr/>
          </p:nvSpPr>
          <p:spPr bwMode="auto">
            <a:xfrm>
              <a:off x="7313613" y="3017838"/>
              <a:ext cx="144463" cy="184150"/>
            </a:xfrm>
            <a:custGeom>
              <a:avLst/>
              <a:gdLst>
                <a:gd name="T0" fmla="*/ 0 w 44"/>
                <a:gd name="T1" fmla="*/ 45 h 56"/>
                <a:gd name="T2" fmla="*/ 17 w 44"/>
                <a:gd name="T3" fmla="*/ 26 h 56"/>
                <a:gd name="T4" fmla="*/ 22 w 44"/>
                <a:gd name="T5" fmla="*/ 0 h 56"/>
                <a:gd name="T6" fmla="*/ 40 w 44"/>
                <a:gd name="T7" fmla="*/ 8 h 56"/>
                <a:gd name="T8" fmla="*/ 36 w 44"/>
                <a:gd name="T9" fmla="*/ 35 h 56"/>
                <a:gd name="T10" fmla="*/ 18 w 44"/>
                <a:gd name="T11" fmla="*/ 54 h 56"/>
                <a:gd name="T12" fmla="*/ 0 w 44"/>
                <a:gd name="T13" fmla="*/ 45 h 56"/>
              </a:gdLst>
              <a:ahLst/>
              <a:cxnLst>
                <a:cxn ang="0">
                  <a:pos x="T0" y="T1"/>
                </a:cxn>
                <a:cxn ang="0">
                  <a:pos x="T2" y="T3"/>
                </a:cxn>
                <a:cxn ang="0">
                  <a:pos x="T4" y="T5"/>
                </a:cxn>
                <a:cxn ang="0">
                  <a:pos x="T6" y="T7"/>
                </a:cxn>
                <a:cxn ang="0">
                  <a:pos x="T8" y="T9"/>
                </a:cxn>
                <a:cxn ang="0">
                  <a:pos x="T10" y="T11"/>
                </a:cxn>
                <a:cxn ang="0">
                  <a:pos x="T12" y="T13"/>
                </a:cxn>
              </a:cxnLst>
              <a:rect l="0" t="0" r="r" b="b"/>
              <a:pathLst>
                <a:path w="44" h="56">
                  <a:moveTo>
                    <a:pt x="0" y="45"/>
                  </a:moveTo>
                  <a:cubicBezTo>
                    <a:pt x="3" y="47"/>
                    <a:pt x="11" y="39"/>
                    <a:pt x="17" y="26"/>
                  </a:cubicBezTo>
                  <a:cubicBezTo>
                    <a:pt x="23" y="14"/>
                    <a:pt x="25" y="2"/>
                    <a:pt x="22" y="0"/>
                  </a:cubicBezTo>
                  <a:cubicBezTo>
                    <a:pt x="40" y="8"/>
                    <a:pt x="40" y="8"/>
                    <a:pt x="40" y="8"/>
                  </a:cubicBezTo>
                  <a:cubicBezTo>
                    <a:pt x="44" y="10"/>
                    <a:pt x="42" y="22"/>
                    <a:pt x="36" y="35"/>
                  </a:cubicBezTo>
                  <a:cubicBezTo>
                    <a:pt x="29" y="47"/>
                    <a:pt x="21" y="56"/>
                    <a:pt x="18" y="54"/>
                  </a:cubicBezTo>
                  <a:lnTo>
                    <a:pt x="0" y="45"/>
                  </a:lnTo>
                  <a:close/>
                </a:path>
              </a:pathLst>
            </a:custGeom>
            <a:solidFill>
              <a:srgbClr val="FFD13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06" name="ïṧliḍè"/>
            <p:cNvSpPr/>
            <p:nvPr/>
          </p:nvSpPr>
          <p:spPr bwMode="auto">
            <a:xfrm>
              <a:off x="5132388" y="2025651"/>
              <a:ext cx="73025" cy="55563"/>
            </a:xfrm>
            <a:custGeom>
              <a:avLst/>
              <a:gdLst>
                <a:gd name="T0" fmla="*/ 13 w 22"/>
                <a:gd name="T1" fmla="*/ 17 h 17"/>
                <a:gd name="T2" fmla="*/ 3 w 22"/>
                <a:gd name="T3" fmla="*/ 6 h 17"/>
                <a:gd name="T4" fmla="*/ 5 w 22"/>
                <a:gd name="T5" fmla="*/ 1 h 17"/>
                <a:gd name="T6" fmla="*/ 20 w 22"/>
                <a:gd name="T7" fmla="*/ 3 h 17"/>
                <a:gd name="T8" fmla="*/ 20 w 22"/>
                <a:gd name="T9" fmla="*/ 10 h 17"/>
                <a:gd name="T10" fmla="*/ 13 w 22"/>
                <a:gd name="T11" fmla="*/ 17 h 17"/>
              </a:gdLst>
              <a:ahLst/>
              <a:cxnLst>
                <a:cxn ang="0">
                  <a:pos x="T0" y="T1"/>
                </a:cxn>
                <a:cxn ang="0">
                  <a:pos x="T2" y="T3"/>
                </a:cxn>
                <a:cxn ang="0">
                  <a:pos x="T4" y="T5"/>
                </a:cxn>
                <a:cxn ang="0">
                  <a:pos x="T6" y="T7"/>
                </a:cxn>
                <a:cxn ang="0">
                  <a:pos x="T8" y="T9"/>
                </a:cxn>
                <a:cxn ang="0">
                  <a:pos x="T10" y="T11"/>
                </a:cxn>
              </a:cxnLst>
              <a:rect l="0" t="0" r="r" b="b"/>
              <a:pathLst>
                <a:path w="22" h="17">
                  <a:moveTo>
                    <a:pt x="13" y="17"/>
                  </a:moveTo>
                  <a:cubicBezTo>
                    <a:pt x="3" y="6"/>
                    <a:pt x="3" y="6"/>
                    <a:pt x="3" y="6"/>
                  </a:cubicBezTo>
                  <a:cubicBezTo>
                    <a:pt x="0" y="4"/>
                    <a:pt x="2" y="0"/>
                    <a:pt x="5" y="1"/>
                  </a:cubicBezTo>
                  <a:cubicBezTo>
                    <a:pt x="20" y="3"/>
                    <a:pt x="20" y="3"/>
                    <a:pt x="20" y="3"/>
                  </a:cubicBezTo>
                  <a:cubicBezTo>
                    <a:pt x="20" y="3"/>
                    <a:pt x="22" y="5"/>
                    <a:pt x="20" y="10"/>
                  </a:cubicBezTo>
                  <a:cubicBezTo>
                    <a:pt x="18" y="17"/>
                    <a:pt x="13" y="17"/>
                    <a:pt x="13" y="17"/>
                  </a:cubicBezTo>
                  <a:close/>
                </a:path>
              </a:pathLst>
            </a:custGeom>
            <a:solidFill>
              <a:srgbClr val="E4403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07" name="íşļíďê"/>
            <p:cNvSpPr/>
            <p:nvPr/>
          </p:nvSpPr>
          <p:spPr bwMode="auto">
            <a:xfrm>
              <a:off x="5168901" y="2035176"/>
              <a:ext cx="177800" cy="138113"/>
            </a:xfrm>
            <a:custGeom>
              <a:avLst/>
              <a:gdLst>
                <a:gd name="T0" fmla="*/ 30 w 54"/>
                <a:gd name="T1" fmla="*/ 42 h 42"/>
                <a:gd name="T2" fmla="*/ 0 w 54"/>
                <a:gd name="T3" fmla="*/ 12 h 42"/>
                <a:gd name="T4" fmla="*/ 2 w 54"/>
                <a:gd name="T5" fmla="*/ 14 h 42"/>
                <a:gd name="T6" fmla="*/ 9 w 54"/>
                <a:gd name="T7" fmla="*/ 0 h 42"/>
                <a:gd name="T8" fmla="*/ 52 w 54"/>
                <a:gd name="T9" fmla="*/ 5 h 42"/>
                <a:gd name="T10" fmla="*/ 47 w 54"/>
                <a:gd name="T11" fmla="*/ 14 h 42"/>
                <a:gd name="T12" fmla="*/ 41 w 54"/>
                <a:gd name="T13" fmla="*/ 24 h 42"/>
                <a:gd name="T14" fmla="*/ 35 w 54"/>
                <a:gd name="T15" fmla="*/ 34 h 42"/>
                <a:gd name="T16" fmla="*/ 30 w 54"/>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42">
                  <a:moveTo>
                    <a:pt x="30" y="42"/>
                  </a:moveTo>
                  <a:cubicBezTo>
                    <a:pt x="0" y="12"/>
                    <a:pt x="0" y="12"/>
                    <a:pt x="0" y="12"/>
                  </a:cubicBezTo>
                  <a:cubicBezTo>
                    <a:pt x="2" y="14"/>
                    <a:pt x="2" y="14"/>
                    <a:pt x="2" y="14"/>
                  </a:cubicBezTo>
                  <a:cubicBezTo>
                    <a:pt x="2" y="14"/>
                    <a:pt x="11" y="11"/>
                    <a:pt x="9" y="0"/>
                  </a:cubicBezTo>
                  <a:cubicBezTo>
                    <a:pt x="52" y="5"/>
                    <a:pt x="52" y="5"/>
                    <a:pt x="52" y="5"/>
                  </a:cubicBezTo>
                  <a:cubicBezTo>
                    <a:pt x="52" y="5"/>
                    <a:pt x="54" y="12"/>
                    <a:pt x="47" y="14"/>
                  </a:cubicBezTo>
                  <a:cubicBezTo>
                    <a:pt x="47" y="17"/>
                    <a:pt x="50" y="23"/>
                    <a:pt x="41" y="24"/>
                  </a:cubicBezTo>
                  <a:cubicBezTo>
                    <a:pt x="44" y="32"/>
                    <a:pt x="37" y="35"/>
                    <a:pt x="35" y="34"/>
                  </a:cubicBezTo>
                  <a:cubicBezTo>
                    <a:pt x="38" y="42"/>
                    <a:pt x="30" y="42"/>
                    <a:pt x="30" y="42"/>
                  </a:cubicBezTo>
                  <a:close/>
                </a:path>
              </a:pathLst>
            </a:custGeom>
            <a:solidFill>
              <a:srgbClr val="EFC5A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08" name="ïSľïḍe"/>
            <p:cNvSpPr/>
            <p:nvPr/>
          </p:nvSpPr>
          <p:spPr bwMode="auto">
            <a:xfrm>
              <a:off x="6016626" y="2617788"/>
              <a:ext cx="523875" cy="768350"/>
            </a:xfrm>
            <a:custGeom>
              <a:avLst/>
              <a:gdLst>
                <a:gd name="T0" fmla="*/ 3 w 159"/>
                <a:gd name="T1" fmla="*/ 57 h 233"/>
                <a:gd name="T2" fmla="*/ 14 w 159"/>
                <a:gd name="T3" fmla="*/ 48 h 233"/>
                <a:gd name="T4" fmla="*/ 103 w 159"/>
                <a:gd name="T5" fmla="*/ 14 h 233"/>
                <a:gd name="T6" fmla="*/ 145 w 159"/>
                <a:gd name="T7" fmla="*/ 106 h 233"/>
                <a:gd name="T8" fmla="*/ 85 w 159"/>
                <a:gd name="T9" fmla="*/ 153 h 233"/>
                <a:gd name="T10" fmla="*/ 111 w 159"/>
                <a:gd name="T11" fmla="*/ 202 h 233"/>
                <a:gd name="T12" fmla="*/ 88 w 159"/>
                <a:gd name="T13" fmla="*/ 232 h 233"/>
                <a:gd name="T14" fmla="*/ 83 w 159"/>
                <a:gd name="T15" fmla="*/ 233 h 233"/>
                <a:gd name="T16" fmla="*/ 47 w 159"/>
                <a:gd name="T17" fmla="*/ 219 h 233"/>
                <a:gd name="T18" fmla="*/ 42 w 159"/>
                <a:gd name="T19" fmla="*/ 143 h 233"/>
                <a:gd name="T20" fmla="*/ 7 w 159"/>
                <a:gd name="T21" fmla="*/ 66 h 233"/>
                <a:gd name="T22" fmla="*/ 3 w 159"/>
                <a:gd name="T23" fmla="*/ 64 h 233"/>
                <a:gd name="T24" fmla="*/ 3 w 159"/>
                <a:gd name="T25" fmla="*/ 5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233">
                  <a:moveTo>
                    <a:pt x="3" y="57"/>
                  </a:moveTo>
                  <a:cubicBezTo>
                    <a:pt x="14" y="48"/>
                    <a:pt x="14" y="48"/>
                    <a:pt x="14" y="48"/>
                  </a:cubicBezTo>
                  <a:cubicBezTo>
                    <a:pt x="28" y="11"/>
                    <a:pt x="66" y="0"/>
                    <a:pt x="103" y="14"/>
                  </a:cubicBezTo>
                  <a:cubicBezTo>
                    <a:pt x="140" y="27"/>
                    <a:pt x="159" y="69"/>
                    <a:pt x="145" y="106"/>
                  </a:cubicBezTo>
                  <a:cubicBezTo>
                    <a:pt x="135" y="133"/>
                    <a:pt x="112" y="150"/>
                    <a:pt x="85" y="153"/>
                  </a:cubicBezTo>
                  <a:cubicBezTo>
                    <a:pt x="111" y="202"/>
                    <a:pt x="111" y="202"/>
                    <a:pt x="111" y="202"/>
                  </a:cubicBezTo>
                  <a:cubicBezTo>
                    <a:pt x="114" y="212"/>
                    <a:pt x="99" y="229"/>
                    <a:pt x="88" y="232"/>
                  </a:cubicBezTo>
                  <a:cubicBezTo>
                    <a:pt x="86" y="233"/>
                    <a:pt x="84" y="233"/>
                    <a:pt x="83" y="233"/>
                  </a:cubicBezTo>
                  <a:cubicBezTo>
                    <a:pt x="74" y="233"/>
                    <a:pt x="49" y="227"/>
                    <a:pt x="47" y="219"/>
                  </a:cubicBezTo>
                  <a:cubicBezTo>
                    <a:pt x="42" y="143"/>
                    <a:pt x="42" y="143"/>
                    <a:pt x="42" y="143"/>
                  </a:cubicBezTo>
                  <a:cubicBezTo>
                    <a:pt x="15" y="128"/>
                    <a:pt x="1" y="96"/>
                    <a:pt x="7" y="66"/>
                  </a:cubicBezTo>
                  <a:cubicBezTo>
                    <a:pt x="3" y="64"/>
                    <a:pt x="3" y="64"/>
                    <a:pt x="3" y="64"/>
                  </a:cubicBezTo>
                  <a:cubicBezTo>
                    <a:pt x="0" y="62"/>
                    <a:pt x="0" y="59"/>
                    <a:pt x="3" y="57"/>
                  </a:cubicBezTo>
                  <a:close/>
                </a:path>
              </a:pathLst>
            </a:custGeom>
            <a:solidFill>
              <a:srgbClr val="FFC39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09" name="íṡľîḓé"/>
            <p:cNvSpPr/>
            <p:nvPr/>
          </p:nvSpPr>
          <p:spPr bwMode="auto">
            <a:xfrm>
              <a:off x="5802313" y="5705476"/>
              <a:ext cx="376238" cy="238125"/>
            </a:xfrm>
            <a:custGeom>
              <a:avLst/>
              <a:gdLst>
                <a:gd name="T0" fmla="*/ 90 w 114"/>
                <a:gd name="T1" fmla="*/ 27 h 72"/>
                <a:gd name="T2" fmla="*/ 88 w 114"/>
                <a:gd name="T3" fmla="*/ 64 h 72"/>
                <a:gd name="T4" fmla="*/ 9 w 114"/>
                <a:gd name="T5" fmla="*/ 15 h 72"/>
                <a:gd name="T6" fmla="*/ 90 w 114"/>
                <a:gd name="T7" fmla="*/ 27 h 72"/>
              </a:gdLst>
              <a:ahLst/>
              <a:cxnLst>
                <a:cxn ang="0">
                  <a:pos x="T0" y="T1"/>
                </a:cxn>
                <a:cxn ang="0">
                  <a:pos x="T2" y="T3"/>
                </a:cxn>
                <a:cxn ang="0">
                  <a:pos x="T4" y="T5"/>
                </a:cxn>
                <a:cxn ang="0">
                  <a:pos x="T6" y="T7"/>
                </a:cxn>
              </a:cxnLst>
              <a:rect l="0" t="0" r="r" b="b"/>
              <a:pathLst>
                <a:path w="114" h="72">
                  <a:moveTo>
                    <a:pt x="90" y="27"/>
                  </a:moveTo>
                  <a:cubicBezTo>
                    <a:pt x="98" y="30"/>
                    <a:pt x="114" y="56"/>
                    <a:pt x="88" y="64"/>
                  </a:cubicBezTo>
                  <a:cubicBezTo>
                    <a:pt x="62" y="72"/>
                    <a:pt x="0" y="29"/>
                    <a:pt x="9" y="15"/>
                  </a:cubicBezTo>
                  <a:cubicBezTo>
                    <a:pt x="19" y="0"/>
                    <a:pt x="42" y="10"/>
                    <a:pt x="90" y="27"/>
                  </a:cubicBezTo>
                  <a:close/>
                </a:path>
              </a:pathLst>
            </a:custGeom>
            <a:solidFill>
              <a:srgbClr val="1F1F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10" name="ïsľidé"/>
            <p:cNvSpPr/>
            <p:nvPr/>
          </p:nvSpPr>
          <p:spPr bwMode="auto">
            <a:xfrm>
              <a:off x="6157913" y="5613401"/>
              <a:ext cx="376238" cy="233363"/>
            </a:xfrm>
            <a:custGeom>
              <a:avLst/>
              <a:gdLst>
                <a:gd name="T0" fmla="*/ 90 w 114"/>
                <a:gd name="T1" fmla="*/ 26 h 71"/>
                <a:gd name="T2" fmla="*/ 88 w 114"/>
                <a:gd name="T3" fmla="*/ 63 h 71"/>
                <a:gd name="T4" fmla="*/ 9 w 114"/>
                <a:gd name="T5" fmla="*/ 14 h 71"/>
                <a:gd name="T6" fmla="*/ 90 w 114"/>
                <a:gd name="T7" fmla="*/ 26 h 71"/>
              </a:gdLst>
              <a:ahLst/>
              <a:cxnLst>
                <a:cxn ang="0">
                  <a:pos x="T0" y="T1"/>
                </a:cxn>
                <a:cxn ang="0">
                  <a:pos x="T2" y="T3"/>
                </a:cxn>
                <a:cxn ang="0">
                  <a:pos x="T4" y="T5"/>
                </a:cxn>
                <a:cxn ang="0">
                  <a:pos x="T6" y="T7"/>
                </a:cxn>
              </a:cxnLst>
              <a:rect l="0" t="0" r="r" b="b"/>
              <a:pathLst>
                <a:path w="114" h="71">
                  <a:moveTo>
                    <a:pt x="90" y="26"/>
                  </a:moveTo>
                  <a:cubicBezTo>
                    <a:pt x="98" y="29"/>
                    <a:pt x="114" y="55"/>
                    <a:pt x="88" y="63"/>
                  </a:cubicBezTo>
                  <a:cubicBezTo>
                    <a:pt x="62" y="71"/>
                    <a:pt x="0" y="28"/>
                    <a:pt x="9" y="14"/>
                  </a:cubicBezTo>
                  <a:cubicBezTo>
                    <a:pt x="18" y="0"/>
                    <a:pt x="42" y="10"/>
                    <a:pt x="90" y="26"/>
                  </a:cubicBezTo>
                  <a:close/>
                </a:path>
              </a:pathLst>
            </a:custGeom>
            <a:solidFill>
              <a:srgbClr val="1F1F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11" name="íŝļiďè"/>
            <p:cNvSpPr/>
            <p:nvPr/>
          </p:nvSpPr>
          <p:spPr bwMode="auto">
            <a:xfrm>
              <a:off x="5832476" y="4068763"/>
              <a:ext cx="741363" cy="1789113"/>
            </a:xfrm>
            <a:custGeom>
              <a:avLst/>
              <a:gdLst>
                <a:gd name="T0" fmla="*/ 201 w 225"/>
                <a:gd name="T1" fmla="*/ 147 h 543"/>
                <a:gd name="T2" fmla="*/ 201 w 225"/>
                <a:gd name="T3" fmla="*/ 0 h 543"/>
                <a:gd name="T4" fmla="*/ 12 w 225"/>
                <a:gd name="T5" fmla="*/ 19 h 543"/>
                <a:gd name="T6" fmla="*/ 3 w 225"/>
                <a:gd name="T7" fmla="*/ 132 h 543"/>
                <a:gd name="T8" fmla="*/ 13 w 225"/>
                <a:gd name="T9" fmla="*/ 359 h 543"/>
                <a:gd name="T10" fmla="*/ 43 w 225"/>
                <a:gd name="T11" fmla="*/ 533 h 543"/>
                <a:gd name="T12" fmla="*/ 73 w 225"/>
                <a:gd name="T13" fmla="*/ 543 h 543"/>
                <a:gd name="T14" fmla="*/ 91 w 225"/>
                <a:gd name="T15" fmla="*/ 531 h 543"/>
                <a:gd name="T16" fmla="*/ 95 w 225"/>
                <a:gd name="T17" fmla="*/ 355 h 543"/>
                <a:gd name="T18" fmla="*/ 101 w 225"/>
                <a:gd name="T19" fmla="*/ 293 h 543"/>
                <a:gd name="T20" fmla="*/ 112 w 225"/>
                <a:gd name="T21" fmla="*/ 352 h 543"/>
                <a:gd name="T22" fmla="*/ 151 w 225"/>
                <a:gd name="T23" fmla="*/ 507 h 543"/>
                <a:gd name="T24" fmla="*/ 174 w 225"/>
                <a:gd name="T25" fmla="*/ 520 h 543"/>
                <a:gd name="T26" fmla="*/ 195 w 225"/>
                <a:gd name="T27" fmla="*/ 507 h 543"/>
                <a:gd name="T28" fmla="*/ 181 w 225"/>
                <a:gd name="T29" fmla="*/ 341 h 543"/>
                <a:gd name="T30" fmla="*/ 201 w 225"/>
                <a:gd name="T31" fmla="*/ 147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 h="543">
                  <a:moveTo>
                    <a:pt x="201" y="147"/>
                  </a:moveTo>
                  <a:cubicBezTo>
                    <a:pt x="225" y="70"/>
                    <a:pt x="201" y="0"/>
                    <a:pt x="201" y="0"/>
                  </a:cubicBezTo>
                  <a:cubicBezTo>
                    <a:pt x="12" y="19"/>
                    <a:pt x="12" y="19"/>
                    <a:pt x="12" y="19"/>
                  </a:cubicBezTo>
                  <a:cubicBezTo>
                    <a:pt x="3" y="132"/>
                    <a:pt x="3" y="132"/>
                    <a:pt x="3" y="132"/>
                  </a:cubicBezTo>
                  <a:cubicBezTo>
                    <a:pt x="3" y="132"/>
                    <a:pt x="0" y="246"/>
                    <a:pt x="13" y="359"/>
                  </a:cubicBezTo>
                  <a:cubicBezTo>
                    <a:pt x="21" y="426"/>
                    <a:pt x="31" y="484"/>
                    <a:pt x="43" y="533"/>
                  </a:cubicBezTo>
                  <a:cubicBezTo>
                    <a:pt x="45" y="542"/>
                    <a:pt x="73" y="543"/>
                    <a:pt x="73" y="543"/>
                  </a:cubicBezTo>
                  <a:cubicBezTo>
                    <a:pt x="83" y="543"/>
                    <a:pt x="91" y="540"/>
                    <a:pt x="91" y="531"/>
                  </a:cubicBezTo>
                  <a:cubicBezTo>
                    <a:pt x="93" y="501"/>
                    <a:pt x="90" y="433"/>
                    <a:pt x="95" y="355"/>
                  </a:cubicBezTo>
                  <a:cubicBezTo>
                    <a:pt x="96" y="334"/>
                    <a:pt x="98" y="313"/>
                    <a:pt x="101" y="293"/>
                  </a:cubicBezTo>
                  <a:cubicBezTo>
                    <a:pt x="105" y="312"/>
                    <a:pt x="108" y="332"/>
                    <a:pt x="112" y="352"/>
                  </a:cubicBezTo>
                  <a:cubicBezTo>
                    <a:pt x="126" y="420"/>
                    <a:pt x="141" y="475"/>
                    <a:pt x="151" y="507"/>
                  </a:cubicBezTo>
                  <a:cubicBezTo>
                    <a:pt x="154" y="517"/>
                    <a:pt x="164" y="520"/>
                    <a:pt x="174" y="520"/>
                  </a:cubicBezTo>
                  <a:cubicBezTo>
                    <a:pt x="174" y="520"/>
                    <a:pt x="195" y="519"/>
                    <a:pt x="195" y="507"/>
                  </a:cubicBezTo>
                  <a:cubicBezTo>
                    <a:pt x="194" y="445"/>
                    <a:pt x="182" y="389"/>
                    <a:pt x="181" y="341"/>
                  </a:cubicBezTo>
                  <a:cubicBezTo>
                    <a:pt x="179" y="216"/>
                    <a:pt x="201" y="147"/>
                    <a:pt x="201" y="147"/>
                  </a:cubicBezTo>
                </a:path>
              </a:pathLst>
            </a:custGeom>
            <a:solidFill>
              <a:srgbClr val="2C4C5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12" name="îsḷíďê"/>
            <p:cNvSpPr/>
            <p:nvPr/>
          </p:nvSpPr>
          <p:spPr bwMode="auto">
            <a:xfrm>
              <a:off x="5456238" y="2371726"/>
              <a:ext cx="1612900" cy="2147888"/>
            </a:xfrm>
            <a:custGeom>
              <a:avLst/>
              <a:gdLst>
                <a:gd name="T0" fmla="*/ 449 w 489"/>
                <a:gd name="T1" fmla="*/ 162 h 652"/>
                <a:gd name="T2" fmla="*/ 422 w 489"/>
                <a:gd name="T3" fmla="*/ 165 h 652"/>
                <a:gd name="T4" fmla="*/ 292 w 489"/>
                <a:gd name="T5" fmla="*/ 247 h 652"/>
                <a:gd name="T6" fmla="*/ 207 w 489"/>
                <a:gd name="T7" fmla="*/ 240 h 652"/>
                <a:gd name="T8" fmla="*/ 101 w 489"/>
                <a:gd name="T9" fmla="*/ 187 h 652"/>
                <a:gd name="T10" fmla="*/ 42 w 489"/>
                <a:gd name="T11" fmla="*/ 0 h 652"/>
                <a:gd name="T12" fmla="*/ 16 w 489"/>
                <a:gd name="T13" fmla="*/ 10 h 652"/>
                <a:gd name="T14" fmla="*/ 21 w 489"/>
                <a:gd name="T15" fmla="*/ 210 h 652"/>
                <a:gd name="T16" fmla="*/ 117 w 489"/>
                <a:gd name="T17" fmla="*/ 340 h 652"/>
                <a:gd name="T18" fmla="*/ 114 w 489"/>
                <a:gd name="T19" fmla="*/ 592 h 652"/>
                <a:gd name="T20" fmla="*/ 326 w 489"/>
                <a:gd name="T21" fmla="*/ 613 h 652"/>
                <a:gd name="T22" fmla="*/ 322 w 489"/>
                <a:gd name="T23" fmla="*/ 336 h 652"/>
                <a:gd name="T24" fmla="*/ 449 w 489"/>
                <a:gd name="T25" fmla="*/ 16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9" h="652">
                  <a:moveTo>
                    <a:pt x="449" y="162"/>
                  </a:moveTo>
                  <a:cubicBezTo>
                    <a:pt x="449" y="162"/>
                    <a:pt x="422" y="163"/>
                    <a:pt x="422" y="165"/>
                  </a:cubicBezTo>
                  <a:cubicBezTo>
                    <a:pt x="408" y="214"/>
                    <a:pt x="355" y="245"/>
                    <a:pt x="292" y="247"/>
                  </a:cubicBezTo>
                  <a:cubicBezTo>
                    <a:pt x="260" y="248"/>
                    <a:pt x="207" y="240"/>
                    <a:pt x="207" y="240"/>
                  </a:cubicBezTo>
                  <a:cubicBezTo>
                    <a:pt x="159" y="238"/>
                    <a:pt x="114" y="224"/>
                    <a:pt x="101" y="187"/>
                  </a:cubicBezTo>
                  <a:cubicBezTo>
                    <a:pt x="77" y="117"/>
                    <a:pt x="73" y="32"/>
                    <a:pt x="42" y="0"/>
                  </a:cubicBezTo>
                  <a:cubicBezTo>
                    <a:pt x="16" y="10"/>
                    <a:pt x="16" y="10"/>
                    <a:pt x="16" y="10"/>
                  </a:cubicBezTo>
                  <a:cubicBezTo>
                    <a:pt x="12" y="54"/>
                    <a:pt x="0" y="154"/>
                    <a:pt x="21" y="210"/>
                  </a:cubicBezTo>
                  <a:cubicBezTo>
                    <a:pt x="47" y="278"/>
                    <a:pt x="93" y="320"/>
                    <a:pt x="117" y="340"/>
                  </a:cubicBezTo>
                  <a:cubicBezTo>
                    <a:pt x="110" y="381"/>
                    <a:pt x="98" y="507"/>
                    <a:pt x="114" y="592"/>
                  </a:cubicBezTo>
                  <a:cubicBezTo>
                    <a:pt x="125" y="652"/>
                    <a:pt x="255" y="650"/>
                    <a:pt x="326" y="613"/>
                  </a:cubicBezTo>
                  <a:cubicBezTo>
                    <a:pt x="368" y="591"/>
                    <a:pt x="339" y="425"/>
                    <a:pt x="322" y="336"/>
                  </a:cubicBezTo>
                  <a:cubicBezTo>
                    <a:pt x="379" y="325"/>
                    <a:pt x="489" y="280"/>
                    <a:pt x="449" y="162"/>
                  </a:cubicBezTo>
                  <a:close/>
                </a:path>
              </a:pathLst>
            </a:custGeom>
            <a:solidFill>
              <a:srgbClr val="FBAF4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13" name="íṧlïḍé"/>
            <p:cNvSpPr/>
            <p:nvPr/>
          </p:nvSpPr>
          <p:spPr bwMode="auto">
            <a:xfrm>
              <a:off x="5416551" y="2127251"/>
              <a:ext cx="177800" cy="277813"/>
            </a:xfrm>
            <a:custGeom>
              <a:avLst/>
              <a:gdLst>
                <a:gd name="T0" fmla="*/ 48 w 54"/>
                <a:gd name="T1" fmla="*/ 21 h 84"/>
                <a:gd name="T2" fmla="*/ 42 w 54"/>
                <a:gd name="T3" fmla="*/ 18 h 84"/>
                <a:gd name="T4" fmla="*/ 43 w 54"/>
                <a:gd name="T5" fmla="*/ 29 h 84"/>
                <a:gd name="T6" fmla="*/ 40 w 54"/>
                <a:gd name="T7" fmla="*/ 32 h 84"/>
                <a:gd name="T8" fmla="*/ 33 w 54"/>
                <a:gd name="T9" fmla="*/ 14 h 84"/>
                <a:gd name="T10" fmla="*/ 31 w 54"/>
                <a:gd name="T11" fmla="*/ 1 h 84"/>
                <a:gd name="T12" fmla="*/ 27 w 54"/>
                <a:gd name="T13" fmla="*/ 7 h 84"/>
                <a:gd name="T14" fmla="*/ 27 w 54"/>
                <a:gd name="T15" fmla="*/ 31 h 84"/>
                <a:gd name="T16" fmla="*/ 15 w 54"/>
                <a:gd name="T17" fmla="*/ 2 h 84"/>
                <a:gd name="T18" fmla="*/ 14 w 54"/>
                <a:gd name="T19" fmla="*/ 9 h 84"/>
                <a:gd name="T20" fmla="*/ 20 w 54"/>
                <a:gd name="T21" fmla="*/ 31 h 84"/>
                <a:gd name="T22" fmla="*/ 14 w 54"/>
                <a:gd name="T23" fmla="*/ 23 h 84"/>
                <a:gd name="T24" fmla="*/ 11 w 54"/>
                <a:gd name="T25" fmla="*/ 12 h 84"/>
                <a:gd name="T26" fmla="*/ 7 w 54"/>
                <a:gd name="T27" fmla="*/ 12 h 84"/>
                <a:gd name="T28" fmla="*/ 12 w 54"/>
                <a:gd name="T29" fmla="*/ 37 h 84"/>
                <a:gd name="T30" fmla="*/ 9 w 54"/>
                <a:gd name="T31" fmla="*/ 35 h 84"/>
                <a:gd name="T32" fmla="*/ 4 w 54"/>
                <a:gd name="T33" fmla="*/ 24 h 84"/>
                <a:gd name="T34" fmla="*/ 1 w 54"/>
                <a:gd name="T35" fmla="*/ 25 h 84"/>
                <a:gd name="T36" fmla="*/ 11 w 54"/>
                <a:gd name="T37" fmla="*/ 57 h 84"/>
                <a:gd name="T38" fmla="*/ 28 w 54"/>
                <a:gd name="T39" fmla="*/ 84 h 84"/>
                <a:gd name="T40" fmla="*/ 54 w 54"/>
                <a:gd name="T41" fmla="*/ 74 h 84"/>
                <a:gd name="T42" fmla="*/ 48 w 54"/>
                <a:gd name="T43" fmla="*/ 2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84">
                  <a:moveTo>
                    <a:pt x="48" y="21"/>
                  </a:moveTo>
                  <a:cubicBezTo>
                    <a:pt x="46" y="12"/>
                    <a:pt x="42" y="12"/>
                    <a:pt x="42" y="18"/>
                  </a:cubicBezTo>
                  <a:cubicBezTo>
                    <a:pt x="42" y="24"/>
                    <a:pt x="43" y="29"/>
                    <a:pt x="43" y="29"/>
                  </a:cubicBezTo>
                  <a:cubicBezTo>
                    <a:pt x="43" y="29"/>
                    <a:pt x="44" y="34"/>
                    <a:pt x="40" y="32"/>
                  </a:cubicBezTo>
                  <a:cubicBezTo>
                    <a:pt x="36" y="31"/>
                    <a:pt x="34" y="17"/>
                    <a:pt x="33" y="14"/>
                  </a:cubicBezTo>
                  <a:cubicBezTo>
                    <a:pt x="33" y="6"/>
                    <a:pt x="32" y="2"/>
                    <a:pt x="31" y="1"/>
                  </a:cubicBezTo>
                  <a:cubicBezTo>
                    <a:pt x="30" y="0"/>
                    <a:pt x="27" y="1"/>
                    <a:pt x="27" y="7"/>
                  </a:cubicBezTo>
                  <a:cubicBezTo>
                    <a:pt x="26" y="12"/>
                    <a:pt x="27" y="31"/>
                    <a:pt x="27" y="31"/>
                  </a:cubicBezTo>
                  <a:cubicBezTo>
                    <a:pt x="27" y="31"/>
                    <a:pt x="19" y="3"/>
                    <a:pt x="15" y="2"/>
                  </a:cubicBezTo>
                  <a:cubicBezTo>
                    <a:pt x="12" y="2"/>
                    <a:pt x="13" y="6"/>
                    <a:pt x="14" y="9"/>
                  </a:cubicBezTo>
                  <a:cubicBezTo>
                    <a:pt x="15" y="13"/>
                    <a:pt x="20" y="28"/>
                    <a:pt x="20" y="31"/>
                  </a:cubicBezTo>
                  <a:cubicBezTo>
                    <a:pt x="21" y="34"/>
                    <a:pt x="15" y="27"/>
                    <a:pt x="14" y="23"/>
                  </a:cubicBezTo>
                  <a:cubicBezTo>
                    <a:pt x="13" y="18"/>
                    <a:pt x="11" y="12"/>
                    <a:pt x="11" y="12"/>
                  </a:cubicBezTo>
                  <a:cubicBezTo>
                    <a:pt x="11" y="12"/>
                    <a:pt x="8" y="7"/>
                    <a:pt x="7" y="12"/>
                  </a:cubicBezTo>
                  <a:cubicBezTo>
                    <a:pt x="6" y="16"/>
                    <a:pt x="10" y="30"/>
                    <a:pt x="12" y="37"/>
                  </a:cubicBezTo>
                  <a:cubicBezTo>
                    <a:pt x="13" y="42"/>
                    <a:pt x="11" y="43"/>
                    <a:pt x="9" y="35"/>
                  </a:cubicBezTo>
                  <a:cubicBezTo>
                    <a:pt x="6" y="28"/>
                    <a:pt x="6" y="26"/>
                    <a:pt x="4" y="24"/>
                  </a:cubicBezTo>
                  <a:cubicBezTo>
                    <a:pt x="2" y="20"/>
                    <a:pt x="1" y="22"/>
                    <a:pt x="1" y="25"/>
                  </a:cubicBezTo>
                  <a:cubicBezTo>
                    <a:pt x="0" y="28"/>
                    <a:pt x="6" y="47"/>
                    <a:pt x="11" y="57"/>
                  </a:cubicBezTo>
                  <a:cubicBezTo>
                    <a:pt x="17" y="67"/>
                    <a:pt x="28" y="84"/>
                    <a:pt x="28" y="84"/>
                  </a:cubicBezTo>
                  <a:cubicBezTo>
                    <a:pt x="54" y="74"/>
                    <a:pt x="54" y="74"/>
                    <a:pt x="54" y="74"/>
                  </a:cubicBezTo>
                  <a:cubicBezTo>
                    <a:pt x="54" y="74"/>
                    <a:pt x="50" y="29"/>
                    <a:pt x="48" y="21"/>
                  </a:cubicBezTo>
                  <a:close/>
                </a:path>
              </a:pathLst>
            </a:custGeom>
            <a:solidFill>
              <a:srgbClr val="FFCFA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14" name="íşḻïḑe"/>
            <p:cNvSpPr/>
            <p:nvPr/>
          </p:nvSpPr>
          <p:spPr bwMode="auto">
            <a:xfrm>
              <a:off x="5884863" y="2536826"/>
              <a:ext cx="669925" cy="631825"/>
            </a:xfrm>
            <a:custGeom>
              <a:avLst/>
              <a:gdLst>
                <a:gd name="T0" fmla="*/ 191 w 203"/>
                <a:gd name="T1" fmla="*/ 64 h 192"/>
                <a:gd name="T2" fmla="*/ 63 w 203"/>
                <a:gd name="T3" fmla="*/ 42 h 192"/>
                <a:gd name="T4" fmla="*/ 76 w 203"/>
                <a:gd name="T5" fmla="*/ 79 h 192"/>
                <a:gd name="T6" fmla="*/ 87 w 203"/>
                <a:gd name="T7" fmla="*/ 118 h 192"/>
                <a:gd name="T8" fmla="*/ 45 w 203"/>
                <a:gd name="T9" fmla="*/ 92 h 192"/>
                <a:gd name="T10" fmla="*/ 79 w 203"/>
                <a:gd name="T11" fmla="*/ 181 h 192"/>
                <a:gd name="T12" fmla="*/ 101 w 203"/>
                <a:gd name="T13" fmla="*/ 132 h 192"/>
                <a:gd name="T14" fmla="*/ 127 w 203"/>
                <a:gd name="T15" fmla="*/ 130 h 192"/>
                <a:gd name="T16" fmla="*/ 122 w 203"/>
                <a:gd name="T17" fmla="*/ 151 h 192"/>
                <a:gd name="T18" fmla="*/ 126 w 203"/>
                <a:gd name="T19" fmla="*/ 180 h 192"/>
                <a:gd name="T20" fmla="*/ 136 w 203"/>
                <a:gd name="T21" fmla="*/ 178 h 192"/>
                <a:gd name="T22" fmla="*/ 202 w 203"/>
                <a:gd name="T23" fmla="*/ 111 h 192"/>
                <a:gd name="T24" fmla="*/ 191 w 203"/>
                <a:gd name="T25" fmla="*/ 6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192">
                  <a:moveTo>
                    <a:pt x="191" y="64"/>
                  </a:moveTo>
                  <a:cubicBezTo>
                    <a:pt x="148" y="0"/>
                    <a:pt x="73" y="18"/>
                    <a:pt x="63" y="42"/>
                  </a:cubicBezTo>
                  <a:cubicBezTo>
                    <a:pt x="54" y="65"/>
                    <a:pt x="76" y="79"/>
                    <a:pt x="76" y="79"/>
                  </a:cubicBezTo>
                  <a:cubicBezTo>
                    <a:pt x="76" y="79"/>
                    <a:pt x="95" y="96"/>
                    <a:pt x="87" y="118"/>
                  </a:cubicBezTo>
                  <a:cubicBezTo>
                    <a:pt x="83" y="129"/>
                    <a:pt x="52" y="83"/>
                    <a:pt x="45" y="92"/>
                  </a:cubicBezTo>
                  <a:cubicBezTo>
                    <a:pt x="0" y="152"/>
                    <a:pt x="56" y="192"/>
                    <a:pt x="79" y="181"/>
                  </a:cubicBezTo>
                  <a:cubicBezTo>
                    <a:pt x="105" y="169"/>
                    <a:pt x="90" y="151"/>
                    <a:pt x="101" y="132"/>
                  </a:cubicBezTo>
                  <a:cubicBezTo>
                    <a:pt x="107" y="122"/>
                    <a:pt x="120" y="120"/>
                    <a:pt x="127" y="130"/>
                  </a:cubicBezTo>
                  <a:cubicBezTo>
                    <a:pt x="131" y="136"/>
                    <a:pt x="128" y="147"/>
                    <a:pt x="122" y="151"/>
                  </a:cubicBezTo>
                  <a:cubicBezTo>
                    <a:pt x="97" y="170"/>
                    <a:pt x="126" y="180"/>
                    <a:pt x="126" y="180"/>
                  </a:cubicBezTo>
                  <a:cubicBezTo>
                    <a:pt x="126" y="180"/>
                    <a:pt x="134" y="178"/>
                    <a:pt x="136" y="178"/>
                  </a:cubicBezTo>
                  <a:cubicBezTo>
                    <a:pt x="171" y="174"/>
                    <a:pt x="200" y="146"/>
                    <a:pt x="202" y="111"/>
                  </a:cubicBezTo>
                  <a:cubicBezTo>
                    <a:pt x="203" y="92"/>
                    <a:pt x="199" y="76"/>
                    <a:pt x="191" y="64"/>
                  </a:cubicBezTo>
                  <a:close/>
                </a:path>
              </a:pathLst>
            </a:custGeom>
            <a:solidFill>
              <a:srgbClr val="324A5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15" name="i$1îde"/>
            <p:cNvSpPr/>
            <p:nvPr/>
          </p:nvSpPr>
          <p:spPr bwMode="auto">
            <a:xfrm>
              <a:off x="6165851" y="5033963"/>
              <a:ext cx="6350" cy="42863"/>
            </a:xfrm>
            <a:custGeom>
              <a:avLst/>
              <a:gdLst>
                <a:gd name="T0" fmla="*/ 0 w 2"/>
                <a:gd name="T1" fmla="*/ 0 h 13"/>
                <a:gd name="T2" fmla="*/ 0 w 2"/>
                <a:gd name="T3" fmla="*/ 2 h 13"/>
                <a:gd name="T4" fmla="*/ 0 w 2"/>
                <a:gd name="T5" fmla="*/ 4 h 13"/>
                <a:gd name="T6" fmla="*/ 2 w 2"/>
                <a:gd name="T7" fmla="*/ 13 h 13"/>
                <a:gd name="T8" fmla="*/ 0 w 2"/>
                <a:gd name="T9" fmla="*/ 0 h 13"/>
              </a:gdLst>
              <a:ahLst/>
              <a:cxnLst>
                <a:cxn ang="0">
                  <a:pos x="T0" y="T1"/>
                </a:cxn>
                <a:cxn ang="0">
                  <a:pos x="T2" y="T3"/>
                </a:cxn>
                <a:cxn ang="0">
                  <a:pos x="T4" y="T5"/>
                </a:cxn>
                <a:cxn ang="0">
                  <a:pos x="T6" y="T7"/>
                </a:cxn>
                <a:cxn ang="0">
                  <a:pos x="T8" y="T9"/>
                </a:cxn>
              </a:cxnLst>
              <a:rect l="0" t="0" r="r" b="b"/>
              <a:pathLst>
                <a:path w="2" h="13">
                  <a:moveTo>
                    <a:pt x="0" y="0"/>
                  </a:moveTo>
                  <a:cubicBezTo>
                    <a:pt x="0" y="2"/>
                    <a:pt x="0" y="2"/>
                    <a:pt x="0" y="2"/>
                  </a:cubicBezTo>
                  <a:cubicBezTo>
                    <a:pt x="0" y="2"/>
                    <a:pt x="0" y="3"/>
                    <a:pt x="0" y="4"/>
                  </a:cubicBezTo>
                  <a:cubicBezTo>
                    <a:pt x="2" y="13"/>
                    <a:pt x="2" y="13"/>
                    <a:pt x="2" y="13"/>
                  </a:cubicBezTo>
                  <a:cubicBezTo>
                    <a:pt x="2" y="8"/>
                    <a:pt x="1" y="4"/>
                    <a:pt x="0" y="0"/>
                  </a:cubicBezTo>
                </a:path>
              </a:pathLst>
            </a:custGeom>
            <a:solidFill>
              <a:srgbClr val="828E9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16" name="ïṡḻiďe"/>
            <p:cNvSpPr/>
            <p:nvPr/>
          </p:nvSpPr>
          <p:spPr bwMode="auto">
            <a:xfrm>
              <a:off x="6165851" y="4618038"/>
              <a:ext cx="95250" cy="458788"/>
            </a:xfrm>
            <a:custGeom>
              <a:avLst/>
              <a:gdLst>
                <a:gd name="T0" fmla="*/ 0 w 29"/>
                <a:gd name="T1" fmla="*/ 128 h 139"/>
                <a:gd name="T2" fmla="*/ 0 w 29"/>
                <a:gd name="T3" fmla="*/ 129 h 139"/>
                <a:gd name="T4" fmla="*/ 0 w 29"/>
                <a:gd name="T5" fmla="*/ 130 h 139"/>
                <a:gd name="T6" fmla="*/ 0 w 29"/>
                <a:gd name="T7" fmla="*/ 128 h 139"/>
                <a:gd name="T8" fmla="*/ 29 w 29"/>
                <a:gd name="T9" fmla="*/ 0 h 139"/>
                <a:gd name="T10" fmla="*/ 0 w 29"/>
                <a:gd name="T11" fmla="*/ 126 h 139"/>
                <a:gd name="T12" fmla="*/ 2 w 29"/>
                <a:gd name="T13" fmla="*/ 139 h 139"/>
                <a:gd name="T14" fmla="*/ 2 w 29"/>
                <a:gd name="T15" fmla="*/ 139 h 139"/>
                <a:gd name="T16" fmla="*/ 29 w 29"/>
                <a:gd name="T17"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9">
                  <a:moveTo>
                    <a:pt x="0" y="128"/>
                  </a:moveTo>
                  <a:cubicBezTo>
                    <a:pt x="0" y="129"/>
                    <a:pt x="0" y="129"/>
                    <a:pt x="0" y="129"/>
                  </a:cubicBezTo>
                  <a:cubicBezTo>
                    <a:pt x="0" y="130"/>
                    <a:pt x="0" y="130"/>
                    <a:pt x="0" y="130"/>
                  </a:cubicBezTo>
                  <a:cubicBezTo>
                    <a:pt x="0" y="129"/>
                    <a:pt x="0" y="128"/>
                    <a:pt x="0" y="128"/>
                  </a:cubicBezTo>
                  <a:moveTo>
                    <a:pt x="29" y="0"/>
                  </a:moveTo>
                  <a:cubicBezTo>
                    <a:pt x="0" y="126"/>
                    <a:pt x="0" y="126"/>
                    <a:pt x="0" y="126"/>
                  </a:cubicBezTo>
                  <a:cubicBezTo>
                    <a:pt x="1" y="130"/>
                    <a:pt x="2" y="134"/>
                    <a:pt x="2" y="139"/>
                  </a:cubicBezTo>
                  <a:cubicBezTo>
                    <a:pt x="2" y="139"/>
                    <a:pt x="2" y="139"/>
                    <a:pt x="2" y="139"/>
                  </a:cubicBezTo>
                  <a:cubicBezTo>
                    <a:pt x="29" y="0"/>
                    <a:pt x="29" y="0"/>
                    <a:pt x="29" y="0"/>
                  </a:cubicBezTo>
                </a:path>
              </a:pathLst>
            </a:custGeom>
            <a:solidFill>
              <a:srgbClr val="213B4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17" name="íš1iḋe"/>
            <p:cNvSpPr/>
            <p:nvPr/>
          </p:nvSpPr>
          <p:spPr bwMode="auto">
            <a:xfrm>
              <a:off x="6762751" y="2727326"/>
              <a:ext cx="184150" cy="187325"/>
            </a:xfrm>
            <a:custGeom>
              <a:avLst/>
              <a:gdLst>
                <a:gd name="T0" fmla="*/ 26 w 56"/>
                <a:gd name="T1" fmla="*/ 57 h 57"/>
                <a:gd name="T2" fmla="*/ 6 w 56"/>
                <a:gd name="T3" fmla="*/ 18 h 57"/>
                <a:gd name="T4" fmla="*/ 9 w 56"/>
                <a:gd name="T5" fmla="*/ 12 h 57"/>
                <a:gd name="T6" fmla="*/ 20 w 56"/>
                <a:gd name="T7" fmla="*/ 7 h 57"/>
                <a:gd name="T8" fmla="*/ 36 w 56"/>
                <a:gd name="T9" fmla="*/ 0 h 57"/>
                <a:gd name="T10" fmla="*/ 56 w 56"/>
                <a:gd name="T11" fmla="*/ 28 h 57"/>
                <a:gd name="T12" fmla="*/ 54 w 56"/>
                <a:gd name="T13" fmla="*/ 57 h 57"/>
                <a:gd name="T14" fmla="*/ 26 w 56"/>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57">
                  <a:moveTo>
                    <a:pt x="26" y="57"/>
                  </a:moveTo>
                  <a:cubicBezTo>
                    <a:pt x="26" y="57"/>
                    <a:pt x="21" y="31"/>
                    <a:pt x="6" y="18"/>
                  </a:cubicBezTo>
                  <a:cubicBezTo>
                    <a:pt x="0" y="13"/>
                    <a:pt x="4" y="9"/>
                    <a:pt x="9" y="12"/>
                  </a:cubicBezTo>
                  <a:cubicBezTo>
                    <a:pt x="16" y="17"/>
                    <a:pt x="25" y="20"/>
                    <a:pt x="20" y="7"/>
                  </a:cubicBezTo>
                  <a:cubicBezTo>
                    <a:pt x="20" y="7"/>
                    <a:pt x="19" y="0"/>
                    <a:pt x="36" y="0"/>
                  </a:cubicBezTo>
                  <a:cubicBezTo>
                    <a:pt x="52" y="0"/>
                    <a:pt x="56" y="14"/>
                    <a:pt x="56" y="28"/>
                  </a:cubicBezTo>
                  <a:cubicBezTo>
                    <a:pt x="56" y="41"/>
                    <a:pt x="54" y="57"/>
                    <a:pt x="54" y="57"/>
                  </a:cubicBezTo>
                  <a:lnTo>
                    <a:pt x="26" y="57"/>
                  </a:lnTo>
                  <a:close/>
                </a:path>
              </a:pathLst>
            </a:custGeom>
            <a:solidFill>
              <a:srgbClr val="FFCFA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18" name="íšľîḍe"/>
            <p:cNvSpPr/>
            <p:nvPr/>
          </p:nvSpPr>
          <p:spPr bwMode="auto">
            <a:xfrm>
              <a:off x="4792663" y="2305051"/>
              <a:ext cx="204788" cy="274638"/>
            </a:xfrm>
            <a:custGeom>
              <a:avLst/>
              <a:gdLst>
                <a:gd name="T0" fmla="*/ 15 w 62"/>
                <a:gd name="T1" fmla="*/ 17 h 83"/>
                <a:gd name="T2" fmla="*/ 22 w 62"/>
                <a:gd name="T3" fmla="*/ 15 h 83"/>
                <a:gd name="T4" fmla="*/ 19 w 62"/>
                <a:gd name="T5" fmla="*/ 27 h 83"/>
                <a:gd name="T6" fmla="*/ 21 w 62"/>
                <a:gd name="T7" fmla="*/ 30 h 83"/>
                <a:gd name="T8" fmla="*/ 31 w 62"/>
                <a:gd name="T9" fmla="*/ 13 h 83"/>
                <a:gd name="T10" fmla="*/ 36 w 62"/>
                <a:gd name="T11" fmla="*/ 1 h 83"/>
                <a:gd name="T12" fmla="*/ 39 w 62"/>
                <a:gd name="T13" fmla="*/ 7 h 83"/>
                <a:gd name="T14" fmla="*/ 34 w 62"/>
                <a:gd name="T15" fmla="*/ 31 h 83"/>
                <a:gd name="T16" fmla="*/ 51 w 62"/>
                <a:gd name="T17" fmla="*/ 5 h 83"/>
                <a:gd name="T18" fmla="*/ 50 w 62"/>
                <a:gd name="T19" fmla="*/ 12 h 83"/>
                <a:gd name="T20" fmla="*/ 41 w 62"/>
                <a:gd name="T21" fmla="*/ 32 h 83"/>
                <a:gd name="T22" fmla="*/ 48 w 62"/>
                <a:gd name="T23" fmla="*/ 25 h 83"/>
                <a:gd name="T24" fmla="*/ 53 w 62"/>
                <a:gd name="T25" fmla="*/ 15 h 83"/>
                <a:gd name="T26" fmla="*/ 57 w 62"/>
                <a:gd name="T27" fmla="*/ 15 h 83"/>
                <a:gd name="T28" fmla="*/ 48 w 62"/>
                <a:gd name="T29" fmla="*/ 39 h 83"/>
                <a:gd name="T30" fmla="*/ 52 w 62"/>
                <a:gd name="T31" fmla="*/ 38 h 83"/>
                <a:gd name="T32" fmla="*/ 58 w 62"/>
                <a:gd name="T33" fmla="*/ 28 h 83"/>
                <a:gd name="T34" fmla="*/ 61 w 62"/>
                <a:gd name="T35" fmla="*/ 29 h 83"/>
                <a:gd name="T36" fmla="*/ 46 w 62"/>
                <a:gd name="T37" fmla="*/ 59 h 83"/>
                <a:gd name="T38" fmla="*/ 24 w 62"/>
                <a:gd name="T39" fmla="*/ 83 h 83"/>
                <a:gd name="T40" fmla="*/ 0 w 62"/>
                <a:gd name="T41" fmla="*/ 69 h 83"/>
                <a:gd name="T42" fmla="*/ 15 w 62"/>
                <a:gd name="T43" fmla="*/ 1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83">
                  <a:moveTo>
                    <a:pt x="15" y="17"/>
                  </a:moveTo>
                  <a:cubicBezTo>
                    <a:pt x="19" y="9"/>
                    <a:pt x="23" y="9"/>
                    <a:pt x="22" y="15"/>
                  </a:cubicBezTo>
                  <a:cubicBezTo>
                    <a:pt x="21" y="21"/>
                    <a:pt x="19" y="27"/>
                    <a:pt x="19" y="27"/>
                  </a:cubicBezTo>
                  <a:cubicBezTo>
                    <a:pt x="19" y="27"/>
                    <a:pt x="17" y="31"/>
                    <a:pt x="21" y="30"/>
                  </a:cubicBezTo>
                  <a:cubicBezTo>
                    <a:pt x="26" y="30"/>
                    <a:pt x="30" y="16"/>
                    <a:pt x="31" y="13"/>
                  </a:cubicBezTo>
                  <a:cubicBezTo>
                    <a:pt x="33" y="5"/>
                    <a:pt x="35" y="1"/>
                    <a:pt x="36" y="1"/>
                  </a:cubicBezTo>
                  <a:cubicBezTo>
                    <a:pt x="37" y="0"/>
                    <a:pt x="40" y="1"/>
                    <a:pt x="39" y="7"/>
                  </a:cubicBezTo>
                  <a:cubicBezTo>
                    <a:pt x="38" y="12"/>
                    <a:pt x="34" y="31"/>
                    <a:pt x="34" y="31"/>
                  </a:cubicBezTo>
                  <a:cubicBezTo>
                    <a:pt x="34" y="31"/>
                    <a:pt x="47" y="4"/>
                    <a:pt x="51" y="5"/>
                  </a:cubicBezTo>
                  <a:cubicBezTo>
                    <a:pt x="54" y="5"/>
                    <a:pt x="52" y="8"/>
                    <a:pt x="50" y="12"/>
                  </a:cubicBezTo>
                  <a:cubicBezTo>
                    <a:pt x="49" y="15"/>
                    <a:pt x="42" y="29"/>
                    <a:pt x="41" y="32"/>
                  </a:cubicBezTo>
                  <a:cubicBezTo>
                    <a:pt x="40" y="35"/>
                    <a:pt x="46" y="28"/>
                    <a:pt x="48" y="25"/>
                  </a:cubicBezTo>
                  <a:cubicBezTo>
                    <a:pt x="50" y="21"/>
                    <a:pt x="53" y="15"/>
                    <a:pt x="53" y="15"/>
                  </a:cubicBezTo>
                  <a:cubicBezTo>
                    <a:pt x="53" y="15"/>
                    <a:pt x="57" y="10"/>
                    <a:pt x="57" y="15"/>
                  </a:cubicBezTo>
                  <a:cubicBezTo>
                    <a:pt x="58" y="20"/>
                    <a:pt x="51" y="33"/>
                    <a:pt x="48" y="39"/>
                  </a:cubicBezTo>
                  <a:cubicBezTo>
                    <a:pt x="46" y="44"/>
                    <a:pt x="48" y="45"/>
                    <a:pt x="52" y="38"/>
                  </a:cubicBezTo>
                  <a:cubicBezTo>
                    <a:pt x="55" y="32"/>
                    <a:pt x="56" y="29"/>
                    <a:pt x="58" y="28"/>
                  </a:cubicBezTo>
                  <a:cubicBezTo>
                    <a:pt x="61" y="24"/>
                    <a:pt x="62" y="26"/>
                    <a:pt x="61" y="29"/>
                  </a:cubicBezTo>
                  <a:cubicBezTo>
                    <a:pt x="61" y="33"/>
                    <a:pt x="53" y="51"/>
                    <a:pt x="46" y="59"/>
                  </a:cubicBezTo>
                  <a:cubicBezTo>
                    <a:pt x="38" y="68"/>
                    <a:pt x="24" y="83"/>
                    <a:pt x="24" y="83"/>
                  </a:cubicBezTo>
                  <a:cubicBezTo>
                    <a:pt x="0" y="69"/>
                    <a:pt x="0" y="69"/>
                    <a:pt x="0" y="69"/>
                  </a:cubicBezTo>
                  <a:cubicBezTo>
                    <a:pt x="0" y="69"/>
                    <a:pt x="12" y="25"/>
                    <a:pt x="15" y="17"/>
                  </a:cubicBezTo>
                  <a:close/>
                </a:path>
              </a:pathLst>
            </a:custGeom>
            <a:solidFill>
              <a:srgbClr val="FFCFA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19" name="íSḷïḑe"/>
            <p:cNvSpPr/>
            <p:nvPr/>
          </p:nvSpPr>
          <p:spPr bwMode="auto">
            <a:xfrm>
              <a:off x="4146551" y="5659438"/>
              <a:ext cx="422275" cy="198438"/>
            </a:xfrm>
            <a:custGeom>
              <a:avLst/>
              <a:gdLst>
                <a:gd name="T0" fmla="*/ 102 w 128"/>
                <a:gd name="T1" fmla="*/ 59 h 60"/>
                <a:gd name="T2" fmla="*/ 17 w 128"/>
                <a:gd name="T3" fmla="*/ 60 h 60"/>
                <a:gd name="T4" fmla="*/ 1 w 128"/>
                <a:gd name="T5" fmla="*/ 30 h 60"/>
                <a:gd name="T6" fmla="*/ 35 w 128"/>
                <a:gd name="T7" fmla="*/ 3 h 60"/>
                <a:gd name="T8" fmla="*/ 103 w 128"/>
                <a:gd name="T9" fmla="*/ 40 h 60"/>
                <a:gd name="T10" fmla="*/ 102 w 128"/>
                <a:gd name="T11" fmla="*/ 59 h 60"/>
              </a:gdLst>
              <a:ahLst/>
              <a:cxnLst>
                <a:cxn ang="0">
                  <a:pos x="T0" y="T1"/>
                </a:cxn>
                <a:cxn ang="0">
                  <a:pos x="T2" y="T3"/>
                </a:cxn>
                <a:cxn ang="0">
                  <a:pos x="T4" y="T5"/>
                </a:cxn>
                <a:cxn ang="0">
                  <a:pos x="T6" y="T7"/>
                </a:cxn>
                <a:cxn ang="0">
                  <a:pos x="T8" y="T9"/>
                </a:cxn>
                <a:cxn ang="0">
                  <a:pos x="T10" y="T11"/>
                </a:cxn>
              </a:cxnLst>
              <a:rect l="0" t="0" r="r" b="b"/>
              <a:pathLst>
                <a:path w="128" h="60">
                  <a:moveTo>
                    <a:pt x="102" y="59"/>
                  </a:moveTo>
                  <a:cubicBezTo>
                    <a:pt x="17" y="60"/>
                    <a:pt x="17" y="60"/>
                    <a:pt x="17" y="60"/>
                  </a:cubicBezTo>
                  <a:cubicBezTo>
                    <a:pt x="0" y="60"/>
                    <a:pt x="0" y="47"/>
                    <a:pt x="1" y="30"/>
                  </a:cubicBezTo>
                  <a:cubicBezTo>
                    <a:pt x="1" y="13"/>
                    <a:pt x="18" y="0"/>
                    <a:pt x="35" y="3"/>
                  </a:cubicBezTo>
                  <a:cubicBezTo>
                    <a:pt x="103" y="40"/>
                    <a:pt x="103" y="40"/>
                    <a:pt x="103" y="40"/>
                  </a:cubicBezTo>
                  <a:cubicBezTo>
                    <a:pt x="123" y="47"/>
                    <a:pt x="128" y="59"/>
                    <a:pt x="102" y="59"/>
                  </a:cubicBezTo>
                  <a:close/>
                </a:path>
              </a:pathLst>
            </a:custGeom>
            <a:solidFill>
              <a:srgbClr val="1F1F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20" name="îś1íďé"/>
            <p:cNvSpPr/>
            <p:nvPr/>
          </p:nvSpPr>
          <p:spPr bwMode="auto">
            <a:xfrm>
              <a:off x="4202113" y="5527676"/>
              <a:ext cx="109538" cy="236538"/>
            </a:xfrm>
            <a:custGeom>
              <a:avLst/>
              <a:gdLst>
                <a:gd name="T0" fmla="*/ 16 w 33"/>
                <a:gd name="T1" fmla="*/ 72 h 72"/>
                <a:gd name="T2" fmla="*/ 0 w 33"/>
                <a:gd name="T3" fmla="*/ 65 h 72"/>
                <a:gd name="T4" fmla="*/ 1 w 33"/>
                <a:gd name="T5" fmla="*/ 16 h 72"/>
                <a:gd name="T6" fmla="*/ 18 w 33"/>
                <a:gd name="T7" fmla="*/ 0 h 72"/>
                <a:gd name="T8" fmla="*/ 33 w 33"/>
                <a:gd name="T9" fmla="*/ 17 h 72"/>
                <a:gd name="T10" fmla="*/ 32 w 33"/>
                <a:gd name="T11" fmla="*/ 65 h 72"/>
                <a:gd name="T12" fmla="*/ 16 w 33"/>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33" h="72">
                  <a:moveTo>
                    <a:pt x="16" y="72"/>
                  </a:moveTo>
                  <a:cubicBezTo>
                    <a:pt x="16" y="72"/>
                    <a:pt x="0" y="72"/>
                    <a:pt x="0" y="65"/>
                  </a:cubicBezTo>
                  <a:cubicBezTo>
                    <a:pt x="1" y="16"/>
                    <a:pt x="1" y="16"/>
                    <a:pt x="1" y="16"/>
                  </a:cubicBezTo>
                  <a:cubicBezTo>
                    <a:pt x="2" y="7"/>
                    <a:pt x="9" y="0"/>
                    <a:pt x="18" y="0"/>
                  </a:cubicBezTo>
                  <a:cubicBezTo>
                    <a:pt x="26" y="0"/>
                    <a:pt x="33" y="8"/>
                    <a:pt x="33" y="17"/>
                  </a:cubicBezTo>
                  <a:cubicBezTo>
                    <a:pt x="32" y="65"/>
                    <a:pt x="32" y="65"/>
                    <a:pt x="32" y="65"/>
                  </a:cubicBezTo>
                  <a:cubicBezTo>
                    <a:pt x="32" y="68"/>
                    <a:pt x="25" y="72"/>
                    <a:pt x="16" y="72"/>
                  </a:cubicBezTo>
                  <a:close/>
                </a:path>
              </a:pathLst>
            </a:custGeom>
            <a:solidFill>
              <a:srgbClr val="FFC39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21" name="íS1îḑé"/>
            <p:cNvSpPr/>
            <p:nvPr/>
          </p:nvSpPr>
          <p:spPr bwMode="auto">
            <a:xfrm>
              <a:off x="3717926" y="5594351"/>
              <a:ext cx="422275" cy="169863"/>
            </a:xfrm>
            <a:custGeom>
              <a:avLst/>
              <a:gdLst>
                <a:gd name="T0" fmla="*/ 102 w 128"/>
                <a:gd name="T1" fmla="*/ 51 h 52"/>
                <a:gd name="T2" fmla="*/ 17 w 128"/>
                <a:gd name="T3" fmla="*/ 52 h 52"/>
                <a:gd name="T4" fmla="*/ 1 w 128"/>
                <a:gd name="T5" fmla="*/ 23 h 52"/>
                <a:gd name="T6" fmla="*/ 34 w 128"/>
                <a:gd name="T7" fmla="*/ 3 h 52"/>
                <a:gd name="T8" fmla="*/ 107 w 128"/>
                <a:gd name="T9" fmla="*/ 33 h 52"/>
                <a:gd name="T10" fmla="*/ 102 w 128"/>
                <a:gd name="T11" fmla="*/ 51 h 52"/>
              </a:gdLst>
              <a:ahLst/>
              <a:cxnLst>
                <a:cxn ang="0">
                  <a:pos x="T0" y="T1"/>
                </a:cxn>
                <a:cxn ang="0">
                  <a:pos x="T2" y="T3"/>
                </a:cxn>
                <a:cxn ang="0">
                  <a:pos x="T4" y="T5"/>
                </a:cxn>
                <a:cxn ang="0">
                  <a:pos x="T6" y="T7"/>
                </a:cxn>
                <a:cxn ang="0">
                  <a:pos x="T8" y="T9"/>
                </a:cxn>
                <a:cxn ang="0">
                  <a:pos x="T10" y="T11"/>
                </a:cxn>
              </a:cxnLst>
              <a:rect l="0" t="0" r="r" b="b"/>
              <a:pathLst>
                <a:path w="128" h="52">
                  <a:moveTo>
                    <a:pt x="102" y="51"/>
                  </a:moveTo>
                  <a:cubicBezTo>
                    <a:pt x="17" y="52"/>
                    <a:pt x="17" y="52"/>
                    <a:pt x="17" y="52"/>
                  </a:cubicBezTo>
                  <a:cubicBezTo>
                    <a:pt x="0" y="52"/>
                    <a:pt x="0" y="40"/>
                    <a:pt x="1" y="23"/>
                  </a:cubicBezTo>
                  <a:cubicBezTo>
                    <a:pt x="2" y="5"/>
                    <a:pt x="16" y="0"/>
                    <a:pt x="34" y="3"/>
                  </a:cubicBezTo>
                  <a:cubicBezTo>
                    <a:pt x="107" y="33"/>
                    <a:pt x="107" y="33"/>
                    <a:pt x="107" y="33"/>
                  </a:cubicBezTo>
                  <a:cubicBezTo>
                    <a:pt x="123" y="40"/>
                    <a:pt x="128" y="51"/>
                    <a:pt x="102" y="51"/>
                  </a:cubicBezTo>
                  <a:close/>
                </a:path>
              </a:pathLst>
            </a:custGeom>
            <a:solidFill>
              <a:srgbClr val="1F1F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22" name="ïṡḷiḍé"/>
            <p:cNvSpPr/>
            <p:nvPr/>
          </p:nvSpPr>
          <p:spPr bwMode="auto">
            <a:xfrm>
              <a:off x="3773488" y="5435601"/>
              <a:ext cx="112713" cy="236538"/>
            </a:xfrm>
            <a:custGeom>
              <a:avLst/>
              <a:gdLst>
                <a:gd name="T0" fmla="*/ 16 w 34"/>
                <a:gd name="T1" fmla="*/ 72 h 72"/>
                <a:gd name="T2" fmla="*/ 0 w 34"/>
                <a:gd name="T3" fmla="*/ 65 h 72"/>
                <a:gd name="T4" fmla="*/ 1 w 34"/>
                <a:gd name="T5" fmla="*/ 16 h 72"/>
                <a:gd name="T6" fmla="*/ 18 w 34"/>
                <a:gd name="T7" fmla="*/ 0 h 72"/>
                <a:gd name="T8" fmla="*/ 33 w 34"/>
                <a:gd name="T9" fmla="*/ 17 h 72"/>
                <a:gd name="T10" fmla="*/ 32 w 34"/>
                <a:gd name="T11" fmla="*/ 66 h 72"/>
                <a:gd name="T12" fmla="*/ 16 w 34"/>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34" h="72">
                  <a:moveTo>
                    <a:pt x="16" y="72"/>
                  </a:moveTo>
                  <a:cubicBezTo>
                    <a:pt x="16" y="72"/>
                    <a:pt x="0" y="72"/>
                    <a:pt x="0" y="65"/>
                  </a:cubicBezTo>
                  <a:cubicBezTo>
                    <a:pt x="1" y="16"/>
                    <a:pt x="1" y="16"/>
                    <a:pt x="1" y="16"/>
                  </a:cubicBezTo>
                  <a:cubicBezTo>
                    <a:pt x="2" y="7"/>
                    <a:pt x="9" y="0"/>
                    <a:pt x="18" y="0"/>
                  </a:cubicBezTo>
                  <a:cubicBezTo>
                    <a:pt x="27" y="1"/>
                    <a:pt x="34" y="8"/>
                    <a:pt x="33" y="17"/>
                  </a:cubicBezTo>
                  <a:cubicBezTo>
                    <a:pt x="32" y="66"/>
                    <a:pt x="32" y="66"/>
                    <a:pt x="32" y="66"/>
                  </a:cubicBezTo>
                  <a:cubicBezTo>
                    <a:pt x="32" y="68"/>
                    <a:pt x="25" y="72"/>
                    <a:pt x="16" y="72"/>
                  </a:cubicBezTo>
                  <a:close/>
                </a:path>
              </a:pathLst>
            </a:custGeom>
            <a:solidFill>
              <a:srgbClr val="FFC39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23" name="îśļîḑé"/>
            <p:cNvSpPr/>
            <p:nvPr/>
          </p:nvSpPr>
          <p:spPr bwMode="auto">
            <a:xfrm>
              <a:off x="3697288" y="4022726"/>
              <a:ext cx="755650" cy="1771650"/>
            </a:xfrm>
            <a:custGeom>
              <a:avLst/>
              <a:gdLst>
                <a:gd name="T0" fmla="*/ 196 w 229"/>
                <a:gd name="T1" fmla="*/ 17 h 538"/>
                <a:gd name="T2" fmla="*/ 77 w 229"/>
                <a:gd name="T3" fmla="*/ 1 h 538"/>
                <a:gd name="T4" fmla="*/ 52 w 229"/>
                <a:gd name="T5" fmla="*/ 8 h 538"/>
                <a:gd name="T6" fmla="*/ 18 w 229"/>
                <a:gd name="T7" fmla="*/ 46 h 538"/>
                <a:gd name="T8" fmla="*/ 3 w 229"/>
                <a:gd name="T9" fmla="*/ 482 h 538"/>
                <a:gd name="T10" fmla="*/ 30 w 229"/>
                <a:gd name="T11" fmla="*/ 504 h 538"/>
                <a:gd name="T12" fmla="*/ 68 w 229"/>
                <a:gd name="T13" fmla="*/ 494 h 538"/>
                <a:gd name="T14" fmla="*/ 103 w 229"/>
                <a:gd name="T15" fmla="*/ 320 h 538"/>
                <a:gd name="T16" fmla="*/ 117 w 229"/>
                <a:gd name="T17" fmla="*/ 208 h 538"/>
                <a:gd name="T18" fmla="*/ 107 w 229"/>
                <a:gd name="T19" fmla="*/ 162 h 538"/>
                <a:gd name="T20" fmla="*/ 137 w 229"/>
                <a:gd name="T21" fmla="*/ 313 h 538"/>
                <a:gd name="T22" fmla="*/ 138 w 229"/>
                <a:gd name="T23" fmla="*/ 522 h 538"/>
                <a:gd name="T24" fmla="*/ 178 w 229"/>
                <a:gd name="T25" fmla="*/ 533 h 538"/>
                <a:gd name="T26" fmla="*/ 207 w 229"/>
                <a:gd name="T27" fmla="*/ 503 h 538"/>
                <a:gd name="T28" fmla="*/ 226 w 229"/>
                <a:gd name="T29" fmla="*/ 307 h 538"/>
                <a:gd name="T30" fmla="*/ 196 w 229"/>
                <a:gd name="T31" fmla="*/ 17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9" h="538">
                  <a:moveTo>
                    <a:pt x="196" y="17"/>
                  </a:moveTo>
                  <a:cubicBezTo>
                    <a:pt x="77" y="1"/>
                    <a:pt x="77" y="1"/>
                    <a:pt x="77" y="1"/>
                  </a:cubicBezTo>
                  <a:cubicBezTo>
                    <a:pt x="68" y="0"/>
                    <a:pt x="59" y="3"/>
                    <a:pt x="52" y="8"/>
                  </a:cubicBezTo>
                  <a:cubicBezTo>
                    <a:pt x="46" y="14"/>
                    <a:pt x="17" y="33"/>
                    <a:pt x="18" y="46"/>
                  </a:cubicBezTo>
                  <a:cubicBezTo>
                    <a:pt x="32" y="238"/>
                    <a:pt x="5" y="467"/>
                    <a:pt x="3" y="482"/>
                  </a:cubicBezTo>
                  <a:cubicBezTo>
                    <a:pt x="0" y="499"/>
                    <a:pt x="13" y="502"/>
                    <a:pt x="30" y="504"/>
                  </a:cubicBezTo>
                  <a:cubicBezTo>
                    <a:pt x="31" y="504"/>
                    <a:pt x="66" y="510"/>
                    <a:pt x="68" y="494"/>
                  </a:cubicBezTo>
                  <a:cubicBezTo>
                    <a:pt x="70" y="480"/>
                    <a:pt x="101" y="333"/>
                    <a:pt x="103" y="320"/>
                  </a:cubicBezTo>
                  <a:cubicBezTo>
                    <a:pt x="111" y="244"/>
                    <a:pt x="120" y="240"/>
                    <a:pt x="117" y="208"/>
                  </a:cubicBezTo>
                  <a:cubicBezTo>
                    <a:pt x="116" y="198"/>
                    <a:pt x="111" y="181"/>
                    <a:pt x="107" y="162"/>
                  </a:cubicBezTo>
                  <a:cubicBezTo>
                    <a:pt x="137" y="313"/>
                    <a:pt x="137" y="313"/>
                    <a:pt x="137" y="313"/>
                  </a:cubicBezTo>
                  <a:cubicBezTo>
                    <a:pt x="138" y="522"/>
                    <a:pt x="138" y="522"/>
                    <a:pt x="138" y="522"/>
                  </a:cubicBezTo>
                  <a:cubicBezTo>
                    <a:pt x="138" y="538"/>
                    <a:pt x="178" y="533"/>
                    <a:pt x="178" y="533"/>
                  </a:cubicBezTo>
                  <a:cubicBezTo>
                    <a:pt x="195" y="533"/>
                    <a:pt x="207" y="520"/>
                    <a:pt x="207" y="503"/>
                  </a:cubicBezTo>
                  <a:cubicBezTo>
                    <a:pt x="207" y="503"/>
                    <a:pt x="229" y="406"/>
                    <a:pt x="226" y="307"/>
                  </a:cubicBezTo>
                  <a:cubicBezTo>
                    <a:pt x="222" y="175"/>
                    <a:pt x="215" y="35"/>
                    <a:pt x="196" y="17"/>
                  </a:cubicBezTo>
                  <a:close/>
                </a:path>
              </a:pathLst>
            </a:custGeom>
            <a:solidFill>
              <a:srgbClr val="FBAF4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24" name="îṣḻïde"/>
            <p:cNvSpPr/>
            <p:nvPr/>
          </p:nvSpPr>
          <p:spPr bwMode="auto">
            <a:xfrm>
              <a:off x="3987801" y="2503488"/>
              <a:ext cx="914400" cy="885825"/>
            </a:xfrm>
            <a:custGeom>
              <a:avLst/>
              <a:gdLst>
                <a:gd name="T0" fmla="*/ 47 w 277"/>
                <a:gd name="T1" fmla="*/ 269 h 269"/>
                <a:gd name="T2" fmla="*/ 19 w 277"/>
                <a:gd name="T3" fmla="*/ 191 h 269"/>
                <a:gd name="T4" fmla="*/ 48 w 277"/>
                <a:gd name="T5" fmla="*/ 144 h 269"/>
                <a:gd name="T6" fmla="*/ 246 w 277"/>
                <a:gd name="T7" fmla="*/ 0 h 269"/>
                <a:gd name="T8" fmla="*/ 277 w 277"/>
                <a:gd name="T9" fmla="*/ 15 h 269"/>
                <a:gd name="T10" fmla="*/ 47 w 277"/>
                <a:gd name="T11" fmla="*/ 269 h 269"/>
              </a:gdLst>
              <a:ahLst/>
              <a:cxnLst>
                <a:cxn ang="0">
                  <a:pos x="T0" y="T1"/>
                </a:cxn>
                <a:cxn ang="0">
                  <a:pos x="T2" y="T3"/>
                </a:cxn>
                <a:cxn ang="0">
                  <a:pos x="T4" y="T5"/>
                </a:cxn>
                <a:cxn ang="0">
                  <a:pos x="T6" y="T7"/>
                </a:cxn>
                <a:cxn ang="0">
                  <a:pos x="T8" y="T9"/>
                </a:cxn>
                <a:cxn ang="0">
                  <a:pos x="T10" y="T11"/>
                </a:cxn>
              </a:cxnLst>
              <a:rect l="0" t="0" r="r" b="b"/>
              <a:pathLst>
                <a:path w="277" h="269">
                  <a:moveTo>
                    <a:pt x="47" y="269"/>
                  </a:moveTo>
                  <a:cubicBezTo>
                    <a:pt x="44" y="269"/>
                    <a:pt x="0" y="234"/>
                    <a:pt x="19" y="191"/>
                  </a:cubicBezTo>
                  <a:cubicBezTo>
                    <a:pt x="24" y="180"/>
                    <a:pt x="36" y="144"/>
                    <a:pt x="48" y="144"/>
                  </a:cubicBezTo>
                  <a:cubicBezTo>
                    <a:pt x="86" y="147"/>
                    <a:pt x="211" y="85"/>
                    <a:pt x="246" y="0"/>
                  </a:cubicBezTo>
                  <a:cubicBezTo>
                    <a:pt x="256" y="3"/>
                    <a:pt x="267" y="8"/>
                    <a:pt x="277" y="15"/>
                  </a:cubicBezTo>
                  <a:cubicBezTo>
                    <a:pt x="249" y="129"/>
                    <a:pt x="96" y="269"/>
                    <a:pt x="47" y="269"/>
                  </a:cubicBezTo>
                  <a:close/>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25" name="íşḷïḍé"/>
            <p:cNvSpPr/>
            <p:nvPr/>
          </p:nvSpPr>
          <p:spPr bwMode="auto">
            <a:xfrm>
              <a:off x="3489326" y="2944813"/>
              <a:ext cx="923925" cy="1341438"/>
            </a:xfrm>
            <a:custGeom>
              <a:avLst/>
              <a:gdLst>
                <a:gd name="T0" fmla="*/ 278 w 280"/>
                <a:gd name="T1" fmla="*/ 360 h 407"/>
                <a:gd name="T2" fmla="*/ 259 w 280"/>
                <a:gd name="T3" fmla="*/ 95 h 407"/>
                <a:gd name="T4" fmla="*/ 154 w 280"/>
                <a:gd name="T5" fmla="*/ 3 h 407"/>
                <a:gd name="T6" fmla="*/ 95 w 280"/>
                <a:gd name="T7" fmla="*/ 30 h 407"/>
                <a:gd name="T8" fmla="*/ 14 w 280"/>
                <a:gd name="T9" fmla="*/ 225 h 407"/>
                <a:gd name="T10" fmla="*/ 75 w 280"/>
                <a:gd name="T11" fmla="*/ 296 h 407"/>
                <a:gd name="T12" fmla="*/ 72 w 280"/>
                <a:gd name="T13" fmla="*/ 378 h 407"/>
                <a:gd name="T14" fmla="*/ 163 w 280"/>
                <a:gd name="T15" fmla="*/ 406 h 407"/>
                <a:gd name="T16" fmla="*/ 278 w 280"/>
                <a:gd name="T17" fmla="*/ 360 h 407"/>
                <a:gd name="T18" fmla="*/ 70 w 280"/>
                <a:gd name="T19" fmla="*/ 231 h 407"/>
                <a:gd name="T20" fmla="*/ 82 w 280"/>
                <a:gd name="T21" fmla="*/ 193 h 407"/>
                <a:gd name="T22" fmla="*/ 78 w 280"/>
                <a:gd name="T23" fmla="*/ 245 h 407"/>
                <a:gd name="T24" fmla="*/ 70 w 280"/>
                <a:gd name="T25" fmla="*/ 231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407">
                  <a:moveTo>
                    <a:pt x="278" y="360"/>
                  </a:moveTo>
                  <a:cubicBezTo>
                    <a:pt x="269" y="224"/>
                    <a:pt x="265" y="191"/>
                    <a:pt x="259" y="95"/>
                  </a:cubicBezTo>
                  <a:cubicBezTo>
                    <a:pt x="254" y="19"/>
                    <a:pt x="199" y="0"/>
                    <a:pt x="154" y="3"/>
                  </a:cubicBezTo>
                  <a:cubicBezTo>
                    <a:pt x="137" y="1"/>
                    <a:pt x="102" y="20"/>
                    <a:pt x="95" y="30"/>
                  </a:cubicBezTo>
                  <a:cubicBezTo>
                    <a:pt x="32" y="115"/>
                    <a:pt x="0" y="184"/>
                    <a:pt x="14" y="225"/>
                  </a:cubicBezTo>
                  <a:cubicBezTo>
                    <a:pt x="21" y="249"/>
                    <a:pt x="49" y="282"/>
                    <a:pt x="75" y="296"/>
                  </a:cubicBezTo>
                  <a:cubicBezTo>
                    <a:pt x="73" y="335"/>
                    <a:pt x="71" y="366"/>
                    <a:pt x="72" y="378"/>
                  </a:cubicBezTo>
                  <a:cubicBezTo>
                    <a:pt x="73" y="388"/>
                    <a:pt x="113" y="406"/>
                    <a:pt x="163" y="406"/>
                  </a:cubicBezTo>
                  <a:cubicBezTo>
                    <a:pt x="255" y="407"/>
                    <a:pt x="280" y="391"/>
                    <a:pt x="278" y="360"/>
                  </a:cubicBezTo>
                  <a:moveTo>
                    <a:pt x="70" y="231"/>
                  </a:moveTo>
                  <a:cubicBezTo>
                    <a:pt x="66" y="219"/>
                    <a:pt x="71" y="209"/>
                    <a:pt x="82" y="193"/>
                  </a:cubicBezTo>
                  <a:cubicBezTo>
                    <a:pt x="81" y="210"/>
                    <a:pt x="79" y="228"/>
                    <a:pt x="78" y="245"/>
                  </a:cubicBezTo>
                  <a:cubicBezTo>
                    <a:pt x="74" y="241"/>
                    <a:pt x="72" y="236"/>
                    <a:pt x="70" y="231"/>
                  </a:cubicBezTo>
                </a:path>
              </a:pathLst>
            </a:custGeom>
            <a:solidFill>
              <a:srgbClr val="AFBF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26" name="iş1íďe"/>
            <p:cNvSpPr/>
            <p:nvPr/>
          </p:nvSpPr>
          <p:spPr bwMode="auto">
            <a:xfrm>
              <a:off x="3740151" y="3306763"/>
              <a:ext cx="42863" cy="277813"/>
            </a:xfrm>
            <a:custGeom>
              <a:avLst/>
              <a:gdLst>
                <a:gd name="T0" fmla="*/ 27 w 27"/>
                <a:gd name="T1" fmla="*/ 0 h 175"/>
                <a:gd name="T2" fmla="*/ 0 w 27"/>
                <a:gd name="T3" fmla="*/ 175 h 175"/>
                <a:gd name="T4" fmla="*/ 13 w 27"/>
                <a:gd name="T5" fmla="*/ 160 h 175"/>
                <a:gd name="T6" fmla="*/ 27 w 27"/>
                <a:gd name="T7" fmla="*/ 0 h 175"/>
              </a:gdLst>
              <a:ahLst/>
              <a:cxnLst>
                <a:cxn ang="0">
                  <a:pos x="T0" y="T1"/>
                </a:cxn>
                <a:cxn ang="0">
                  <a:pos x="T2" y="T3"/>
                </a:cxn>
                <a:cxn ang="0">
                  <a:pos x="T4" y="T5"/>
                </a:cxn>
                <a:cxn ang="0">
                  <a:pos x="T6" y="T7"/>
                </a:cxn>
              </a:cxnLst>
              <a:rect l="0" t="0" r="r" b="b"/>
              <a:pathLst>
                <a:path w="27" h="175">
                  <a:moveTo>
                    <a:pt x="27" y="0"/>
                  </a:moveTo>
                  <a:lnTo>
                    <a:pt x="0" y="175"/>
                  </a:lnTo>
                  <a:lnTo>
                    <a:pt x="13" y="160"/>
                  </a:lnTo>
                  <a:lnTo>
                    <a:pt x="27" y="0"/>
                  </a:lnTo>
                  <a:close/>
                </a:path>
              </a:pathLst>
            </a:custGeom>
            <a:solidFill>
              <a:srgbClr val="8F9DB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27" name="išlïḑe"/>
            <p:cNvSpPr/>
            <p:nvPr/>
          </p:nvSpPr>
          <p:spPr bwMode="auto">
            <a:xfrm>
              <a:off x="3740151" y="3306763"/>
              <a:ext cx="42863" cy="277813"/>
            </a:xfrm>
            <a:custGeom>
              <a:avLst/>
              <a:gdLst>
                <a:gd name="T0" fmla="*/ 27 w 27"/>
                <a:gd name="T1" fmla="*/ 0 h 175"/>
                <a:gd name="T2" fmla="*/ 0 w 27"/>
                <a:gd name="T3" fmla="*/ 175 h 175"/>
                <a:gd name="T4" fmla="*/ 13 w 27"/>
                <a:gd name="T5" fmla="*/ 160 h 175"/>
                <a:gd name="T6" fmla="*/ 27 w 27"/>
                <a:gd name="T7" fmla="*/ 0 h 175"/>
              </a:gdLst>
              <a:ahLst/>
              <a:cxnLst>
                <a:cxn ang="0">
                  <a:pos x="T0" y="T1"/>
                </a:cxn>
                <a:cxn ang="0">
                  <a:pos x="T2" y="T3"/>
                </a:cxn>
                <a:cxn ang="0">
                  <a:pos x="T4" y="T5"/>
                </a:cxn>
                <a:cxn ang="0">
                  <a:pos x="T6" y="T7"/>
                </a:cxn>
              </a:cxnLst>
              <a:rect l="0" t="0" r="r" b="b"/>
              <a:pathLst>
                <a:path w="27" h="175">
                  <a:moveTo>
                    <a:pt x="27" y="0"/>
                  </a:moveTo>
                  <a:lnTo>
                    <a:pt x="0" y="175"/>
                  </a:lnTo>
                  <a:lnTo>
                    <a:pt x="13" y="160"/>
                  </a:lnTo>
                  <a:lnTo>
                    <a:pt x="2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28" name="íśļiḋè"/>
            <p:cNvSpPr/>
            <p:nvPr/>
          </p:nvSpPr>
          <p:spPr bwMode="auto">
            <a:xfrm>
              <a:off x="3721101" y="3913188"/>
              <a:ext cx="15875" cy="6350"/>
            </a:xfrm>
            <a:custGeom>
              <a:avLst/>
              <a:gdLst>
                <a:gd name="T0" fmla="*/ 4 w 5"/>
                <a:gd name="T1" fmla="*/ 2 h 2"/>
                <a:gd name="T2" fmla="*/ 5 w 5"/>
                <a:gd name="T3" fmla="*/ 2 h 2"/>
                <a:gd name="T4" fmla="*/ 5 w 5"/>
                <a:gd name="T5" fmla="*/ 2 h 2"/>
                <a:gd name="T6" fmla="*/ 4 w 5"/>
                <a:gd name="T7" fmla="*/ 2 h 2"/>
                <a:gd name="T8" fmla="*/ 0 w 5"/>
                <a:gd name="T9" fmla="*/ 0 h 2"/>
                <a:gd name="T10" fmla="*/ 0 w 5"/>
                <a:gd name="T11" fmla="*/ 0 h 2"/>
                <a:gd name="T12" fmla="*/ 1 w 5"/>
                <a:gd name="T13" fmla="*/ 0 h 2"/>
                <a:gd name="T14" fmla="*/ 0 w 5"/>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2">
                  <a:moveTo>
                    <a:pt x="4" y="2"/>
                  </a:moveTo>
                  <a:cubicBezTo>
                    <a:pt x="5" y="2"/>
                    <a:pt x="5" y="2"/>
                    <a:pt x="5" y="2"/>
                  </a:cubicBezTo>
                  <a:cubicBezTo>
                    <a:pt x="5" y="2"/>
                    <a:pt x="5" y="2"/>
                    <a:pt x="5" y="2"/>
                  </a:cubicBezTo>
                  <a:cubicBezTo>
                    <a:pt x="5" y="2"/>
                    <a:pt x="5" y="2"/>
                    <a:pt x="4" y="2"/>
                  </a:cubicBezTo>
                  <a:moveTo>
                    <a:pt x="0" y="0"/>
                  </a:moveTo>
                  <a:cubicBezTo>
                    <a:pt x="0" y="0"/>
                    <a:pt x="0" y="0"/>
                    <a:pt x="0" y="0"/>
                  </a:cubicBezTo>
                  <a:cubicBezTo>
                    <a:pt x="1" y="0"/>
                    <a:pt x="1" y="0"/>
                    <a:pt x="1" y="0"/>
                  </a:cubicBezTo>
                  <a:cubicBezTo>
                    <a:pt x="1" y="0"/>
                    <a:pt x="0" y="0"/>
                    <a:pt x="0" y="0"/>
                  </a:cubicBezTo>
                </a:path>
              </a:pathLst>
            </a:custGeom>
            <a:solidFill>
              <a:srgbClr val="E3E3E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29" name="íşḷíḑe"/>
            <p:cNvSpPr/>
            <p:nvPr/>
          </p:nvSpPr>
          <p:spPr bwMode="auto">
            <a:xfrm>
              <a:off x="3721101" y="3759201"/>
              <a:ext cx="25400" cy="160338"/>
            </a:xfrm>
            <a:custGeom>
              <a:avLst/>
              <a:gdLst>
                <a:gd name="T0" fmla="*/ 8 w 8"/>
                <a:gd name="T1" fmla="*/ 0 h 49"/>
                <a:gd name="T2" fmla="*/ 0 w 8"/>
                <a:gd name="T3" fmla="*/ 47 h 49"/>
                <a:gd name="T4" fmla="*/ 1 w 8"/>
                <a:gd name="T5" fmla="*/ 47 h 49"/>
                <a:gd name="T6" fmla="*/ 4 w 8"/>
                <a:gd name="T7" fmla="*/ 49 h 49"/>
                <a:gd name="T8" fmla="*/ 5 w 8"/>
                <a:gd name="T9" fmla="*/ 49 h 49"/>
                <a:gd name="T10" fmla="*/ 5 w 8"/>
                <a:gd name="T11" fmla="*/ 49 h 49"/>
                <a:gd name="T12" fmla="*/ 5 w 8"/>
                <a:gd name="T13" fmla="*/ 49 h 49"/>
                <a:gd name="T14" fmla="*/ 8 w 8"/>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9">
                  <a:moveTo>
                    <a:pt x="8" y="0"/>
                  </a:moveTo>
                  <a:cubicBezTo>
                    <a:pt x="0" y="47"/>
                    <a:pt x="0" y="47"/>
                    <a:pt x="0" y="47"/>
                  </a:cubicBezTo>
                  <a:cubicBezTo>
                    <a:pt x="0" y="47"/>
                    <a:pt x="1" y="47"/>
                    <a:pt x="1" y="47"/>
                  </a:cubicBezTo>
                  <a:cubicBezTo>
                    <a:pt x="4" y="49"/>
                    <a:pt x="4" y="49"/>
                    <a:pt x="4" y="49"/>
                  </a:cubicBezTo>
                  <a:cubicBezTo>
                    <a:pt x="5" y="49"/>
                    <a:pt x="5" y="49"/>
                    <a:pt x="5" y="49"/>
                  </a:cubicBezTo>
                  <a:cubicBezTo>
                    <a:pt x="5" y="49"/>
                    <a:pt x="5" y="49"/>
                    <a:pt x="5" y="49"/>
                  </a:cubicBezTo>
                  <a:cubicBezTo>
                    <a:pt x="5" y="49"/>
                    <a:pt x="5" y="49"/>
                    <a:pt x="5" y="49"/>
                  </a:cubicBezTo>
                  <a:cubicBezTo>
                    <a:pt x="8" y="0"/>
                    <a:pt x="8" y="0"/>
                    <a:pt x="8" y="0"/>
                  </a:cubicBezTo>
                </a:path>
              </a:pathLst>
            </a:custGeom>
            <a:solidFill>
              <a:srgbClr val="9CAAC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30" name="ïṡḻïdé"/>
            <p:cNvSpPr/>
            <p:nvPr/>
          </p:nvSpPr>
          <p:spPr bwMode="auto">
            <a:xfrm>
              <a:off x="3822701" y="2470151"/>
              <a:ext cx="523875" cy="768350"/>
            </a:xfrm>
            <a:custGeom>
              <a:avLst/>
              <a:gdLst>
                <a:gd name="T0" fmla="*/ 156 w 159"/>
                <a:gd name="T1" fmla="*/ 57 h 233"/>
                <a:gd name="T2" fmla="*/ 145 w 159"/>
                <a:gd name="T3" fmla="*/ 48 h 233"/>
                <a:gd name="T4" fmla="*/ 56 w 159"/>
                <a:gd name="T5" fmla="*/ 13 h 233"/>
                <a:gd name="T6" fmla="*/ 14 w 159"/>
                <a:gd name="T7" fmla="*/ 106 h 233"/>
                <a:gd name="T8" fmla="*/ 74 w 159"/>
                <a:gd name="T9" fmla="*/ 153 h 233"/>
                <a:gd name="T10" fmla="*/ 48 w 159"/>
                <a:gd name="T11" fmla="*/ 202 h 233"/>
                <a:gd name="T12" fmla="*/ 71 w 159"/>
                <a:gd name="T13" fmla="*/ 232 h 233"/>
                <a:gd name="T14" fmla="*/ 76 w 159"/>
                <a:gd name="T15" fmla="*/ 233 h 233"/>
                <a:gd name="T16" fmla="*/ 112 w 159"/>
                <a:gd name="T17" fmla="*/ 219 h 233"/>
                <a:gd name="T18" fmla="*/ 117 w 159"/>
                <a:gd name="T19" fmla="*/ 143 h 233"/>
                <a:gd name="T20" fmla="*/ 152 w 159"/>
                <a:gd name="T21" fmla="*/ 66 h 233"/>
                <a:gd name="T22" fmla="*/ 156 w 159"/>
                <a:gd name="T23" fmla="*/ 64 h 233"/>
                <a:gd name="T24" fmla="*/ 156 w 159"/>
                <a:gd name="T25" fmla="*/ 5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233">
                  <a:moveTo>
                    <a:pt x="156" y="57"/>
                  </a:moveTo>
                  <a:cubicBezTo>
                    <a:pt x="145" y="48"/>
                    <a:pt x="145" y="48"/>
                    <a:pt x="145" y="48"/>
                  </a:cubicBezTo>
                  <a:cubicBezTo>
                    <a:pt x="131" y="11"/>
                    <a:pt x="93" y="0"/>
                    <a:pt x="56" y="13"/>
                  </a:cubicBezTo>
                  <a:cubicBezTo>
                    <a:pt x="19" y="27"/>
                    <a:pt x="0" y="69"/>
                    <a:pt x="14" y="106"/>
                  </a:cubicBezTo>
                  <a:cubicBezTo>
                    <a:pt x="24" y="133"/>
                    <a:pt x="47" y="150"/>
                    <a:pt x="74" y="153"/>
                  </a:cubicBezTo>
                  <a:cubicBezTo>
                    <a:pt x="48" y="202"/>
                    <a:pt x="48" y="202"/>
                    <a:pt x="48" y="202"/>
                  </a:cubicBezTo>
                  <a:cubicBezTo>
                    <a:pt x="45" y="212"/>
                    <a:pt x="61" y="229"/>
                    <a:pt x="71" y="232"/>
                  </a:cubicBezTo>
                  <a:cubicBezTo>
                    <a:pt x="73" y="233"/>
                    <a:pt x="75" y="233"/>
                    <a:pt x="76" y="233"/>
                  </a:cubicBezTo>
                  <a:cubicBezTo>
                    <a:pt x="85" y="233"/>
                    <a:pt x="110" y="227"/>
                    <a:pt x="112" y="219"/>
                  </a:cubicBezTo>
                  <a:cubicBezTo>
                    <a:pt x="117" y="143"/>
                    <a:pt x="117" y="143"/>
                    <a:pt x="117" y="143"/>
                  </a:cubicBezTo>
                  <a:cubicBezTo>
                    <a:pt x="144" y="128"/>
                    <a:pt x="158" y="96"/>
                    <a:pt x="152" y="66"/>
                  </a:cubicBezTo>
                  <a:cubicBezTo>
                    <a:pt x="156" y="64"/>
                    <a:pt x="156" y="64"/>
                    <a:pt x="156" y="64"/>
                  </a:cubicBezTo>
                  <a:cubicBezTo>
                    <a:pt x="159" y="62"/>
                    <a:pt x="159" y="59"/>
                    <a:pt x="156" y="57"/>
                  </a:cubicBezTo>
                  <a:close/>
                </a:path>
              </a:pathLst>
            </a:custGeom>
            <a:solidFill>
              <a:srgbClr val="FFCFA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31" name="ïSḻidé"/>
            <p:cNvSpPr/>
            <p:nvPr/>
          </p:nvSpPr>
          <p:spPr bwMode="auto">
            <a:xfrm>
              <a:off x="3571876" y="2390776"/>
              <a:ext cx="874713" cy="1249363"/>
            </a:xfrm>
            <a:custGeom>
              <a:avLst/>
              <a:gdLst>
                <a:gd name="T0" fmla="*/ 192 w 265"/>
                <a:gd name="T1" fmla="*/ 29 h 379"/>
                <a:gd name="T2" fmla="*/ 210 w 265"/>
                <a:gd name="T3" fmla="*/ 45 h 379"/>
                <a:gd name="T4" fmla="*/ 213 w 265"/>
                <a:gd name="T5" fmla="*/ 61 h 379"/>
                <a:gd name="T6" fmla="*/ 206 w 265"/>
                <a:gd name="T7" fmla="*/ 91 h 379"/>
                <a:gd name="T8" fmla="*/ 231 w 265"/>
                <a:gd name="T9" fmla="*/ 322 h 379"/>
                <a:gd name="T10" fmla="*/ 76 w 265"/>
                <a:gd name="T11" fmla="*/ 372 h 379"/>
                <a:gd name="T12" fmla="*/ 2 w 265"/>
                <a:gd name="T13" fmla="*/ 284 h 379"/>
                <a:gd name="T14" fmla="*/ 44 w 265"/>
                <a:gd name="T15" fmla="*/ 170 h 379"/>
                <a:gd name="T16" fmla="*/ 61 w 265"/>
                <a:gd name="T17" fmla="*/ 99 h 379"/>
                <a:gd name="T18" fmla="*/ 192 w 265"/>
                <a:gd name="T19" fmla="*/ 2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379">
                  <a:moveTo>
                    <a:pt x="192" y="29"/>
                  </a:moveTo>
                  <a:cubicBezTo>
                    <a:pt x="201" y="33"/>
                    <a:pt x="206" y="40"/>
                    <a:pt x="210" y="45"/>
                  </a:cubicBezTo>
                  <a:cubicBezTo>
                    <a:pt x="213" y="50"/>
                    <a:pt x="214" y="56"/>
                    <a:pt x="213" y="61"/>
                  </a:cubicBezTo>
                  <a:cubicBezTo>
                    <a:pt x="213" y="68"/>
                    <a:pt x="210" y="78"/>
                    <a:pt x="206" y="91"/>
                  </a:cubicBezTo>
                  <a:cubicBezTo>
                    <a:pt x="198" y="116"/>
                    <a:pt x="265" y="257"/>
                    <a:pt x="231" y="322"/>
                  </a:cubicBezTo>
                  <a:cubicBezTo>
                    <a:pt x="207" y="369"/>
                    <a:pt x="133" y="379"/>
                    <a:pt x="76" y="372"/>
                  </a:cubicBezTo>
                  <a:cubicBezTo>
                    <a:pt x="19" y="366"/>
                    <a:pt x="0" y="326"/>
                    <a:pt x="2" y="284"/>
                  </a:cubicBezTo>
                  <a:cubicBezTo>
                    <a:pt x="4" y="242"/>
                    <a:pt x="9" y="256"/>
                    <a:pt x="44" y="170"/>
                  </a:cubicBezTo>
                  <a:cubicBezTo>
                    <a:pt x="51" y="153"/>
                    <a:pt x="59" y="116"/>
                    <a:pt x="61" y="99"/>
                  </a:cubicBezTo>
                  <a:cubicBezTo>
                    <a:pt x="72" y="38"/>
                    <a:pt x="128" y="0"/>
                    <a:pt x="192" y="29"/>
                  </a:cubicBezTo>
                  <a:close/>
                </a:path>
              </a:pathLst>
            </a:custGeom>
            <a:solidFill>
              <a:srgbClr val="2C4C5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grpSp>
      <p:sp>
        <p:nvSpPr>
          <p:cNvPr id="11" name="矩形 10"/>
          <p:cNvSpPr/>
          <p:nvPr/>
        </p:nvSpPr>
        <p:spPr>
          <a:xfrm>
            <a:off x="5178300" y="1866801"/>
            <a:ext cx="3467616" cy="362343"/>
          </a:xfrm>
          <a:prstGeom prst="rect">
            <a:avLst/>
          </a:prstGeom>
        </p:spPr>
        <p:txBody>
          <a:bodyPr wrap="square">
            <a:spAutoFit/>
          </a:bodyPr>
          <a:lstStyle/>
          <a:p>
            <a:pPr>
              <a:lnSpc>
                <a:spcPct val="120000"/>
              </a:lnSpc>
            </a:pPr>
            <a:r>
              <a:rPr lang="zh-CN" altLang="en-US" sz="1600" kern="100">
                <a:solidFill>
                  <a:srgbClr val="3D3D3D"/>
                </a:solidFill>
                <a:latin typeface="微软雅黑" panose="020B0503020204020204" pitchFamily="34" charset="-122"/>
                <a:ea typeface="微软雅黑" panose="020B0503020204020204" pitchFamily="34" charset="-122"/>
              </a:rPr>
              <a:t>弘扬</a:t>
            </a:r>
            <a:r>
              <a:rPr lang="zh-CN" altLang="en-US" sz="1600" b="1" kern="100">
                <a:solidFill>
                  <a:srgbClr val="3D3D3D"/>
                </a:solidFill>
                <a:latin typeface="微软雅黑" panose="020B0503020204020204" pitchFamily="34" charset="-122"/>
                <a:ea typeface="微软雅黑" panose="020B0503020204020204" pitchFamily="34" charset="-122"/>
              </a:rPr>
              <a:t>理论联系实际</a:t>
            </a:r>
            <a:r>
              <a:rPr lang="zh-CN" altLang="en-US" sz="1600" kern="100">
                <a:solidFill>
                  <a:srgbClr val="3D3D3D"/>
                </a:solidFill>
                <a:latin typeface="微软雅黑" panose="020B0503020204020204" pitchFamily="34" charset="-122"/>
                <a:ea typeface="微软雅黑" panose="020B0503020204020204" pitchFamily="34" charset="-122"/>
              </a:rPr>
              <a:t>的马克思主义学风</a:t>
            </a:r>
          </a:p>
        </p:txBody>
      </p:sp>
      <p:sp>
        <p:nvSpPr>
          <p:cNvPr id="634" name="矩形 633"/>
          <p:cNvSpPr/>
          <p:nvPr/>
        </p:nvSpPr>
        <p:spPr>
          <a:xfrm>
            <a:off x="5178300" y="3025971"/>
            <a:ext cx="6328454" cy="1248740"/>
          </a:xfrm>
          <a:prstGeom prst="rect">
            <a:avLst/>
          </a:prstGeom>
        </p:spPr>
        <p:txBody>
          <a:bodyPr wrap="square">
            <a:spAutoFit/>
          </a:bodyPr>
          <a:lstStyle/>
          <a:p>
            <a:pPr>
              <a:lnSpc>
                <a:spcPct val="120000"/>
              </a:lnSpc>
            </a:pPr>
            <a:r>
              <a:rPr lang="zh-CN" altLang="en-US" sz="1600" kern="100">
                <a:solidFill>
                  <a:srgbClr val="3D3D3D"/>
                </a:solidFill>
                <a:latin typeface="微软雅黑" panose="020B0503020204020204" pitchFamily="34" charset="-122"/>
                <a:ea typeface="微软雅黑" panose="020B0503020204020204" pitchFamily="34" charset="-122"/>
              </a:rPr>
              <a:t>引导党员把</a:t>
            </a:r>
            <a:r>
              <a:rPr lang="zh-CN" altLang="en-US" sz="1600" b="1" kern="100">
                <a:solidFill>
                  <a:srgbClr val="3D3D3D"/>
                </a:solidFill>
                <a:latin typeface="微软雅黑" panose="020B0503020204020204" pitchFamily="34" charset="-122"/>
                <a:ea typeface="微软雅黑" panose="020B0503020204020204" pitchFamily="34" charset="-122"/>
              </a:rPr>
              <a:t>自己摆进去、把职责摆进去、把工作摆进去</a:t>
            </a:r>
            <a:r>
              <a:rPr lang="zh-CN" altLang="en-US" sz="1600" kern="100">
                <a:solidFill>
                  <a:srgbClr val="3D3D3D"/>
                </a:solidFill>
                <a:latin typeface="微软雅黑" panose="020B0503020204020204" pitchFamily="34" charset="-122"/>
                <a:ea typeface="微软雅黑" panose="020B0503020204020204" pitchFamily="34" charset="-122"/>
              </a:rPr>
              <a:t>，</a:t>
            </a:r>
            <a:r>
              <a:rPr lang="zh-CN" altLang="en-US" sz="1600" b="1" kern="100">
                <a:solidFill>
                  <a:srgbClr val="3D3D3D"/>
                </a:solidFill>
                <a:latin typeface="微软雅黑" panose="020B0503020204020204" pitchFamily="34" charset="-122"/>
                <a:ea typeface="微软雅黑" panose="020B0503020204020204" pitchFamily="34" charset="-122"/>
              </a:rPr>
              <a:t>学以致用、知行合一</a:t>
            </a:r>
            <a:r>
              <a:rPr lang="zh-CN" altLang="en-US" sz="1600" kern="100">
                <a:solidFill>
                  <a:srgbClr val="3D3D3D"/>
                </a:solidFill>
                <a:latin typeface="微软雅黑" panose="020B0503020204020204" pitchFamily="34" charset="-122"/>
                <a:ea typeface="微软雅黑" panose="020B0503020204020204" pitchFamily="34" charset="-122"/>
              </a:rPr>
              <a:t>，提高政治站位，强化责任担当，增强过硬本领，做好本职工作，自觉做习近平新时代中国特色社会主义思想坚定信仰者和忠实实践者。</a:t>
            </a:r>
            <a:endParaRPr lang="zh-CN" altLang="en-US" sz="1600"/>
          </a:p>
        </p:txBody>
      </p:sp>
      <p:sp>
        <p:nvSpPr>
          <p:cNvPr id="638" name="矩形 637"/>
          <p:cNvSpPr/>
          <p:nvPr/>
        </p:nvSpPr>
        <p:spPr>
          <a:xfrm>
            <a:off x="5178300" y="5026212"/>
            <a:ext cx="6328454" cy="953723"/>
          </a:xfrm>
          <a:prstGeom prst="rect">
            <a:avLst/>
          </a:prstGeom>
        </p:spPr>
        <p:txBody>
          <a:bodyPr wrap="square">
            <a:spAutoFit/>
          </a:bodyPr>
          <a:lstStyle/>
          <a:p>
            <a:pPr>
              <a:lnSpc>
                <a:spcPct val="120000"/>
              </a:lnSpc>
            </a:pPr>
            <a:r>
              <a:rPr lang="zh-CN" altLang="en-US" sz="1600" kern="100">
                <a:solidFill>
                  <a:srgbClr val="3D3D3D"/>
                </a:solidFill>
                <a:latin typeface="微软雅黑" panose="020B0503020204020204" pitchFamily="34" charset="-122"/>
                <a:ea typeface="微软雅黑" panose="020B0503020204020204" pitchFamily="34" charset="-122"/>
              </a:rPr>
              <a:t>党员领导干部应当坚持</a:t>
            </a:r>
            <a:r>
              <a:rPr lang="zh-CN" altLang="en-US" sz="1600" b="1" kern="100">
                <a:solidFill>
                  <a:srgbClr val="3D3D3D"/>
                </a:solidFill>
                <a:latin typeface="微软雅黑" panose="020B0503020204020204" pitchFamily="34" charset="-122"/>
                <a:ea typeface="微软雅黑" panose="020B0503020204020204" pitchFamily="34" charset="-122"/>
              </a:rPr>
              <a:t>更高标准、更严要求，</a:t>
            </a:r>
            <a:r>
              <a:rPr lang="zh-CN" altLang="en-US" sz="1600" kern="100">
                <a:solidFill>
                  <a:srgbClr val="3D3D3D"/>
                </a:solidFill>
                <a:latin typeface="微软雅黑" panose="020B0503020204020204" pitchFamily="34" charset="-122"/>
                <a:ea typeface="微软雅黑" panose="020B0503020204020204" pitchFamily="34" charset="-122"/>
              </a:rPr>
              <a:t>全面学、系统学、贯通学、深入学、跟进学，自觉用以武装头脑、指导实践、推动工作，</a:t>
            </a:r>
            <a:r>
              <a:rPr lang="zh-CN" altLang="en-US" sz="1600" b="1" kern="100">
                <a:solidFill>
                  <a:srgbClr val="3D3D3D"/>
                </a:solidFill>
                <a:latin typeface="微软雅黑" panose="020B0503020204020204" pitchFamily="34" charset="-122"/>
                <a:ea typeface="微软雅黑" panose="020B0503020204020204" pitchFamily="34" charset="-122"/>
              </a:rPr>
              <a:t>发挥示范带动作用。</a:t>
            </a:r>
          </a:p>
        </p:txBody>
      </p:sp>
    </p:spTree>
  </p:cSld>
  <p:clrMapOvr>
    <a:masterClrMapping/>
  </p:clrMapOvr>
  <p:transition advTm="38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79570"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第三章：党员教育基本任务</a:t>
            </a:r>
          </a:p>
        </p:txBody>
      </p:sp>
      <p:sp>
        <p:nvSpPr>
          <p:cNvPr id="167" name="Rectangle 5"/>
          <p:cNvSpPr>
            <a:spLocks noChangeArrowheads="1"/>
          </p:cNvSpPr>
          <p:nvPr/>
        </p:nvSpPr>
        <p:spPr bwMode="auto">
          <a:xfrm>
            <a:off x="1212895" y="1578771"/>
            <a:ext cx="4345490" cy="5103039"/>
          </a:xfrm>
          <a:prstGeom prst="rect">
            <a:avLst/>
          </a:prstGeom>
          <a:solidFill>
            <a:schemeClr val="bg1"/>
          </a:solidFill>
          <a:ln w="9525" cap="flat">
            <a:solidFill>
              <a:schemeClr val="bg2">
                <a:lumMod val="85000"/>
              </a:schemeClr>
            </a:solidFill>
            <a:prstDash val="solid"/>
            <a:miter lim="800000"/>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68" name="Rectangle 6"/>
          <p:cNvSpPr>
            <a:spLocks noChangeArrowheads="1"/>
          </p:cNvSpPr>
          <p:nvPr/>
        </p:nvSpPr>
        <p:spPr bwMode="auto">
          <a:xfrm>
            <a:off x="6502659" y="1578843"/>
            <a:ext cx="4345490" cy="5101390"/>
          </a:xfrm>
          <a:prstGeom prst="rect">
            <a:avLst/>
          </a:prstGeom>
          <a:solidFill>
            <a:schemeClr val="bg1"/>
          </a:solidFill>
          <a:ln w="9525" cap="flat">
            <a:solidFill>
              <a:schemeClr val="bg2">
                <a:lumMod val="85000"/>
              </a:schemeClr>
            </a:solidFill>
            <a:prstDash val="solid"/>
            <a:miter lim="800000"/>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69" name="Freeform 9"/>
          <p:cNvSpPr/>
          <p:nvPr/>
        </p:nvSpPr>
        <p:spPr bwMode="auto">
          <a:xfrm>
            <a:off x="5558384" y="1876628"/>
            <a:ext cx="111125" cy="762000"/>
          </a:xfrm>
          <a:custGeom>
            <a:avLst/>
            <a:gdLst>
              <a:gd name="T0" fmla="*/ 160 w 160"/>
              <a:gd name="T1" fmla="*/ 77 h 1104"/>
              <a:gd name="T2" fmla="*/ 0 w 160"/>
              <a:gd name="T3" fmla="*/ 0 h 1104"/>
              <a:gd name="T4" fmla="*/ 0 w 160"/>
              <a:gd name="T5" fmla="*/ 1104 h 1104"/>
              <a:gd name="T6" fmla="*/ 160 w 160"/>
              <a:gd name="T7" fmla="*/ 1024 h 1104"/>
              <a:gd name="T8" fmla="*/ 160 w 160"/>
              <a:gd name="T9" fmla="*/ 77 h 1104"/>
            </a:gdLst>
            <a:ahLst/>
            <a:cxnLst>
              <a:cxn ang="0">
                <a:pos x="T0" y="T1"/>
              </a:cxn>
              <a:cxn ang="0">
                <a:pos x="T2" y="T3"/>
              </a:cxn>
              <a:cxn ang="0">
                <a:pos x="T4" y="T5"/>
              </a:cxn>
              <a:cxn ang="0">
                <a:pos x="T6" y="T7"/>
              </a:cxn>
              <a:cxn ang="0">
                <a:pos x="T8" y="T9"/>
              </a:cxn>
            </a:cxnLst>
            <a:rect l="0" t="0" r="r" b="b"/>
            <a:pathLst>
              <a:path w="160" h="1104">
                <a:moveTo>
                  <a:pt x="160" y="77"/>
                </a:moveTo>
                <a:lnTo>
                  <a:pt x="0" y="0"/>
                </a:lnTo>
                <a:lnTo>
                  <a:pt x="0" y="1104"/>
                </a:lnTo>
                <a:lnTo>
                  <a:pt x="160" y="1024"/>
                </a:lnTo>
                <a:lnTo>
                  <a:pt x="160" y="77"/>
                </a:lnTo>
                <a:close/>
              </a:path>
            </a:pathLst>
          </a:custGeom>
          <a:solidFill>
            <a:srgbClr val="605D5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70" name="Freeform 10"/>
          <p:cNvSpPr/>
          <p:nvPr/>
        </p:nvSpPr>
        <p:spPr bwMode="auto">
          <a:xfrm>
            <a:off x="4734471" y="1930603"/>
            <a:ext cx="935038" cy="654050"/>
          </a:xfrm>
          <a:custGeom>
            <a:avLst/>
            <a:gdLst>
              <a:gd name="T0" fmla="*/ 0 w 1357"/>
              <a:gd name="T1" fmla="*/ 473 h 947"/>
              <a:gd name="T2" fmla="*/ 1357 w 1357"/>
              <a:gd name="T3" fmla="*/ 0 h 947"/>
              <a:gd name="T4" fmla="*/ 1357 w 1357"/>
              <a:gd name="T5" fmla="*/ 947 h 947"/>
              <a:gd name="T6" fmla="*/ 0 w 1357"/>
              <a:gd name="T7" fmla="*/ 473 h 947"/>
            </a:gdLst>
            <a:ahLst/>
            <a:cxnLst>
              <a:cxn ang="0">
                <a:pos x="T0" y="T1"/>
              </a:cxn>
              <a:cxn ang="0">
                <a:pos x="T2" y="T3"/>
              </a:cxn>
              <a:cxn ang="0">
                <a:pos x="T4" y="T5"/>
              </a:cxn>
              <a:cxn ang="0">
                <a:pos x="T6" y="T7"/>
              </a:cxn>
            </a:cxnLst>
            <a:rect l="0" t="0" r="r" b="b"/>
            <a:pathLst>
              <a:path w="1357" h="947">
                <a:moveTo>
                  <a:pt x="0" y="473"/>
                </a:moveTo>
                <a:lnTo>
                  <a:pt x="1357" y="0"/>
                </a:lnTo>
                <a:lnTo>
                  <a:pt x="1357" y="947"/>
                </a:lnTo>
                <a:lnTo>
                  <a:pt x="0" y="473"/>
                </a:lnTo>
                <a:close/>
              </a:path>
            </a:pathLst>
          </a:cu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71" name="Freeform 11"/>
          <p:cNvSpPr/>
          <p:nvPr/>
        </p:nvSpPr>
        <p:spPr bwMode="auto">
          <a:xfrm>
            <a:off x="10840210" y="1661363"/>
            <a:ext cx="111125" cy="762000"/>
          </a:xfrm>
          <a:custGeom>
            <a:avLst/>
            <a:gdLst>
              <a:gd name="T0" fmla="*/ 161 w 161"/>
              <a:gd name="T1" fmla="*/ 77 h 1104"/>
              <a:gd name="T2" fmla="*/ 0 w 161"/>
              <a:gd name="T3" fmla="*/ 0 h 1104"/>
              <a:gd name="T4" fmla="*/ 0 w 161"/>
              <a:gd name="T5" fmla="*/ 1104 h 1104"/>
              <a:gd name="T6" fmla="*/ 161 w 161"/>
              <a:gd name="T7" fmla="*/ 1024 h 1104"/>
              <a:gd name="T8" fmla="*/ 161 w 161"/>
              <a:gd name="T9" fmla="*/ 77 h 1104"/>
            </a:gdLst>
            <a:ahLst/>
            <a:cxnLst>
              <a:cxn ang="0">
                <a:pos x="T0" y="T1"/>
              </a:cxn>
              <a:cxn ang="0">
                <a:pos x="T2" y="T3"/>
              </a:cxn>
              <a:cxn ang="0">
                <a:pos x="T4" y="T5"/>
              </a:cxn>
              <a:cxn ang="0">
                <a:pos x="T6" y="T7"/>
              </a:cxn>
              <a:cxn ang="0">
                <a:pos x="T8" y="T9"/>
              </a:cxn>
            </a:cxnLst>
            <a:rect l="0" t="0" r="r" b="b"/>
            <a:pathLst>
              <a:path w="161" h="1104">
                <a:moveTo>
                  <a:pt x="161" y="77"/>
                </a:moveTo>
                <a:lnTo>
                  <a:pt x="0" y="0"/>
                </a:lnTo>
                <a:lnTo>
                  <a:pt x="0" y="1104"/>
                </a:lnTo>
                <a:lnTo>
                  <a:pt x="161" y="1024"/>
                </a:lnTo>
                <a:lnTo>
                  <a:pt x="161" y="77"/>
                </a:lnTo>
                <a:close/>
              </a:path>
            </a:pathLst>
          </a:custGeom>
          <a:solidFill>
            <a:srgbClr val="605D5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72" name="Freeform 12"/>
          <p:cNvSpPr/>
          <p:nvPr/>
        </p:nvSpPr>
        <p:spPr bwMode="auto">
          <a:xfrm>
            <a:off x="10017885" y="1715338"/>
            <a:ext cx="933450" cy="654050"/>
          </a:xfrm>
          <a:custGeom>
            <a:avLst/>
            <a:gdLst>
              <a:gd name="T0" fmla="*/ 0 w 1357"/>
              <a:gd name="T1" fmla="*/ 473 h 947"/>
              <a:gd name="T2" fmla="*/ 1357 w 1357"/>
              <a:gd name="T3" fmla="*/ 0 h 947"/>
              <a:gd name="T4" fmla="*/ 1357 w 1357"/>
              <a:gd name="T5" fmla="*/ 947 h 947"/>
              <a:gd name="T6" fmla="*/ 0 w 1357"/>
              <a:gd name="T7" fmla="*/ 473 h 947"/>
            </a:gdLst>
            <a:ahLst/>
            <a:cxnLst>
              <a:cxn ang="0">
                <a:pos x="T0" y="T1"/>
              </a:cxn>
              <a:cxn ang="0">
                <a:pos x="T2" y="T3"/>
              </a:cxn>
              <a:cxn ang="0">
                <a:pos x="T4" y="T5"/>
              </a:cxn>
              <a:cxn ang="0">
                <a:pos x="T6" y="T7"/>
              </a:cxn>
            </a:cxnLst>
            <a:rect l="0" t="0" r="r" b="b"/>
            <a:pathLst>
              <a:path w="1357" h="947">
                <a:moveTo>
                  <a:pt x="0" y="473"/>
                </a:moveTo>
                <a:lnTo>
                  <a:pt x="1357" y="0"/>
                </a:lnTo>
                <a:lnTo>
                  <a:pt x="1357" y="947"/>
                </a:lnTo>
                <a:lnTo>
                  <a:pt x="0" y="473"/>
                </a:lnTo>
                <a:close/>
              </a:path>
            </a:pathLst>
          </a:cu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73" name="Line 17"/>
          <p:cNvSpPr>
            <a:spLocks noChangeShapeType="1"/>
          </p:cNvSpPr>
          <p:nvPr/>
        </p:nvSpPr>
        <p:spPr bwMode="auto">
          <a:xfrm>
            <a:off x="1478090" y="3151880"/>
            <a:ext cx="3610014" cy="0"/>
          </a:xfrm>
          <a:prstGeom prst="line">
            <a:avLst/>
          </a:prstGeom>
          <a:noFill/>
          <a:ln w="9525" cap="flat">
            <a:solidFill>
              <a:srgbClr val="24211D"/>
            </a:solidFill>
            <a:prstDash val="dash"/>
            <a:miter lim="800000"/>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76" name="TextBox 30"/>
          <p:cNvSpPr txBox="1"/>
          <p:nvPr/>
        </p:nvSpPr>
        <p:spPr>
          <a:xfrm>
            <a:off x="1478090" y="2261457"/>
            <a:ext cx="3584119" cy="867289"/>
          </a:xfrm>
          <a:prstGeom prst="rect">
            <a:avLst/>
          </a:prstGeom>
          <a:noFill/>
        </p:spPr>
        <p:txBody>
          <a:bodyPr wrap="square" rtlCol="0">
            <a:spAutoFit/>
          </a:bodyPr>
          <a:lstStyle/>
          <a:p>
            <a:pPr lvl="0" eaLnBrk="0" hangingPunct="0">
              <a:lnSpc>
                <a:spcPct val="120000"/>
              </a:lnSpc>
              <a:defRPr/>
            </a:pPr>
            <a:r>
              <a:rPr lang="zh-CN" altLang="en-US" sz="2000" b="1">
                <a:latin typeface="微软雅黑" panose="020B0503020204020204" pitchFamily="34" charset="-122"/>
                <a:ea typeface="微软雅黑" panose="020B0503020204020204" pitchFamily="34" charset="-122"/>
              </a:rPr>
              <a:t>加强</a:t>
            </a:r>
            <a:r>
              <a:rPr lang="zh-CN" altLang="en-US" sz="2000" b="1">
                <a:solidFill>
                  <a:schemeClr val="accent2"/>
                </a:solidFill>
                <a:latin typeface="微软雅黑" panose="020B0503020204020204" pitchFamily="34" charset="-122"/>
                <a:ea typeface="微软雅黑" panose="020B0503020204020204" pitchFamily="34" charset="-122"/>
              </a:rPr>
              <a:t>政治理论教育</a:t>
            </a:r>
            <a:r>
              <a:rPr lang="zh-CN" altLang="en-US" sz="2000" b="1">
                <a:latin typeface="微软雅黑" panose="020B0503020204020204" pitchFamily="34" charset="-122"/>
                <a:ea typeface="微软雅黑" panose="020B0503020204020204" pitchFamily="34" charset="-122"/>
              </a:rPr>
              <a:t>的</a:t>
            </a:r>
            <a:endParaRPr lang="en-US" altLang="zh-CN" sz="2000" b="1">
              <a:latin typeface="微软雅黑" panose="020B0503020204020204" pitchFamily="34" charset="-122"/>
              <a:ea typeface="微软雅黑" panose="020B0503020204020204" pitchFamily="34" charset="-122"/>
            </a:endParaRPr>
          </a:p>
          <a:p>
            <a:pPr lvl="0" eaLnBrk="0" hangingPunct="0">
              <a:lnSpc>
                <a:spcPct val="120000"/>
              </a:lnSpc>
              <a:defRPr/>
            </a:pPr>
            <a:r>
              <a:rPr lang="zh-CN" altLang="en-US" sz="2400" b="1">
                <a:latin typeface="微软雅黑" panose="020B0503020204020204" pitchFamily="34" charset="-122"/>
                <a:ea typeface="微软雅黑" panose="020B0503020204020204" pitchFamily="34" charset="-122"/>
              </a:rPr>
              <a:t>具体任务要求</a:t>
            </a:r>
          </a:p>
        </p:txBody>
      </p:sp>
      <p:sp>
        <p:nvSpPr>
          <p:cNvPr id="177" name="TextBox 31"/>
          <p:cNvSpPr txBox="1"/>
          <p:nvPr/>
        </p:nvSpPr>
        <p:spPr>
          <a:xfrm>
            <a:off x="1478090" y="3259430"/>
            <a:ext cx="3853494" cy="2390976"/>
          </a:xfrm>
          <a:prstGeom prst="rect">
            <a:avLst/>
          </a:prstGeom>
          <a:noFill/>
        </p:spPr>
        <p:txBody>
          <a:bodyPr wrap="square" rtlCol="0">
            <a:spAutoFit/>
          </a:bodyPr>
          <a:lstStyle>
            <a:defPPr>
              <a:defRPr lang="zh-CN"/>
            </a:defPPr>
            <a:lvl1pPr>
              <a:defRPr>
                <a:latin typeface="+mn-ea"/>
                <a:ea typeface="+mn-ea"/>
              </a:defRPr>
            </a:lvl1pPr>
          </a:lstStyle>
          <a:p>
            <a:pPr marL="285750" lvl="0" indent="-285750" algn="just">
              <a:lnSpc>
                <a:spcPct val="120000"/>
              </a:lnSpc>
              <a:buFont typeface="Wingdings" panose="05000000000000000000" pitchFamily="2" charset="2"/>
              <a:buChar char="l"/>
              <a:defRPr/>
            </a:pPr>
            <a:r>
              <a:rPr lang="zh-CN" altLang="en-US">
                <a:solidFill>
                  <a:srgbClr val="3D3D3D"/>
                </a:solidFill>
                <a:latin typeface="微软雅黑" panose="020B0503020204020204" pitchFamily="34" charset="-122"/>
                <a:ea typeface="微软雅黑" panose="020B0503020204020204" pitchFamily="34" charset="-122"/>
              </a:rPr>
              <a:t>突出党的创新理论学习；</a:t>
            </a:r>
            <a:endParaRPr lang="en-US" altLang="zh-CN">
              <a:solidFill>
                <a:srgbClr val="3D3D3D"/>
              </a:solidFill>
              <a:latin typeface="微软雅黑" panose="020B0503020204020204" pitchFamily="34" charset="-122"/>
              <a:ea typeface="微软雅黑" panose="020B0503020204020204" pitchFamily="34" charset="-122"/>
            </a:endParaRPr>
          </a:p>
          <a:p>
            <a:pPr marL="285750" lvl="0" indent="-285750" algn="just">
              <a:lnSpc>
                <a:spcPct val="120000"/>
              </a:lnSpc>
              <a:buFont typeface="Wingdings" panose="05000000000000000000" pitchFamily="2" charset="2"/>
              <a:buChar char="l"/>
              <a:defRPr/>
            </a:pPr>
            <a:r>
              <a:rPr lang="zh-CN" altLang="en-US">
                <a:solidFill>
                  <a:srgbClr val="3D3D3D"/>
                </a:solidFill>
                <a:latin typeface="微软雅黑" panose="020B0503020204020204" pitchFamily="34" charset="-122"/>
                <a:ea typeface="微软雅黑" panose="020B0503020204020204" pitchFamily="34" charset="-122"/>
              </a:rPr>
              <a:t>组织党员学习党的基本理论、基本路线、基本方略，学习马克思主义基本原理和党的基本知识；</a:t>
            </a:r>
            <a:endParaRPr lang="en-US" altLang="zh-CN">
              <a:solidFill>
                <a:srgbClr val="3D3D3D"/>
              </a:solidFill>
              <a:latin typeface="微软雅黑" panose="020B0503020204020204" pitchFamily="34" charset="-122"/>
              <a:ea typeface="微软雅黑" panose="020B0503020204020204" pitchFamily="34" charset="-122"/>
            </a:endParaRPr>
          </a:p>
          <a:p>
            <a:pPr marL="285750" lvl="0" indent="-285750" algn="just">
              <a:lnSpc>
                <a:spcPct val="120000"/>
              </a:lnSpc>
              <a:buFont typeface="Wingdings" panose="05000000000000000000" pitchFamily="2" charset="2"/>
              <a:buChar char="l"/>
              <a:defRPr/>
            </a:pPr>
            <a:r>
              <a:rPr lang="zh-CN" altLang="en-US">
                <a:solidFill>
                  <a:srgbClr val="3D3D3D"/>
                </a:solidFill>
                <a:latin typeface="微软雅黑" panose="020B0503020204020204" pitchFamily="34" charset="-122"/>
                <a:ea typeface="微软雅黑" panose="020B0503020204020204" pitchFamily="34" charset="-122"/>
              </a:rPr>
              <a:t>引导党员坚定理想信念，增强党性修养，努力掌握并自觉运用马克思主义立场观点方法。</a:t>
            </a:r>
          </a:p>
        </p:txBody>
      </p:sp>
      <p:sp>
        <p:nvSpPr>
          <p:cNvPr id="162" name="文本框 161"/>
          <p:cNvSpPr txBox="1"/>
          <p:nvPr/>
        </p:nvSpPr>
        <p:spPr>
          <a:xfrm>
            <a:off x="1478090" y="1962400"/>
            <a:ext cx="1210589" cy="338554"/>
          </a:xfrm>
          <a:prstGeom prst="rect">
            <a:avLst/>
          </a:prstGeom>
          <a:noFill/>
        </p:spPr>
        <p:txBody>
          <a:bodyPr wrap="square" rtlCol="0">
            <a:spAutoFit/>
          </a:bodyPr>
          <a:lstStyle/>
          <a:p>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第九条</a:t>
            </a:r>
            <a:r>
              <a:rPr lang="en-US" altLang="zh-CN"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sp>
        <p:nvSpPr>
          <p:cNvPr id="184" name="Line 17"/>
          <p:cNvSpPr>
            <a:spLocks noChangeShapeType="1"/>
          </p:cNvSpPr>
          <p:nvPr/>
        </p:nvSpPr>
        <p:spPr bwMode="auto">
          <a:xfrm>
            <a:off x="6723858" y="3151880"/>
            <a:ext cx="3610014" cy="0"/>
          </a:xfrm>
          <a:prstGeom prst="line">
            <a:avLst/>
          </a:prstGeom>
          <a:noFill/>
          <a:ln w="9525" cap="flat">
            <a:solidFill>
              <a:srgbClr val="24211D"/>
            </a:solidFill>
            <a:prstDash val="dash"/>
            <a:miter lim="800000"/>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85" name="TextBox 30"/>
          <p:cNvSpPr txBox="1"/>
          <p:nvPr/>
        </p:nvSpPr>
        <p:spPr>
          <a:xfrm>
            <a:off x="6723858" y="2261457"/>
            <a:ext cx="3584119" cy="867289"/>
          </a:xfrm>
          <a:prstGeom prst="rect">
            <a:avLst/>
          </a:prstGeom>
          <a:noFill/>
        </p:spPr>
        <p:txBody>
          <a:bodyPr wrap="square" rtlCol="0">
            <a:spAutoFit/>
          </a:bodyPr>
          <a:lstStyle/>
          <a:p>
            <a:pPr lvl="0" eaLnBrk="0" hangingPunct="0">
              <a:lnSpc>
                <a:spcPct val="120000"/>
              </a:lnSpc>
              <a:defRPr/>
            </a:pPr>
            <a:r>
              <a:rPr lang="zh-CN" altLang="en-US" sz="2000" b="1">
                <a:latin typeface="微软雅黑" panose="020B0503020204020204" pitchFamily="34" charset="-122"/>
                <a:ea typeface="微软雅黑" panose="020B0503020204020204" pitchFamily="34" charset="-122"/>
              </a:rPr>
              <a:t>突出</a:t>
            </a:r>
            <a:r>
              <a:rPr lang="zh-CN" altLang="en-US" sz="2000" b="1">
                <a:solidFill>
                  <a:schemeClr val="accent2"/>
                </a:solidFill>
                <a:latin typeface="微软雅黑" panose="020B0503020204020204" pitchFamily="34" charset="-122"/>
                <a:ea typeface="微软雅黑" panose="020B0503020204020204" pitchFamily="34" charset="-122"/>
              </a:rPr>
              <a:t>政治教育和政治训练</a:t>
            </a:r>
            <a:r>
              <a:rPr lang="zh-CN" altLang="en-US" sz="2000" b="1">
                <a:latin typeface="微软雅黑" panose="020B0503020204020204" pitchFamily="34" charset="-122"/>
                <a:ea typeface="微软雅黑" panose="020B0503020204020204" pitchFamily="34" charset="-122"/>
              </a:rPr>
              <a:t>的</a:t>
            </a:r>
            <a:endParaRPr lang="en-US" altLang="zh-CN" sz="2000" b="1">
              <a:latin typeface="微软雅黑" panose="020B0503020204020204" pitchFamily="34" charset="-122"/>
              <a:ea typeface="微软雅黑" panose="020B0503020204020204" pitchFamily="34" charset="-122"/>
            </a:endParaRPr>
          </a:p>
          <a:p>
            <a:pPr lvl="0" eaLnBrk="0" hangingPunct="0">
              <a:lnSpc>
                <a:spcPct val="120000"/>
              </a:lnSpc>
              <a:defRPr/>
            </a:pPr>
            <a:r>
              <a:rPr lang="zh-CN" altLang="en-US" sz="2400" b="1">
                <a:latin typeface="微软雅黑" panose="020B0503020204020204" pitchFamily="34" charset="-122"/>
                <a:ea typeface="微软雅黑" panose="020B0503020204020204" pitchFamily="34" charset="-122"/>
              </a:rPr>
              <a:t>具体任务</a:t>
            </a:r>
          </a:p>
        </p:txBody>
      </p:sp>
      <p:sp>
        <p:nvSpPr>
          <p:cNvPr id="186" name="TextBox 31"/>
          <p:cNvSpPr txBox="1"/>
          <p:nvPr/>
        </p:nvSpPr>
        <p:spPr>
          <a:xfrm>
            <a:off x="6723858" y="3259430"/>
            <a:ext cx="3853494" cy="2723374"/>
          </a:xfrm>
          <a:prstGeom prst="rect">
            <a:avLst/>
          </a:prstGeom>
          <a:noFill/>
        </p:spPr>
        <p:txBody>
          <a:bodyPr wrap="square" rtlCol="0">
            <a:spAutoFit/>
          </a:bodyPr>
          <a:lstStyle>
            <a:defPPr>
              <a:defRPr lang="zh-CN"/>
            </a:defPPr>
            <a:lvl1pPr>
              <a:defRPr>
                <a:latin typeface="+mn-ea"/>
                <a:ea typeface="+mn-ea"/>
              </a:defRPr>
            </a:lvl1pPr>
          </a:lstStyle>
          <a:p>
            <a:pPr marL="285750" lvl="0" indent="-285750" algn="just">
              <a:lnSpc>
                <a:spcPct val="120000"/>
              </a:lnSpc>
              <a:buFont typeface="Wingdings" panose="05000000000000000000" pitchFamily="2" charset="2"/>
              <a:buChar char="l"/>
              <a:defRPr/>
            </a:pPr>
            <a:r>
              <a:rPr lang="zh-CN" altLang="en-US">
                <a:solidFill>
                  <a:srgbClr val="3D3D3D"/>
                </a:solidFill>
                <a:latin typeface="微软雅黑" panose="020B0503020204020204" pitchFamily="34" charset="-122"/>
                <a:ea typeface="微软雅黑" panose="020B0503020204020204" pitchFamily="34" charset="-122"/>
              </a:rPr>
              <a:t>严格党内政治生活锻炼，教育党员旗帜鲜明讲政治，提高政治觉悟和政治能力；</a:t>
            </a:r>
            <a:endParaRPr lang="en-US" altLang="zh-CN">
              <a:solidFill>
                <a:srgbClr val="3D3D3D"/>
              </a:solidFill>
              <a:latin typeface="微软雅黑" panose="020B0503020204020204" pitchFamily="34" charset="-122"/>
              <a:ea typeface="微软雅黑" panose="020B0503020204020204" pitchFamily="34" charset="-122"/>
            </a:endParaRPr>
          </a:p>
          <a:p>
            <a:pPr marL="285750" lvl="0" indent="-285750" algn="just">
              <a:lnSpc>
                <a:spcPct val="120000"/>
              </a:lnSpc>
              <a:buFont typeface="Wingdings" panose="05000000000000000000" pitchFamily="2" charset="2"/>
              <a:buChar char="l"/>
              <a:defRPr/>
            </a:pPr>
            <a:r>
              <a:rPr lang="zh-CN" altLang="en-US">
                <a:solidFill>
                  <a:srgbClr val="3D3D3D"/>
                </a:solidFill>
                <a:latin typeface="微软雅黑" panose="020B0503020204020204" pitchFamily="34" charset="-122"/>
                <a:ea typeface="微软雅黑" panose="020B0503020204020204" pitchFamily="34" charset="-122"/>
              </a:rPr>
              <a:t>严守政治纪律和政治规矩，永葆共产党人政治本色；</a:t>
            </a:r>
            <a:endParaRPr lang="en-US" altLang="zh-CN">
              <a:solidFill>
                <a:srgbClr val="3D3D3D"/>
              </a:solidFill>
              <a:latin typeface="微软雅黑" panose="020B0503020204020204" pitchFamily="34" charset="-122"/>
              <a:ea typeface="微软雅黑" panose="020B0503020204020204" pitchFamily="34" charset="-122"/>
            </a:endParaRPr>
          </a:p>
          <a:p>
            <a:pPr marL="285750" lvl="0" indent="-285750" algn="just">
              <a:lnSpc>
                <a:spcPct val="120000"/>
              </a:lnSpc>
              <a:buFont typeface="Wingdings" panose="05000000000000000000" pitchFamily="2" charset="2"/>
              <a:buChar char="l"/>
              <a:defRPr/>
            </a:pPr>
            <a:r>
              <a:rPr lang="zh-CN" altLang="en-US">
                <a:solidFill>
                  <a:srgbClr val="3D3D3D"/>
                </a:solidFill>
                <a:latin typeface="微软雅黑" panose="020B0503020204020204" pitchFamily="34" charset="-122"/>
                <a:ea typeface="微软雅黑" panose="020B0503020204020204" pitchFamily="34" charset="-122"/>
              </a:rPr>
              <a:t>做到“四个服从”，在思想上政治上行动上同以习近平同志为核心的党中央保持高度一致。</a:t>
            </a:r>
          </a:p>
        </p:txBody>
      </p:sp>
      <p:sp>
        <p:nvSpPr>
          <p:cNvPr id="187" name="文本框 186"/>
          <p:cNvSpPr txBox="1"/>
          <p:nvPr/>
        </p:nvSpPr>
        <p:spPr>
          <a:xfrm>
            <a:off x="6723858" y="1962400"/>
            <a:ext cx="1210589" cy="338554"/>
          </a:xfrm>
          <a:prstGeom prst="rect">
            <a:avLst/>
          </a:prstGeom>
          <a:noFill/>
        </p:spPr>
        <p:txBody>
          <a:bodyPr wrap="square" rtlCol="0">
            <a:spAutoFit/>
          </a:bodyPr>
          <a:lstStyle/>
          <a:p>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第十条</a:t>
            </a:r>
            <a:r>
              <a:rPr lang="en-US" altLang="zh-CN"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sp>
        <p:nvSpPr>
          <p:cNvPr id="188" name="Line 17"/>
          <p:cNvSpPr>
            <a:spLocks noChangeShapeType="1"/>
          </p:cNvSpPr>
          <p:nvPr/>
        </p:nvSpPr>
        <p:spPr bwMode="auto">
          <a:xfrm>
            <a:off x="1475874" y="6029415"/>
            <a:ext cx="3802282" cy="0"/>
          </a:xfrm>
          <a:prstGeom prst="line">
            <a:avLst/>
          </a:prstGeom>
          <a:noFill/>
          <a:ln w="9525" cap="flat">
            <a:solidFill>
              <a:srgbClr val="24211D"/>
            </a:solidFill>
            <a:prstDash val="dash"/>
            <a:miter lim="800000"/>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89" name="Line 19"/>
          <p:cNvSpPr>
            <a:spLocks noChangeShapeType="1"/>
          </p:cNvSpPr>
          <p:nvPr/>
        </p:nvSpPr>
        <p:spPr bwMode="auto">
          <a:xfrm>
            <a:off x="6801853" y="6029415"/>
            <a:ext cx="3685260" cy="0"/>
          </a:xfrm>
          <a:prstGeom prst="line">
            <a:avLst/>
          </a:prstGeom>
          <a:noFill/>
          <a:ln w="9525" cap="flat">
            <a:solidFill>
              <a:srgbClr val="24211D"/>
            </a:solidFill>
            <a:prstDash val="dash"/>
            <a:miter lim="800000"/>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90" name="Freeform 23"/>
          <p:cNvSpPr>
            <a:spLocks noEditPoints="1"/>
          </p:cNvSpPr>
          <p:nvPr/>
        </p:nvSpPr>
        <p:spPr bwMode="auto">
          <a:xfrm>
            <a:off x="10118812" y="6129578"/>
            <a:ext cx="436893" cy="461061"/>
          </a:xfrm>
          <a:custGeom>
            <a:avLst/>
            <a:gdLst>
              <a:gd name="T0" fmla="*/ 338 w 541"/>
              <a:gd name="T1" fmla="*/ 0 h 571"/>
              <a:gd name="T2" fmla="*/ 413 w 541"/>
              <a:gd name="T3" fmla="*/ 176 h 571"/>
              <a:gd name="T4" fmla="*/ 356 w 541"/>
              <a:gd name="T5" fmla="*/ 75 h 571"/>
              <a:gd name="T6" fmla="*/ 164 w 541"/>
              <a:gd name="T7" fmla="*/ 57 h 571"/>
              <a:gd name="T8" fmla="*/ 150 w 541"/>
              <a:gd name="T9" fmla="*/ 150 h 571"/>
              <a:gd name="T10" fmla="*/ 57 w 541"/>
              <a:gd name="T11" fmla="*/ 428 h 571"/>
              <a:gd name="T12" fmla="*/ 249 w 541"/>
              <a:gd name="T13" fmla="*/ 446 h 571"/>
              <a:gd name="T14" fmla="*/ 75 w 541"/>
              <a:gd name="T15" fmla="*/ 503 h 571"/>
              <a:gd name="T16" fmla="*/ 0 w 541"/>
              <a:gd name="T17" fmla="*/ 118 h 571"/>
              <a:gd name="T18" fmla="*/ 480 w 541"/>
              <a:gd name="T19" fmla="*/ 184 h 571"/>
              <a:gd name="T20" fmla="*/ 534 w 541"/>
              <a:gd name="T21" fmla="*/ 238 h 571"/>
              <a:gd name="T22" fmla="*/ 471 w 541"/>
              <a:gd name="T23" fmla="*/ 391 h 571"/>
              <a:gd name="T24" fmla="*/ 507 w 541"/>
              <a:gd name="T25" fmla="*/ 275 h 571"/>
              <a:gd name="T26" fmla="*/ 494 w 541"/>
              <a:gd name="T27" fmla="*/ 242 h 571"/>
              <a:gd name="T28" fmla="*/ 423 w 541"/>
              <a:gd name="T29" fmla="*/ 201 h 571"/>
              <a:gd name="T30" fmla="*/ 488 w 541"/>
              <a:gd name="T31" fmla="*/ 263 h 571"/>
              <a:gd name="T32" fmla="*/ 386 w 541"/>
              <a:gd name="T33" fmla="*/ 454 h 571"/>
              <a:gd name="T34" fmla="*/ 294 w 541"/>
              <a:gd name="T35" fmla="*/ 400 h 571"/>
              <a:gd name="T36" fmla="*/ 408 w 541"/>
              <a:gd name="T37" fmla="*/ 216 h 571"/>
              <a:gd name="T38" fmla="*/ 488 w 541"/>
              <a:gd name="T39" fmla="*/ 263 h 571"/>
              <a:gd name="T40" fmla="*/ 261 w 541"/>
              <a:gd name="T41" fmla="*/ 564 h 571"/>
              <a:gd name="T42" fmla="*/ 329 w 541"/>
              <a:gd name="T43" fmla="*/ 447 h 571"/>
              <a:gd name="T44" fmla="*/ 196 w 541"/>
              <a:gd name="T45" fmla="*/ 99 h 571"/>
              <a:gd name="T46" fmla="*/ 321 w 541"/>
              <a:gd name="T47" fmla="*/ 128 h 571"/>
              <a:gd name="T48" fmla="*/ 196 w 541"/>
              <a:gd name="T49" fmla="*/ 99 h 571"/>
              <a:gd name="T50" fmla="*/ 172 w 541"/>
              <a:gd name="T51" fmla="*/ 291 h 571"/>
              <a:gd name="T52" fmla="*/ 99 w 541"/>
              <a:gd name="T53" fmla="*/ 320 h 571"/>
              <a:gd name="T54" fmla="*/ 99 w 541"/>
              <a:gd name="T55" fmla="*/ 225 h 571"/>
              <a:gd name="T56" fmla="*/ 321 w 541"/>
              <a:gd name="T57" fmla="*/ 253 h 571"/>
              <a:gd name="T58" fmla="*/ 99 w 541"/>
              <a:gd name="T59" fmla="*/ 225 h 571"/>
              <a:gd name="T60" fmla="*/ 321 w 541"/>
              <a:gd name="T61" fmla="*/ 163 h 571"/>
              <a:gd name="T62" fmla="*/ 99 w 541"/>
              <a:gd name="T63" fmla="*/ 192 h 571"/>
              <a:gd name="T64" fmla="*/ 74 w 541"/>
              <a:gd name="T65" fmla="*/ 124 h 571"/>
              <a:gd name="T66" fmla="*/ 138 w 541"/>
              <a:gd name="T67" fmla="*/ 115 h 571"/>
              <a:gd name="T68" fmla="*/ 74 w 541"/>
              <a:gd name="T69" fmla="*/ 12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1" h="571">
                <a:moveTo>
                  <a:pt x="119" y="0"/>
                </a:moveTo>
                <a:lnTo>
                  <a:pt x="338" y="0"/>
                </a:lnTo>
                <a:cubicBezTo>
                  <a:pt x="379" y="0"/>
                  <a:pt x="413" y="34"/>
                  <a:pt x="413" y="75"/>
                </a:cubicBezTo>
                <a:lnTo>
                  <a:pt x="413" y="176"/>
                </a:lnTo>
                <a:cubicBezTo>
                  <a:pt x="389" y="194"/>
                  <a:pt x="375" y="212"/>
                  <a:pt x="356" y="237"/>
                </a:cubicBezTo>
                <a:lnTo>
                  <a:pt x="356" y="75"/>
                </a:lnTo>
                <a:cubicBezTo>
                  <a:pt x="356" y="65"/>
                  <a:pt x="348" y="57"/>
                  <a:pt x="338" y="57"/>
                </a:cubicBezTo>
                <a:lnTo>
                  <a:pt x="164" y="57"/>
                </a:lnTo>
                <a:lnTo>
                  <a:pt x="164" y="136"/>
                </a:lnTo>
                <a:cubicBezTo>
                  <a:pt x="164" y="144"/>
                  <a:pt x="158" y="150"/>
                  <a:pt x="150" y="150"/>
                </a:cubicBezTo>
                <a:lnTo>
                  <a:pt x="57" y="150"/>
                </a:lnTo>
                <a:lnTo>
                  <a:pt x="57" y="428"/>
                </a:lnTo>
                <a:cubicBezTo>
                  <a:pt x="57" y="438"/>
                  <a:pt x="65" y="446"/>
                  <a:pt x="75" y="446"/>
                </a:cubicBezTo>
                <a:lnTo>
                  <a:pt x="249" y="446"/>
                </a:lnTo>
                <a:cubicBezTo>
                  <a:pt x="243" y="465"/>
                  <a:pt x="238" y="484"/>
                  <a:pt x="235" y="503"/>
                </a:cubicBezTo>
                <a:lnTo>
                  <a:pt x="75" y="503"/>
                </a:lnTo>
                <a:cubicBezTo>
                  <a:pt x="34" y="503"/>
                  <a:pt x="0" y="469"/>
                  <a:pt x="0" y="428"/>
                </a:cubicBezTo>
                <a:lnTo>
                  <a:pt x="0" y="118"/>
                </a:lnTo>
                <a:lnTo>
                  <a:pt x="119" y="0"/>
                </a:lnTo>
                <a:close/>
                <a:moveTo>
                  <a:pt x="480" y="184"/>
                </a:moveTo>
                <a:cubicBezTo>
                  <a:pt x="488" y="189"/>
                  <a:pt x="493" y="196"/>
                  <a:pt x="495" y="206"/>
                </a:cubicBezTo>
                <a:cubicBezTo>
                  <a:pt x="509" y="210"/>
                  <a:pt x="524" y="220"/>
                  <a:pt x="534" y="238"/>
                </a:cubicBezTo>
                <a:cubicBezTo>
                  <a:pt x="541" y="255"/>
                  <a:pt x="538" y="277"/>
                  <a:pt x="529" y="294"/>
                </a:cubicBezTo>
                <a:cubicBezTo>
                  <a:pt x="512" y="324"/>
                  <a:pt x="490" y="361"/>
                  <a:pt x="471" y="391"/>
                </a:cubicBezTo>
                <a:cubicBezTo>
                  <a:pt x="458" y="396"/>
                  <a:pt x="461" y="370"/>
                  <a:pt x="465" y="363"/>
                </a:cubicBezTo>
                <a:cubicBezTo>
                  <a:pt x="481" y="340"/>
                  <a:pt x="494" y="317"/>
                  <a:pt x="507" y="275"/>
                </a:cubicBezTo>
                <a:cubicBezTo>
                  <a:pt x="510" y="255"/>
                  <a:pt x="501" y="245"/>
                  <a:pt x="495" y="236"/>
                </a:cubicBezTo>
                <a:cubicBezTo>
                  <a:pt x="494" y="238"/>
                  <a:pt x="494" y="240"/>
                  <a:pt x="494" y="242"/>
                </a:cubicBezTo>
                <a:cubicBezTo>
                  <a:pt x="482" y="236"/>
                  <a:pt x="470" y="231"/>
                  <a:pt x="458" y="224"/>
                </a:cubicBezTo>
                <a:cubicBezTo>
                  <a:pt x="446" y="218"/>
                  <a:pt x="435" y="209"/>
                  <a:pt x="423" y="201"/>
                </a:cubicBezTo>
                <a:cubicBezTo>
                  <a:pt x="446" y="182"/>
                  <a:pt x="465" y="175"/>
                  <a:pt x="480" y="184"/>
                </a:cubicBezTo>
                <a:close/>
                <a:moveTo>
                  <a:pt x="488" y="263"/>
                </a:moveTo>
                <a:cubicBezTo>
                  <a:pt x="479" y="296"/>
                  <a:pt x="459" y="338"/>
                  <a:pt x="432" y="386"/>
                </a:cubicBezTo>
                <a:cubicBezTo>
                  <a:pt x="418" y="410"/>
                  <a:pt x="402" y="433"/>
                  <a:pt x="386" y="454"/>
                </a:cubicBezTo>
                <a:cubicBezTo>
                  <a:pt x="371" y="446"/>
                  <a:pt x="356" y="438"/>
                  <a:pt x="341" y="430"/>
                </a:cubicBezTo>
                <a:cubicBezTo>
                  <a:pt x="325" y="421"/>
                  <a:pt x="310" y="411"/>
                  <a:pt x="294" y="400"/>
                </a:cubicBezTo>
                <a:cubicBezTo>
                  <a:pt x="304" y="376"/>
                  <a:pt x="316" y="351"/>
                  <a:pt x="330" y="327"/>
                </a:cubicBezTo>
                <a:cubicBezTo>
                  <a:pt x="357" y="280"/>
                  <a:pt x="384" y="242"/>
                  <a:pt x="408" y="216"/>
                </a:cubicBezTo>
                <a:cubicBezTo>
                  <a:pt x="420" y="225"/>
                  <a:pt x="433" y="234"/>
                  <a:pt x="447" y="242"/>
                </a:cubicBezTo>
                <a:cubicBezTo>
                  <a:pt x="460" y="250"/>
                  <a:pt x="474" y="256"/>
                  <a:pt x="488" y="263"/>
                </a:cubicBezTo>
                <a:close/>
                <a:moveTo>
                  <a:pt x="373" y="470"/>
                </a:moveTo>
                <a:cubicBezTo>
                  <a:pt x="323" y="531"/>
                  <a:pt x="273" y="571"/>
                  <a:pt x="261" y="564"/>
                </a:cubicBezTo>
                <a:cubicBezTo>
                  <a:pt x="250" y="558"/>
                  <a:pt x="259" y="494"/>
                  <a:pt x="286" y="421"/>
                </a:cubicBezTo>
                <a:cubicBezTo>
                  <a:pt x="300" y="430"/>
                  <a:pt x="314" y="439"/>
                  <a:pt x="329" y="447"/>
                </a:cubicBezTo>
                <a:cubicBezTo>
                  <a:pt x="344" y="456"/>
                  <a:pt x="358" y="463"/>
                  <a:pt x="373" y="470"/>
                </a:cubicBezTo>
                <a:close/>
                <a:moveTo>
                  <a:pt x="196" y="99"/>
                </a:moveTo>
                <a:lnTo>
                  <a:pt x="321" y="99"/>
                </a:lnTo>
                <a:lnTo>
                  <a:pt x="321" y="128"/>
                </a:lnTo>
                <a:lnTo>
                  <a:pt x="196" y="128"/>
                </a:lnTo>
                <a:lnTo>
                  <a:pt x="196" y="99"/>
                </a:lnTo>
                <a:close/>
                <a:moveTo>
                  <a:pt x="99" y="291"/>
                </a:moveTo>
                <a:lnTo>
                  <a:pt x="172" y="291"/>
                </a:lnTo>
                <a:lnTo>
                  <a:pt x="172" y="320"/>
                </a:lnTo>
                <a:lnTo>
                  <a:pt x="99" y="320"/>
                </a:lnTo>
                <a:lnTo>
                  <a:pt x="99" y="291"/>
                </a:lnTo>
                <a:close/>
                <a:moveTo>
                  <a:pt x="99" y="225"/>
                </a:moveTo>
                <a:lnTo>
                  <a:pt x="321" y="225"/>
                </a:lnTo>
                <a:lnTo>
                  <a:pt x="321" y="253"/>
                </a:lnTo>
                <a:lnTo>
                  <a:pt x="99" y="253"/>
                </a:lnTo>
                <a:lnTo>
                  <a:pt x="99" y="225"/>
                </a:lnTo>
                <a:close/>
                <a:moveTo>
                  <a:pt x="99" y="163"/>
                </a:moveTo>
                <a:lnTo>
                  <a:pt x="321" y="163"/>
                </a:lnTo>
                <a:lnTo>
                  <a:pt x="321" y="192"/>
                </a:lnTo>
                <a:lnTo>
                  <a:pt x="99" y="192"/>
                </a:lnTo>
                <a:lnTo>
                  <a:pt x="99" y="163"/>
                </a:lnTo>
                <a:close/>
                <a:moveTo>
                  <a:pt x="74" y="124"/>
                </a:moveTo>
                <a:lnTo>
                  <a:pt x="129" y="124"/>
                </a:lnTo>
                <a:cubicBezTo>
                  <a:pt x="134" y="124"/>
                  <a:pt x="138" y="120"/>
                  <a:pt x="138" y="115"/>
                </a:cubicBezTo>
                <a:lnTo>
                  <a:pt x="138" y="60"/>
                </a:lnTo>
                <a:lnTo>
                  <a:pt x="74" y="124"/>
                </a:lnTo>
                <a:close/>
              </a:path>
            </a:pathLst>
          </a:custGeom>
          <a:solidFill>
            <a:schemeClr val="tx2"/>
          </a:solid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91" name="Freeform 8"/>
          <p:cNvSpPr>
            <a:spLocks noEditPoints="1"/>
          </p:cNvSpPr>
          <p:nvPr/>
        </p:nvSpPr>
        <p:spPr bwMode="auto">
          <a:xfrm>
            <a:off x="4754840" y="6092164"/>
            <a:ext cx="534988" cy="498475"/>
          </a:xfrm>
          <a:custGeom>
            <a:avLst/>
            <a:gdLst>
              <a:gd name="T0" fmla="*/ 580 w 872"/>
              <a:gd name="T1" fmla="*/ 513 h 811"/>
              <a:gd name="T2" fmla="*/ 503 w 872"/>
              <a:gd name="T3" fmla="*/ 571 h 811"/>
              <a:gd name="T4" fmla="*/ 548 w 872"/>
              <a:gd name="T5" fmla="*/ 657 h 811"/>
              <a:gd name="T6" fmla="*/ 612 w 872"/>
              <a:gd name="T7" fmla="*/ 699 h 811"/>
              <a:gd name="T8" fmla="*/ 443 w 872"/>
              <a:gd name="T9" fmla="*/ 763 h 811"/>
              <a:gd name="T10" fmla="*/ 430 w 872"/>
              <a:gd name="T11" fmla="*/ 762 h 811"/>
              <a:gd name="T12" fmla="*/ 275 w 872"/>
              <a:gd name="T13" fmla="*/ 720 h 811"/>
              <a:gd name="T14" fmla="*/ 260 w 872"/>
              <a:gd name="T15" fmla="*/ 672 h 811"/>
              <a:gd name="T16" fmla="*/ 326 w 872"/>
              <a:gd name="T17" fmla="*/ 655 h 811"/>
              <a:gd name="T18" fmla="*/ 295 w 872"/>
              <a:gd name="T19" fmla="*/ 513 h 811"/>
              <a:gd name="T20" fmla="*/ 260 w 872"/>
              <a:gd name="T21" fmla="*/ 521 h 811"/>
              <a:gd name="T22" fmla="*/ 268 w 872"/>
              <a:gd name="T23" fmla="*/ 432 h 811"/>
              <a:gd name="T24" fmla="*/ 438 w 872"/>
              <a:gd name="T25" fmla="*/ 469 h 811"/>
              <a:gd name="T26" fmla="*/ 603 w 872"/>
              <a:gd name="T27" fmla="*/ 433 h 811"/>
              <a:gd name="T28" fmla="*/ 612 w 872"/>
              <a:gd name="T29" fmla="*/ 521 h 811"/>
              <a:gd name="T30" fmla="*/ 850 w 872"/>
              <a:gd name="T31" fmla="*/ 591 h 811"/>
              <a:gd name="T32" fmla="*/ 662 w 872"/>
              <a:gd name="T33" fmla="*/ 389 h 811"/>
              <a:gd name="T34" fmla="*/ 626 w 872"/>
              <a:gd name="T35" fmla="*/ 373 h 811"/>
              <a:gd name="T36" fmla="*/ 245 w 872"/>
              <a:gd name="T37" fmla="*/ 374 h 811"/>
              <a:gd name="T38" fmla="*/ 206 w 872"/>
              <a:gd name="T39" fmla="*/ 392 h 811"/>
              <a:gd name="T40" fmla="*/ 19 w 872"/>
              <a:gd name="T41" fmla="*/ 594 h 811"/>
              <a:gd name="T42" fmla="*/ 72 w 872"/>
              <a:gd name="T43" fmla="*/ 716 h 811"/>
              <a:gd name="T44" fmla="*/ 84 w 872"/>
              <a:gd name="T45" fmla="*/ 714 h 811"/>
              <a:gd name="T46" fmla="*/ 227 w 872"/>
              <a:gd name="T47" fmla="*/ 791 h 811"/>
              <a:gd name="T48" fmla="*/ 626 w 872"/>
              <a:gd name="T49" fmla="*/ 811 h 811"/>
              <a:gd name="T50" fmla="*/ 646 w 872"/>
              <a:gd name="T51" fmla="*/ 680 h 811"/>
              <a:gd name="T52" fmla="*/ 791 w 872"/>
              <a:gd name="T53" fmla="*/ 715 h 811"/>
              <a:gd name="T54" fmla="*/ 853 w 872"/>
              <a:gd name="T55" fmla="*/ 683 h 811"/>
              <a:gd name="T56" fmla="*/ 436 w 872"/>
              <a:gd name="T57" fmla="*/ 362 h 811"/>
              <a:gd name="T58" fmla="*/ 436 w 872"/>
              <a:gd name="T59" fmla="*/ 0 h 811"/>
              <a:gd name="T60" fmla="*/ 436 w 872"/>
              <a:gd name="T61" fmla="*/ 362 h 811"/>
              <a:gd name="T62" fmla="*/ 385 w 872"/>
              <a:gd name="T63" fmla="*/ 580 h 811"/>
              <a:gd name="T64" fmla="*/ 410 w 872"/>
              <a:gd name="T65" fmla="*/ 555 h 811"/>
              <a:gd name="T66" fmla="*/ 384 w 872"/>
              <a:gd name="T67" fmla="*/ 549 h 811"/>
              <a:gd name="T68" fmla="*/ 429 w 872"/>
              <a:gd name="T69" fmla="*/ 519 h 811"/>
              <a:gd name="T70" fmla="*/ 423 w 872"/>
              <a:gd name="T71" fmla="*/ 541 h 811"/>
              <a:gd name="T72" fmla="*/ 431 w 872"/>
              <a:gd name="T73" fmla="*/ 505 h 811"/>
              <a:gd name="T74" fmla="*/ 484 w 872"/>
              <a:gd name="T75" fmla="*/ 602 h 811"/>
              <a:gd name="T76" fmla="*/ 460 w 872"/>
              <a:gd name="T77" fmla="*/ 605 h 811"/>
              <a:gd name="T78" fmla="*/ 387 w 872"/>
              <a:gd name="T79" fmla="*/ 612 h 811"/>
              <a:gd name="T80" fmla="*/ 385 w 872"/>
              <a:gd name="T81" fmla="*/ 597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2" h="811">
                <a:moveTo>
                  <a:pt x="612" y="521"/>
                </a:moveTo>
                <a:lnTo>
                  <a:pt x="580" y="513"/>
                </a:lnTo>
                <a:cubicBezTo>
                  <a:pt x="578" y="513"/>
                  <a:pt x="577" y="513"/>
                  <a:pt x="575" y="513"/>
                </a:cubicBezTo>
                <a:cubicBezTo>
                  <a:pt x="542" y="508"/>
                  <a:pt x="511" y="534"/>
                  <a:pt x="503" y="571"/>
                </a:cubicBezTo>
                <a:cubicBezTo>
                  <a:pt x="495" y="608"/>
                  <a:pt x="513" y="644"/>
                  <a:pt x="544" y="655"/>
                </a:cubicBezTo>
                <a:cubicBezTo>
                  <a:pt x="546" y="656"/>
                  <a:pt x="547" y="656"/>
                  <a:pt x="548" y="657"/>
                </a:cubicBezTo>
                <a:lnTo>
                  <a:pt x="612" y="672"/>
                </a:lnTo>
                <a:lnTo>
                  <a:pt x="612" y="699"/>
                </a:lnTo>
                <a:cubicBezTo>
                  <a:pt x="612" y="709"/>
                  <a:pt x="605" y="718"/>
                  <a:pt x="596" y="721"/>
                </a:cubicBezTo>
                <a:lnTo>
                  <a:pt x="443" y="763"/>
                </a:lnTo>
                <a:cubicBezTo>
                  <a:pt x="442" y="763"/>
                  <a:pt x="440" y="763"/>
                  <a:pt x="438" y="763"/>
                </a:cubicBezTo>
                <a:cubicBezTo>
                  <a:pt x="435" y="763"/>
                  <a:pt x="433" y="763"/>
                  <a:pt x="430" y="762"/>
                </a:cubicBezTo>
                <a:cubicBezTo>
                  <a:pt x="429" y="762"/>
                  <a:pt x="429" y="762"/>
                  <a:pt x="428" y="761"/>
                </a:cubicBezTo>
                <a:lnTo>
                  <a:pt x="275" y="720"/>
                </a:lnTo>
                <a:cubicBezTo>
                  <a:pt x="266" y="717"/>
                  <a:pt x="260" y="708"/>
                  <a:pt x="260" y="698"/>
                </a:cubicBezTo>
                <a:lnTo>
                  <a:pt x="260" y="672"/>
                </a:lnTo>
                <a:lnTo>
                  <a:pt x="322" y="657"/>
                </a:lnTo>
                <a:cubicBezTo>
                  <a:pt x="323" y="656"/>
                  <a:pt x="325" y="656"/>
                  <a:pt x="326" y="655"/>
                </a:cubicBezTo>
                <a:cubicBezTo>
                  <a:pt x="357" y="644"/>
                  <a:pt x="375" y="608"/>
                  <a:pt x="368" y="571"/>
                </a:cubicBezTo>
                <a:cubicBezTo>
                  <a:pt x="360" y="534"/>
                  <a:pt x="328" y="508"/>
                  <a:pt x="295" y="513"/>
                </a:cubicBezTo>
                <a:cubicBezTo>
                  <a:pt x="294" y="513"/>
                  <a:pt x="292" y="513"/>
                  <a:pt x="291" y="513"/>
                </a:cubicBezTo>
                <a:lnTo>
                  <a:pt x="260" y="521"/>
                </a:lnTo>
                <a:lnTo>
                  <a:pt x="260" y="450"/>
                </a:lnTo>
                <a:cubicBezTo>
                  <a:pt x="260" y="443"/>
                  <a:pt x="263" y="436"/>
                  <a:pt x="268" y="432"/>
                </a:cubicBezTo>
                <a:cubicBezTo>
                  <a:pt x="273" y="427"/>
                  <a:pt x="280" y="426"/>
                  <a:pt x="286" y="428"/>
                </a:cubicBezTo>
                <a:lnTo>
                  <a:pt x="438" y="469"/>
                </a:lnTo>
                <a:lnTo>
                  <a:pt x="585" y="429"/>
                </a:lnTo>
                <a:cubicBezTo>
                  <a:pt x="591" y="427"/>
                  <a:pt x="598" y="429"/>
                  <a:pt x="603" y="433"/>
                </a:cubicBezTo>
                <a:cubicBezTo>
                  <a:pt x="609" y="437"/>
                  <a:pt x="612" y="444"/>
                  <a:pt x="612" y="451"/>
                </a:cubicBezTo>
                <a:lnTo>
                  <a:pt x="612" y="521"/>
                </a:lnTo>
                <a:close/>
                <a:moveTo>
                  <a:pt x="852" y="594"/>
                </a:moveTo>
                <a:cubicBezTo>
                  <a:pt x="852" y="593"/>
                  <a:pt x="851" y="592"/>
                  <a:pt x="850" y="591"/>
                </a:cubicBezTo>
                <a:lnTo>
                  <a:pt x="665" y="392"/>
                </a:lnTo>
                <a:cubicBezTo>
                  <a:pt x="664" y="391"/>
                  <a:pt x="663" y="390"/>
                  <a:pt x="662" y="389"/>
                </a:cubicBezTo>
                <a:cubicBezTo>
                  <a:pt x="654" y="382"/>
                  <a:pt x="644" y="378"/>
                  <a:pt x="635" y="375"/>
                </a:cubicBezTo>
                <a:cubicBezTo>
                  <a:pt x="632" y="374"/>
                  <a:pt x="629" y="373"/>
                  <a:pt x="626" y="373"/>
                </a:cubicBezTo>
                <a:lnTo>
                  <a:pt x="247" y="373"/>
                </a:lnTo>
                <a:cubicBezTo>
                  <a:pt x="246" y="373"/>
                  <a:pt x="246" y="374"/>
                  <a:pt x="245" y="374"/>
                </a:cubicBezTo>
                <a:cubicBezTo>
                  <a:pt x="232" y="375"/>
                  <a:pt x="219" y="380"/>
                  <a:pt x="209" y="389"/>
                </a:cubicBezTo>
                <a:cubicBezTo>
                  <a:pt x="208" y="390"/>
                  <a:pt x="207" y="391"/>
                  <a:pt x="206" y="392"/>
                </a:cubicBezTo>
                <a:lnTo>
                  <a:pt x="21" y="591"/>
                </a:lnTo>
                <a:cubicBezTo>
                  <a:pt x="20" y="592"/>
                  <a:pt x="20" y="593"/>
                  <a:pt x="19" y="594"/>
                </a:cubicBezTo>
                <a:cubicBezTo>
                  <a:pt x="1" y="617"/>
                  <a:pt x="0" y="648"/>
                  <a:pt x="12" y="673"/>
                </a:cubicBezTo>
                <a:cubicBezTo>
                  <a:pt x="24" y="699"/>
                  <a:pt x="47" y="716"/>
                  <a:pt x="72" y="716"/>
                </a:cubicBezTo>
                <a:cubicBezTo>
                  <a:pt x="74" y="716"/>
                  <a:pt x="77" y="715"/>
                  <a:pt x="79" y="715"/>
                </a:cubicBezTo>
                <a:cubicBezTo>
                  <a:pt x="81" y="715"/>
                  <a:pt x="82" y="715"/>
                  <a:pt x="84" y="714"/>
                </a:cubicBezTo>
                <a:lnTo>
                  <a:pt x="227" y="680"/>
                </a:lnTo>
                <a:lnTo>
                  <a:pt x="227" y="791"/>
                </a:lnTo>
                <a:cubicBezTo>
                  <a:pt x="227" y="802"/>
                  <a:pt x="236" y="811"/>
                  <a:pt x="247" y="811"/>
                </a:cubicBezTo>
                <a:lnTo>
                  <a:pt x="626" y="811"/>
                </a:lnTo>
                <a:cubicBezTo>
                  <a:pt x="637" y="811"/>
                  <a:pt x="646" y="802"/>
                  <a:pt x="646" y="791"/>
                </a:cubicBezTo>
                <a:lnTo>
                  <a:pt x="646" y="680"/>
                </a:lnTo>
                <a:lnTo>
                  <a:pt x="787" y="714"/>
                </a:lnTo>
                <a:cubicBezTo>
                  <a:pt x="788" y="715"/>
                  <a:pt x="790" y="715"/>
                  <a:pt x="791" y="715"/>
                </a:cubicBezTo>
                <a:cubicBezTo>
                  <a:pt x="794" y="715"/>
                  <a:pt x="796" y="716"/>
                  <a:pt x="799" y="716"/>
                </a:cubicBezTo>
                <a:cubicBezTo>
                  <a:pt x="820" y="716"/>
                  <a:pt x="840" y="703"/>
                  <a:pt x="853" y="683"/>
                </a:cubicBezTo>
                <a:cubicBezTo>
                  <a:pt x="872" y="657"/>
                  <a:pt x="872" y="620"/>
                  <a:pt x="852" y="594"/>
                </a:cubicBezTo>
                <a:close/>
                <a:moveTo>
                  <a:pt x="436" y="362"/>
                </a:moveTo>
                <a:cubicBezTo>
                  <a:pt x="529" y="362"/>
                  <a:pt x="605" y="281"/>
                  <a:pt x="605" y="181"/>
                </a:cubicBezTo>
                <a:cubicBezTo>
                  <a:pt x="605" y="81"/>
                  <a:pt x="529" y="0"/>
                  <a:pt x="436" y="0"/>
                </a:cubicBezTo>
                <a:cubicBezTo>
                  <a:pt x="342" y="0"/>
                  <a:pt x="266" y="81"/>
                  <a:pt x="266" y="181"/>
                </a:cubicBezTo>
                <a:cubicBezTo>
                  <a:pt x="266" y="281"/>
                  <a:pt x="342" y="362"/>
                  <a:pt x="436" y="362"/>
                </a:cubicBezTo>
                <a:close/>
                <a:moveTo>
                  <a:pt x="377" y="588"/>
                </a:moveTo>
                <a:lnTo>
                  <a:pt x="385" y="580"/>
                </a:lnTo>
                <a:cubicBezTo>
                  <a:pt x="402" y="594"/>
                  <a:pt x="421" y="603"/>
                  <a:pt x="446" y="591"/>
                </a:cubicBezTo>
                <a:lnTo>
                  <a:pt x="410" y="555"/>
                </a:lnTo>
                <a:lnTo>
                  <a:pt x="400" y="565"/>
                </a:lnTo>
                <a:lnTo>
                  <a:pt x="384" y="549"/>
                </a:lnTo>
                <a:lnTo>
                  <a:pt x="411" y="522"/>
                </a:lnTo>
                <a:cubicBezTo>
                  <a:pt x="415" y="524"/>
                  <a:pt x="422" y="524"/>
                  <a:pt x="429" y="519"/>
                </a:cubicBezTo>
                <a:lnTo>
                  <a:pt x="437" y="527"/>
                </a:lnTo>
                <a:lnTo>
                  <a:pt x="423" y="541"/>
                </a:lnTo>
                <a:lnTo>
                  <a:pt x="460" y="578"/>
                </a:lnTo>
                <a:cubicBezTo>
                  <a:pt x="474" y="555"/>
                  <a:pt x="462" y="520"/>
                  <a:pt x="431" y="505"/>
                </a:cubicBezTo>
                <a:cubicBezTo>
                  <a:pt x="462" y="506"/>
                  <a:pt x="502" y="542"/>
                  <a:pt x="474" y="591"/>
                </a:cubicBezTo>
                <a:lnTo>
                  <a:pt x="484" y="602"/>
                </a:lnTo>
                <a:lnTo>
                  <a:pt x="471" y="614"/>
                </a:lnTo>
                <a:lnTo>
                  <a:pt x="460" y="605"/>
                </a:lnTo>
                <a:cubicBezTo>
                  <a:pt x="434" y="619"/>
                  <a:pt x="410" y="617"/>
                  <a:pt x="391" y="602"/>
                </a:cubicBezTo>
                <a:cubicBezTo>
                  <a:pt x="392" y="606"/>
                  <a:pt x="390" y="610"/>
                  <a:pt x="387" y="612"/>
                </a:cubicBezTo>
                <a:cubicBezTo>
                  <a:pt x="383" y="615"/>
                  <a:pt x="378" y="614"/>
                  <a:pt x="375" y="610"/>
                </a:cubicBezTo>
                <a:cubicBezTo>
                  <a:pt x="371" y="604"/>
                  <a:pt x="378" y="596"/>
                  <a:pt x="385" y="597"/>
                </a:cubicBezTo>
                <a:cubicBezTo>
                  <a:pt x="382" y="594"/>
                  <a:pt x="380" y="591"/>
                  <a:pt x="377" y="588"/>
                </a:cubicBezTo>
                <a:close/>
              </a:path>
            </a:pathLst>
          </a:custGeom>
          <a:solidFill>
            <a:schemeClr val="tx2"/>
          </a:solid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a:ea typeface="微软雅黑" panose="020B0503020204020204" pitchFamily="34" charset="-122"/>
              <a:cs typeface="+mn-ea"/>
              <a:sym typeface="+mn-lt"/>
            </a:endParaRPr>
          </a:p>
        </p:txBody>
      </p:sp>
      <p:sp>
        <p:nvSpPr>
          <p:cNvPr id="2" name="文本框 1"/>
          <p:cNvSpPr txBox="1"/>
          <p:nvPr/>
        </p:nvSpPr>
        <p:spPr>
          <a:xfrm>
            <a:off x="1045210" y="713105"/>
            <a:ext cx="10250170" cy="768350"/>
          </a:xfrm>
          <a:prstGeom prst="rect">
            <a:avLst/>
          </a:prstGeom>
          <a:noFill/>
        </p:spPr>
        <p:txBody>
          <a:bodyPr wrap="square" rtlCol="0">
            <a:spAutoFit/>
          </a:bodyPr>
          <a:lstStyle/>
          <a:p>
            <a:r>
              <a:rPr lang="zh-CN" altLang="en-US" sz="2200">
                <a:effectLst>
                  <a:outerShdw blurRad="38100" dist="38100" dir="2700000" algn="tl">
                    <a:srgbClr val="000000">
                      <a:alpha val="43137"/>
                    </a:srgbClr>
                  </a:outerShdw>
                </a:effectLst>
                <a:latin typeface="宋体" panose="02010600030101010101" pitchFamily="2" charset="-122"/>
              </a:rPr>
              <a:t>※ </a:t>
            </a:r>
            <a:r>
              <a:rPr lang="zh-CN" altLang="en-US" sz="2200">
                <a:effectLst>
                  <a:outerShdw blurRad="38100" dist="38100" dir="2700000" algn="tl">
                    <a:srgbClr val="000000">
                      <a:alpha val="43137"/>
                    </a:srgbClr>
                  </a:outerShdw>
                </a:effectLst>
                <a:latin typeface="宋体" panose="02010600030101010101" pitchFamily="2" charset="-122"/>
                <a:sym typeface="+mn-ea"/>
              </a:rPr>
              <a:t>7个方面基本任务：</a:t>
            </a:r>
            <a:r>
              <a:rPr lang="zh-CN" altLang="en-US" sz="2200">
                <a:effectLst>
                  <a:outerShdw blurRad="38100" dist="38100" dir="2700000" algn="tl">
                    <a:srgbClr val="000000">
                      <a:alpha val="43137"/>
                    </a:srgbClr>
                  </a:outerShdw>
                </a:effectLst>
                <a:latin typeface="宋体" panose="02010600030101010101" pitchFamily="2" charset="-122"/>
              </a:rPr>
              <a:t>政治理论教育、政治教育和政治训练、党章党规党纪教育、党的宗旨教育、革命传统教育、形势政策教育、知识技能教育等</a:t>
            </a:r>
            <a:endParaRPr lang="zh-CN" altLang="en-US" sz="2200">
              <a:effectLst>
                <a:outerShdw blurRad="38100" dist="38100" dir="2700000" algn="tl">
                  <a:srgbClr val="000000">
                    <a:alpha val="43137"/>
                  </a:srgbClr>
                </a:outerShdw>
              </a:effectLst>
            </a:endParaRPr>
          </a:p>
        </p:txBody>
      </p:sp>
    </p:spTree>
  </p:cSld>
  <p:clrMapOvr>
    <a:masterClrMapping/>
  </p:clrMapOvr>
  <p:transition advTm="38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89346" y="9981"/>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第三章：党员教育基本任务</a:t>
            </a:r>
          </a:p>
        </p:txBody>
      </p:sp>
      <p:sp>
        <p:nvSpPr>
          <p:cNvPr id="20" name="TextBox 30"/>
          <p:cNvSpPr txBox="1"/>
          <p:nvPr/>
        </p:nvSpPr>
        <p:spPr>
          <a:xfrm>
            <a:off x="1100148" y="1453943"/>
            <a:ext cx="4361130" cy="430374"/>
          </a:xfrm>
          <a:prstGeom prst="rect">
            <a:avLst/>
          </a:prstGeom>
          <a:noFill/>
        </p:spPr>
        <p:txBody>
          <a:bodyPr wrap="square" rtlCol="0">
            <a:spAutoFit/>
          </a:bodyPr>
          <a:lstStyle/>
          <a:p>
            <a:pPr lvl="0" eaLnBrk="0" hangingPunct="0">
              <a:lnSpc>
                <a:spcPct val="120000"/>
              </a:lnSpc>
              <a:defRPr/>
            </a:pPr>
            <a:r>
              <a:rPr lang="zh-CN" altLang="en-US" sz="2000" b="1">
                <a:latin typeface="微软雅黑" panose="020B0503020204020204" pitchFamily="34" charset="-122"/>
                <a:ea typeface="微软雅黑" panose="020B0503020204020204" pitchFamily="34" charset="-122"/>
              </a:rPr>
              <a:t>强化</a:t>
            </a:r>
            <a:r>
              <a:rPr lang="zh-CN" altLang="en-US" sz="2000" b="1">
                <a:solidFill>
                  <a:schemeClr val="accent2"/>
                </a:solidFill>
                <a:latin typeface="微软雅黑" panose="020B0503020204020204" pitchFamily="34" charset="-122"/>
                <a:ea typeface="微软雅黑" panose="020B0503020204020204" pitchFamily="34" charset="-122"/>
              </a:rPr>
              <a:t>党章党规党纪教育</a:t>
            </a:r>
            <a:r>
              <a:rPr lang="zh-CN" altLang="en-US" sz="2000" b="1">
                <a:latin typeface="微软雅黑" panose="020B0503020204020204" pitchFamily="34" charset="-122"/>
                <a:ea typeface="微软雅黑" panose="020B0503020204020204" pitchFamily="34" charset="-122"/>
              </a:rPr>
              <a:t>的具体任务</a:t>
            </a:r>
          </a:p>
        </p:txBody>
      </p:sp>
      <p:sp>
        <p:nvSpPr>
          <p:cNvPr id="21" name="文本框 20"/>
          <p:cNvSpPr txBox="1"/>
          <p:nvPr/>
        </p:nvSpPr>
        <p:spPr>
          <a:xfrm>
            <a:off x="1019937" y="1154886"/>
            <a:ext cx="1210589" cy="338554"/>
          </a:xfrm>
          <a:prstGeom prst="rect">
            <a:avLst/>
          </a:prstGeom>
          <a:noFill/>
        </p:spPr>
        <p:txBody>
          <a:bodyPr wrap="square" rtlCol="0">
            <a:spAutoFit/>
          </a:bodyPr>
          <a:lstStyle/>
          <a:p>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第十一条</a:t>
            </a:r>
            <a:r>
              <a:rPr lang="en-US" altLang="zh-CN"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sp>
        <p:nvSpPr>
          <p:cNvPr id="22" name="TextBox 30"/>
          <p:cNvSpPr txBox="1"/>
          <p:nvPr/>
        </p:nvSpPr>
        <p:spPr>
          <a:xfrm>
            <a:off x="4128132" y="4522860"/>
            <a:ext cx="4361130" cy="430374"/>
          </a:xfrm>
          <a:prstGeom prst="rect">
            <a:avLst/>
          </a:prstGeom>
          <a:noFill/>
        </p:spPr>
        <p:txBody>
          <a:bodyPr wrap="square" rtlCol="0">
            <a:spAutoFit/>
          </a:bodyPr>
          <a:lstStyle/>
          <a:p>
            <a:pPr lvl="0" eaLnBrk="0" hangingPunct="0">
              <a:lnSpc>
                <a:spcPct val="120000"/>
              </a:lnSpc>
              <a:defRPr/>
            </a:pPr>
            <a:r>
              <a:rPr lang="zh-CN" altLang="en-US" sz="2000" b="1">
                <a:latin typeface="微软雅黑" panose="020B0503020204020204" pitchFamily="34" charset="-122"/>
                <a:ea typeface="微软雅黑" panose="020B0503020204020204" pitchFamily="34" charset="-122"/>
              </a:rPr>
              <a:t>加强</a:t>
            </a:r>
            <a:r>
              <a:rPr lang="zh-CN" altLang="en-US" sz="2000" b="1">
                <a:solidFill>
                  <a:schemeClr val="accent2"/>
                </a:solidFill>
                <a:latin typeface="微软雅黑" panose="020B0503020204020204" pitchFamily="34" charset="-122"/>
                <a:ea typeface="微软雅黑" panose="020B0503020204020204" pitchFamily="34" charset="-122"/>
              </a:rPr>
              <a:t>党的宗旨教育</a:t>
            </a:r>
            <a:r>
              <a:rPr lang="zh-CN" altLang="en-US" sz="2000" b="1">
                <a:latin typeface="微软雅黑" panose="020B0503020204020204" pitchFamily="34" charset="-122"/>
                <a:ea typeface="微软雅黑" panose="020B0503020204020204" pitchFamily="34" charset="-122"/>
              </a:rPr>
              <a:t>的具体任务</a:t>
            </a:r>
          </a:p>
        </p:txBody>
      </p:sp>
      <p:sp>
        <p:nvSpPr>
          <p:cNvPr id="40" name="文本框 39"/>
          <p:cNvSpPr txBox="1"/>
          <p:nvPr/>
        </p:nvSpPr>
        <p:spPr>
          <a:xfrm>
            <a:off x="4063963" y="4223803"/>
            <a:ext cx="1210589" cy="338554"/>
          </a:xfrm>
          <a:prstGeom prst="rect">
            <a:avLst/>
          </a:prstGeom>
          <a:noFill/>
        </p:spPr>
        <p:txBody>
          <a:bodyPr wrap="square" rtlCol="0">
            <a:spAutoFit/>
          </a:bodyPr>
          <a:lstStyle/>
          <a:p>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第十二条</a:t>
            </a:r>
            <a:r>
              <a:rPr lang="en-US" altLang="zh-CN"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sp>
        <p:nvSpPr>
          <p:cNvPr id="41" name="TextBox 31"/>
          <p:cNvSpPr txBox="1"/>
          <p:nvPr/>
        </p:nvSpPr>
        <p:spPr>
          <a:xfrm>
            <a:off x="1055452" y="1976734"/>
            <a:ext cx="6548505" cy="1393779"/>
          </a:xfrm>
          <a:prstGeom prst="rect">
            <a:avLst/>
          </a:prstGeom>
          <a:noFill/>
        </p:spPr>
        <p:txBody>
          <a:bodyPr wrap="square" rtlCol="0">
            <a:spAutoFit/>
          </a:bodyPr>
          <a:lstStyle>
            <a:defPPr>
              <a:defRPr lang="zh-CN"/>
            </a:defPPr>
            <a:lvl1pPr>
              <a:defRPr>
                <a:latin typeface="+mn-ea"/>
                <a:ea typeface="+mn-ea"/>
              </a:defRPr>
            </a:lvl1pPr>
          </a:lstStyle>
          <a:p>
            <a:pPr lvl="0" algn="just">
              <a:lnSpc>
                <a:spcPct val="120000"/>
              </a:lnSpc>
              <a:defRPr/>
            </a:pPr>
            <a:r>
              <a:rPr lang="zh-CN" altLang="en-US">
                <a:solidFill>
                  <a:srgbClr val="3D3D3D"/>
                </a:solidFill>
                <a:latin typeface="微软雅黑" panose="020B0503020204020204" pitchFamily="34" charset="-122"/>
                <a:ea typeface="微软雅黑" panose="020B0503020204020204" pitchFamily="34" charset="-122"/>
              </a:rPr>
              <a:t>引导党员牢记入党誓词，坚持合格党员标准，自觉遵守党的纪律，带头践行社会主义核心价值观，培养高尚道德情操，培育良好思想作风、学风、工作作风、生活作风和家风。加强宪法法律法规教育，引导党员尊法学法守法用法。</a:t>
            </a:r>
          </a:p>
        </p:txBody>
      </p:sp>
      <p:sp>
        <p:nvSpPr>
          <p:cNvPr id="42" name="TextBox 31"/>
          <p:cNvSpPr txBox="1"/>
          <p:nvPr/>
        </p:nvSpPr>
        <p:spPr>
          <a:xfrm>
            <a:off x="4115521" y="5173989"/>
            <a:ext cx="6660353" cy="728982"/>
          </a:xfrm>
          <a:prstGeom prst="rect">
            <a:avLst/>
          </a:prstGeom>
          <a:noFill/>
        </p:spPr>
        <p:txBody>
          <a:bodyPr wrap="square" rtlCol="0">
            <a:spAutoFit/>
          </a:bodyPr>
          <a:lstStyle>
            <a:defPPr>
              <a:defRPr lang="zh-CN"/>
            </a:defPPr>
            <a:lvl1pPr>
              <a:defRPr>
                <a:latin typeface="+mn-ea"/>
                <a:ea typeface="+mn-ea"/>
              </a:defRPr>
            </a:lvl1pPr>
          </a:lstStyle>
          <a:p>
            <a:pPr lvl="0" algn="just">
              <a:lnSpc>
                <a:spcPct val="120000"/>
              </a:lnSpc>
              <a:defRPr/>
            </a:pPr>
            <a:r>
              <a:rPr lang="zh-CN" altLang="en-US">
                <a:solidFill>
                  <a:srgbClr val="3D3D3D"/>
                </a:solidFill>
                <a:latin typeface="微软雅黑" panose="020B0503020204020204" pitchFamily="34" charset="-122"/>
                <a:ea typeface="微软雅黑" panose="020B0503020204020204" pitchFamily="34" charset="-122"/>
              </a:rPr>
              <a:t>加强党的宗旨教育，引导党员践行全心全意为人民服务的根本宗旨，贯彻党的群众路线，提高群众工作本领，密切联系服务群众。</a:t>
            </a:r>
          </a:p>
        </p:txBody>
      </p:sp>
      <p:pic>
        <p:nvPicPr>
          <p:cNvPr id="3" name="图片 2"/>
          <p:cNvPicPr>
            <a:picLocks noChangeAspect="1"/>
          </p:cNvPicPr>
          <p:nvPr/>
        </p:nvPicPr>
        <p:blipFill rotWithShape="1">
          <a:blip r:embed="rId3" cstate="print">
            <a:extLst>
              <a:ext uri="{BEBA8EAE-BF5A-486C-A8C5-ECC9F3942E4B}">
                <a14:imgProps xmlns="" xmlns:a14="http://schemas.microsoft.com/office/drawing/2010/main">
                  <a14:imgLayer r:embed="rId4">
                    <a14:imgEffect>
                      <a14:backgroundRemoval t="10000" b="90000" l="984" r="98033"/>
                    </a14:imgEffect>
                  </a14:imgLayer>
                </a14:imgProps>
              </a:ext>
            </a:extLst>
          </a:blip>
          <a:srcRect l="1" t="15880" r="1488" b="14561"/>
          <a:stretch>
            <a:fillRect/>
          </a:stretch>
        </p:blipFill>
        <p:spPr>
          <a:xfrm>
            <a:off x="7748337" y="1176221"/>
            <a:ext cx="3368842" cy="2729700"/>
          </a:xfrm>
          <a:prstGeom prst="rect">
            <a:avLst/>
          </a:prstGeom>
        </p:spPr>
      </p:pic>
      <p:pic>
        <p:nvPicPr>
          <p:cNvPr id="4" name="图片 3"/>
          <p:cNvPicPr>
            <a:picLocks noChangeAspect="1"/>
          </p:cNvPicPr>
          <p:nvPr/>
        </p:nvPicPr>
        <p:blipFill>
          <a:blip r:embed="rId5" cstate="print">
            <a:extLst>
              <a:ext uri="{BEBA8EAE-BF5A-486C-A8C5-ECC9F3942E4B}">
                <a14:imgProps xmlns="" xmlns:a14="http://schemas.microsoft.com/office/drawing/2010/main">
                  <a14:imgLayer r:embed="rId6">
                    <a14:imgEffect>
                      <a14:backgroundRemoval t="2342" b="99063" l="0" r="100000">
                        <a14:foregroundMark x1="22078" y1="51756" x2="9351" y2="76347"/>
                        <a14:foregroundMark x1="19481" y1="57845" x2="59740" y2="74707"/>
                        <a14:foregroundMark x1="10649" y1="59016" x2="2338" y2="71194"/>
                        <a14:foregroundMark x1="77922" y1="71194" x2="84156" y2="74005"/>
                        <a14:foregroundMark x1="92468" y1="67213" x2="92468" y2="72365"/>
                        <a14:foregroundMark x1="60000" y1="36768" x2="39481" y2="47073"/>
                        <a14:foregroundMark x1="72208" y1="38876" x2="45714" y2="71897"/>
                        <a14:foregroundMark x1="61039" y1="41452" x2="55584" y2="50585"/>
                        <a14:foregroundMark x1="31688" y1="36066" x2="26753" y2="38407"/>
                        <a14:foregroundMark x1="32987" y1="29742" x2="24156" y2="45433"/>
                      </a14:backgroundRemoval>
                    </a14:imgEffect>
                  </a14:imgLayer>
                </a14:imgProps>
              </a:ext>
            </a:extLst>
          </a:blip>
          <a:stretch>
            <a:fillRect/>
          </a:stretch>
        </p:blipFill>
        <p:spPr>
          <a:xfrm>
            <a:off x="1146583" y="3370513"/>
            <a:ext cx="2815817" cy="3122996"/>
          </a:xfrm>
          <a:prstGeom prst="rect">
            <a:avLst/>
          </a:prstGeom>
        </p:spPr>
      </p:pic>
      <p:cxnSp>
        <p:nvCxnSpPr>
          <p:cNvPr id="7" name="直接连接符 6"/>
          <p:cNvCxnSpPr/>
          <p:nvPr/>
        </p:nvCxnSpPr>
        <p:spPr bwMode="auto">
          <a:xfrm>
            <a:off x="1145774" y="1950452"/>
            <a:ext cx="6361931" cy="0"/>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4" name="直接连接符 43"/>
          <p:cNvCxnSpPr/>
          <p:nvPr/>
        </p:nvCxnSpPr>
        <p:spPr bwMode="auto">
          <a:xfrm>
            <a:off x="4209816" y="4966368"/>
            <a:ext cx="6522352" cy="0"/>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cSld>
  <p:clrMapOvr>
    <a:masterClrMapping/>
  </p:clrMapOvr>
  <p:transition advTm="38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75624" y="-18127"/>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第三章：党员教育基本任务</a:t>
            </a:r>
          </a:p>
        </p:txBody>
      </p:sp>
      <p:sp>
        <p:nvSpPr>
          <p:cNvPr id="21" name="文本框 20"/>
          <p:cNvSpPr txBox="1"/>
          <p:nvPr/>
        </p:nvSpPr>
        <p:spPr>
          <a:xfrm>
            <a:off x="1928594" y="1145140"/>
            <a:ext cx="1210589" cy="338554"/>
          </a:xfrm>
          <a:prstGeom prst="rect">
            <a:avLst/>
          </a:prstGeom>
          <a:noFill/>
        </p:spPr>
        <p:txBody>
          <a:bodyPr wrap="square" rtlCol="0">
            <a:spAutoFit/>
          </a:bodyPr>
          <a:lstStyle/>
          <a:p>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第十三条</a:t>
            </a:r>
            <a:r>
              <a:rPr lang="en-US" altLang="zh-CN"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sp>
        <p:nvSpPr>
          <p:cNvPr id="45" name="文本框 44"/>
          <p:cNvSpPr txBox="1"/>
          <p:nvPr/>
        </p:nvSpPr>
        <p:spPr>
          <a:xfrm>
            <a:off x="5519983" y="1134975"/>
            <a:ext cx="1210589" cy="338554"/>
          </a:xfrm>
          <a:prstGeom prst="rect">
            <a:avLst/>
          </a:prstGeom>
          <a:noFill/>
        </p:spPr>
        <p:txBody>
          <a:bodyPr wrap="square" rtlCol="0">
            <a:spAutoFit/>
          </a:bodyPr>
          <a:lstStyle/>
          <a:p>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第十四条</a:t>
            </a:r>
            <a:r>
              <a:rPr lang="en-US" altLang="zh-CN"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sp>
        <p:nvSpPr>
          <p:cNvPr id="49" name="文本框 48"/>
          <p:cNvSpPr txBox="1"/>
          <p:nvPr/>
        </p:nvSpPr>
        <p:spPr>
          <a:xfrm>
            <a:off x="9191018" y="1145140"/>
            <a:ext cx="1210589" cy="338554"/>
          </a:xfrm>
          <a:prstGeom prst="rect">
            <a:avLst/>
          </a:prstGeom>
          <a:noFill/>
        </p:spPr>
        <p:txBody>
          <a:bodyPr wrap="square" rtlCol="0">
            <a:spAutoFit/>
          </a:bodyPr>
          <a:lstStyle/>
          <a:p>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第十五条</a:t>
            </a:r>
            <a:r>
              <a:rPr lang="en-US" altLang="zh-CN"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grpSp>
        <p:nvGrpSpPr>
          <p:cNvPr id="53" name="组合 52"/>
          <p:cNvGrpSpPr/>
          <p:nvPr/>
        </p:nvGrpSpPr>
        <p:grpSpPr>
          <a:xfrm>
            <a:off x="0" y="2554338"/>
            <a:ext cx="12196763" cy="2713742"/>
            <a:chOff x="0" y="1653721"/>
            <a:chExt cx="12196763" cy="2713742"/>
          </a:xfrm>
          <a:solidFill>
            <a:srgbClr val="E60000"/>
          </a:solidFill>
        </p:grpSpPr>
        <p:pic>
          <p:nvPicPr>
            <p:cNvPr id="54" name="图片 53"/>
            <p:cNvPicPr>
              <a:picLocks noChangeAspect="1"/>
            </p:cNvPicPr>
            <p:nvPr/>
          </p:nvPicPr>
          <p:blipFill rotWithShape="1">
            <a:blip r:embed="rId3" cstate="print">
              <a:extLst>
                <a:ext uri="{28A0092B-C50C-407E-A947-70E740481C1C}">
                  <a14:useLocalDpi xmlns="" xmlns:a14="http://schemas.microsoft.com/office/drawing/2010/main" val="0"/>
                </a:ext>
              </a:extLst>
            </a:blip>
            <a:srcRect t="30309" b="36315"/>
            <a:stretch>
              <a:fillRect/>
            </a:stretch>
          </p:blipFill>
          <p:spPr>
            <a:xfrm>
              <a:off x="0" y="1653722"/>
              <a:ext cx="12196763" cy="2713741"/>
            </a:xfrm>
            <a:prstGeom prst="rect">
              <a:avLst/>
            </a:prstGeom>
            <a:grpFill/>
          </p:spPr>
        </p:pic>
        <p:sp>
          <p:nvSpPr>
            <p:cNvPr id="55" name="矩形 54"/>
            <p:cNvSpPr/>
            <p:nvPr/>
          </p:nvSpPr>
          <p:spPr bwMode="auto">
            <a:xfrm>
              <a:off x="0" y="1653721"/>
              <a:ext cx="12196763" cy="2713741"/>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grpSp>
      <p:sp>
        <p:nvSpPr>
          <p:cNvPr id="56" name="矩形 55"/>
          <p:cNvSpPr/>
          <p:nvPr/>
        </p:nvSpPr>
        <p:spPr bwMode="auto">
          <a:xfrm>
            <a:off x="935507" y="1805894"/>
            <a:ext cx="3297458" cy="4322189"/>
          </a:xfrm>
          <a:prstGeom prst="rect">
            <a:avLst/>
          </a:prstGeom>
          <a:solidFill>
            <a:schemeClr val="bg1"/>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57" name="矩形 54"/>
          <p:cNvSpPr/>
          <p:nvPr/>
        </p:nvSpPr>
        <p:spPr>
          <a:xfrm>
            <a:off x="1162862" y="2645462"/>
            <a:ext cx="2761430" cy="2390976"/>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l"/>
            </a:pP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引导党员学习党史、国史、改革开放史、社会主义发展史和中华优秀传统文化</a:t>
            </a:r>
            <a:endParaRPr lang="en-US" altLang="zh-CN">
              <a:solidFill>
                <a:srgbClr val="3D3D3D"/>
              </a:solidFill>
              <a:latin typeface="微软雅黑" panose="020B0503020204020204" pitchFamily="34" charset="-122"/>
              <a:ea typeface="微软雅黑" panose="020B0503020204020204" pitchFamily="34" charset="-122"/>
              <a:sym typeface="宋体" panose="02010600030101010101" pitchFamily="2" charset="-122"/>
            </a:endParaRPr>
          </a:p>
          <a:p>
            <a:pPr marL="285750" indent="-285750" algn="just">
              <a:lnSpc>
                <a:spcPct val="120000"/>
              </a:lnSpc>
              <a:buFont typeface="Wingdings" panose="05000000000000000000" pitchFamily="2" charset="2"/>
              <a:buChar char="l"/>
            </a:pP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传承红色基因，践行共产党人价值观，激发爱国主义热情。</a:t>
            </a:r>
          </a:p>
        </p:txBody>
      </p:sp>
      <p:sp>
        <p:nvSpPr>
          <p:cNvPr id="58" name="矩形 57"/>
          <p:cNvSpPr/>
          <p:nvPr/>
        </p:nvSpPr>
        <p:spPr bwMode="auto">
          <a:xfrm>
            <a:off x="4579216" y="1805894"/>
            <a:ext cx="3297458" cy="4322189"/>
          </a:xfrm>
          <a:prstGeom prst="rect">
            <a:avLst/>
          </a:prstGeom>
          <a:solidFill>
            <a:schemeClr val="bg1"/>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59" name="矩形 54"/>
          <p:cNvSpPr/>
          <p:nvPr/>
        </p:nvSpPr>
        <p:spPr>
          <a:xfrm>
            <a:off x="4806571" y="2645462"/>
            <a:ext cx="2761430" cy="2723374"/>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l"/>
            </a:pP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围绕贯彻执行党和国家重大决策、推进落实重大任务，宣讲党的路线方针政策，解读世情国情党情；</a:t>
            </a:r>
            <a:endParaRPr lang="en-US" altLang="zh-CN">
              <a:solidFill>
                <a:srgbClr val="3D3D3D"/>
              </a:solidFill>
              <a:latin typeface="微软雅黑" panose="020B0503020204020204" pitchFamily="34" charset="-122"/>
              <a:ea typeface="微软雅黑" panose="020B0503020204020204" pitchFamily="34" charset="-122"/>
              <a:sym typeface="宋体" panose="02010600030101010101" pitchFamily="2" charset="-122"/>
            </a:endParaRPr>
          </a:p>
          <a:p>
            <a:pPr marL="285750" indent="-285750" algn="just">
              <a:lnSpc>
                <a:spcPct val="120000"/>
              </a:lnSpc>
              <a:buFont typeface="Wingdings" panose="05000000000000000000" pitchFamily="2" charset="2"/>
              <a:buChar char="l"/>
            </a:pP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引导党员正确认识形势，把思想和行动统一到党中央要求上来。</a:t>
            </a:r>
          </a:p>
        </p:txBody>
      </p:sp>
      <p:sp>
        <p:nvSpPr>
          <p:cNvPr id="60" name="矩形 59"/>
          <p:cNvSpPr/>
          <p:nvPr/>
        </p:nvSpPr>
        <p:spPr bwMode="auto">
          <a:xfrm>
            <a:off x="8167373" y="1805894"/>
            <a:ext cx="3297458" cy="4322189"/>
          </a:xfrm>
          <a:prstGeom prst="rect">
            <a:avLst/>
          </a:prstGeom>
          <a:solidFill>
            <a:schemeClr val="bg1"/>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61" name="矩形 54"/>
          <p:cNvSpPr/>
          <p:nvPr/>
        </p:nvSpPr>
        <p:spPr>
          <a:xfrm>
            <a:off x="8394728" y="2645462"/>
            <a:ext cx="2761430" cy="2058577"/>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l"/>
            </a:pP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组织引导党员学习掌握业务知识、科技知识、实用技术等；</a:t>
            </a:r>
            <a:endParaRPr lang="en-US" altLang="zh-CN">
              <a:solidFill>
                <a:srgbClr val="3D3D3D"/>
              </a:solidFill>
              <a:latin typeface="微软雅黑" panose="020B0503020204020204" pitchFamily="34" charset="-122"/>
              <a:ea typeface="微软雅黑" panose="020B0503020204020204" pitchFamily="34" charset="-122"/>
              <a:sym typeface="宋体" panose="02010600030101010101" pitchFamily="2" charset="-122"/>
            </a:endParaRPr>
          </a:p>
          <a:p>
            <a:pPr marL="285750" indent="-285750" algn="just">
              <a:lnSpc>
                <a:spcPct val="120000"/>
              </a:lnSpc>
              <a:buFont typeface="Wingdings" panose="05000000000000000000" pitchFamily="2" charset="2"/>
              <a:buChar char="l"/>
            </a:pP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帮助党员提高综合素质和履职能力，增强服务本领。</a:t>
            </a:r>
          </a:p>
        </p:txBody>
      </p:sp>
      <p:sp>
        <p:nvSpPr>
          <p:cNvPr id="62" name="矩形: 圆角 61"/>
          <p:cNvSpPr/>
          <p:nvPr/>
        </p:nvSpPr>
        <p:spPr bwMode="auto">
          <a:xfrm>
            <a:off x="1454492" y="1488076"/>
            <a:ext cx="2270954" cy="839567"/>
          </a:xfrm>
          <a:prstGeom prst="roundRect">
            <a:avLst>
              <a:gd name="adj" fmla="val 5202"/>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2000" b="1">
                <a:solidFill>
                  <a:srgbClr val="FFFF00"/>
                </a:solidFill>
                <a:latin typeface="微软雅黑" panose="020B0503020204020204" pitchFamily="34" charset="-122"/>
                <a:ea typeface="微软雅黑" panose="020B0503020204020204" pitchFamily="34" charset="-122"/>
              </a:rPr>
              <a:t>革命传统教育</a:t>
            </a:r>
          </a:p>
          <a:p>
            <a:pPr algn="ctr"/>
            <a:r>
              <a:rPr lang="zh-CN" altLang="en-US" sz="2000">
                <a:solidFill>
                  <a:schemeClr val="bg1"/>
                </a:solidFill>
                <a:latin typeface="微软雅黑" panose="020B0503020204020204" pitchFamily="34" charset="-122"/>
                <a:ea typeface="微软雅黑" panose="020B0503020204020204" pitchFamily="34" charset="-122"/>
              </a:rPr>
              <a:t>的具体任务</a:t>
            </a:r>
          </a:p>
        </p:txBody>
      </p:sp>
      <p:sp>
        <p:nvSpPr>
          <p:cNvPr id="63" name="矩形: 圆角 62"/>
          <p:cNvSpPr/>
          <p:nvPr/>
        </p:nvSpPr>
        <p:spPr bwMode="auto">
          <a:xfrm>
            <a:off x="5082159" y="1488076"/>
            <a:ext cx="2270954" cy="839567"/>
          </a:xfrm>
          <a:prstGeom prst="roundRect">
            <a:avLst>
              <a:gd name="adj" fmla="val 5202"/>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2000" b="1">
                <a:solidFill>
                  <a:srgbClr val="FFFF00"/>
                </a:solidFill>
                <a:latin typeface="微软雅黑" panose="020B0503020204020204" pitchFamily="34" charset="-122"/>
                <a:ea typeface="微软雅黑" panose="020B0503020204020204" pitchFamily="34" charset="-122"/>
              </a:rPr>
              <a:t>形势政策教育</a:t>
            </a:r>
          </a:p>
          <a:p>
            <a:pPr algn="ctr"/>
            <a:r>
              <a:rPr lang="zh-CN" altLang="en-US" sz="2000">
                <a:solidFill>
                  <a:schemeClr val="bg1"/>
                </a:solidFill>
                <a:latin typeface="微软雅黑" panose="020B0503020204020204" pitchFamily="34" charset="-122"/>
                <a:ea typeface="微软雅黑" panose="020B0503020204020204" pitchFamily="34" charset="-122"/>
              </a:rPr>
              <a:t>的具体任务</a:t>
            </a:r>
          </a:p>
        </p:txBody>
      </p:sp>
      <p:sp>
        <p:nvSpPr>
          <p:cNvPr id="64" name="矩形: 圆角 63"/>
          <p:cNvSpPr/>
          <p:nvPr/>
        </p:nvSpPr>
        <p:spPr bwMode="auto">
          <a:xfrm>
            <a:off x="8702399" y="1488076"/>
            <a:ext cx="2270954" cy="839567"/>
          </a:xfrm>
          <a:prstGeom prst="roundRect">
            <a:avLst>
              <a:gd name="adj" fmla="val 5202"/>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2000" b="1">
                <a:solidFill>
                  <a:srgbClr val="FFFF00"/>
                </a:solidFill>
                <a:latin typeface="微软雅黑" panose="020B0503020204020204" pitchFamily="34" charset="-122"/>
                <a:ea typeface="微软雅黑" panose="020B0503020204020204" pitchFamily="34" charset="-122"/>
              </a:rPr>
              <a:t>知识技能教育</a:t>
            </a:r>
          </a:p>
          <a:p>
            <a:pPr algn="ctr"/>
            <a:r>
              <a:rPr lang="zh-CN" altLang="en-US" sz="2000">
                <a:solidFill>
                  <a:schemeClr val="bg1"/>
                </a:solidFill>
                <a:latin typeface="微软雅黑" panose="020B0503020204020204" pitchFamily="34" charset="-122"/>
                <a:ea typeface="微软雅黑" panose="020B0503020204020204" pitchFamily="34" charset="-122"/>
              </a:rPr>
              <a:t>的具体任务</a:t>
            </a:r>
          </a:p>
        </p:txBody>
      </p:sp>
    </p:spTree>
  </p:cSld>
  <p:clrMapOvr>
    <a:masterClrMapping/>
  </p:clrMapOvr>
  <p:transition advTm="38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80328"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第四章：党员日常教育管理主要方式</a:t>
            </a:r>
          </a:p>
        </p:txBody>
      </p:sp>
      <p:sp>
        <p:nvSpPr>
          <p:cNvPr id="503" name="文本框 502"/>
          <p:cNvSpPr txBox="1"/>
          <p:nvPr/>
        </p:nvSpPr>
        <p:spPr>
          <a:xfrm>
            <a:off x="977362" y="1160285"/>
            <a:ext cx="1210589" cy="338554"/>
          </a:xfrm>
          <a:prstGeom prst="rect">
            <a:avLst/>
          </a:prstGeom>
          <a:noFill/>
        </p:spPr>
        <p:txBody>
          <a:bodyPr wrap="square" rtlCol="0">
            <a:spAutoFit/>
          </a:bodyPr>
          <a:lstStyle/>
          <a:p>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第十六条</a:t>
            </a:r>
            <a:r>
              <a:rPr lang="en-US" altLang="zh-CN"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sp>
        <p:nvSpPr>
          <p:cNvPr id="504" name="矩形 54"/>
          <p:cNvSpPr/>
          <p:nvPr/>
        </p:nvSpPr>
        <p:spPr>
          <a:xfrm>
            <a:off x="2486976" y="1980176"/>
            <a:ext cx="8914718" cy="1393779"/>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l"/>
            </a:pPr>
            <a:r>
              <a:rPr lang="zh-CN" altLang="en-US" b="1">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党支部</a:t>
            </a: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应当运用“三会一课”制度，对党员进行经常性的教育管理。</a:t>
            </a:r>
            <a:endParaRPr lang="en-US" altLang="zh-CN">
              <a:solidFill>
                <a:srgbClr val="3D3D3D"/>
              </a:solidFill>
              <a:latin typeface="微软雅黑" panose="020B0503020204020204" pitchFamily="34" charset="-122"/>
              <a:ea typeface="微软雅黑" panose="020B0503020204020204" pitchFamily="34" charset="-122"/>
              <a:sym typeface="宋体" panose="02010600030101010101" pitchFamily="2" charset="-122"/>
            </a:endParaRPr>
          </a:p>
          <a:p>
            <a:pPr marL="285750" indent="-285750" algn="just">
              <a:lnSpc>
                <a:spcPct val="120000"/>
              </a:lnSpc>
              <a:buFont typeface="Wingdings" panose="05000000000000000000" pitchFamily="2" charset="2"/>
              <a:buChar char="l"/>
            </a:pPr>
            <a:r>
              <a:rPr lang="zh-CN" altLang="en-US" b="1">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党员</a:t>
            </a: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应当按期参加党员大会、党小组会和上党课，进行学习交流，汇报思想、工作等情况。</a:t>
            </a:r>
            <a:endParaRPr lang="en-US" altLang="zh-CN">
              <a:solidFill>
                <a:srgbClr val="3D3D3D"/>
              </a:solidFill>
              <a:latin typeface="微软雅黑" panose="020B0503020204020204" pitchFamily="34" charset="-122"/>
              <a:ea typeface="微软雅黑" panose="020B0503020204020204" pitchFamily="34" charset="-122"/>
              <a:sym typeface="宋体" panose="02010600030101010101" pitchFamily="2" charset="-122"/>
            </a:endParaRPr>
          </a:p>
          <a:p>
            <a:pPr marL="285750" indent="-285750" algn="just">
              <a:lnSpc>
                <a:spcPct val="120000"/>
              </a:lnSpc>
              <a:buFont typeface="Wingdings" panose="05000000000000000000" pitchFamily="2" charset="2"/>
              <a:buChar char="l"/>
            </a:pPr>
            <a:r>
              <a:rPr lang="zh-CN" altLang="en-US" b="1">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党员领导干部</a:t>
            </a: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应当参加双重组织生活。</a:t>
            </a:r>
          </a:p>
        </p:txBody>
      </p:sp>
      <p:sp>
        <p:nvSpPr>
          <p:cNvPr id="505" name="TextBox 30"/>
          <p:cNvSpPr txBox="1"/>
          <p:nvPr/>
        </p:nvSpPr>
        <p:spPr>
          <a:xfrm>
            <a:off x="1100147" y="1453943"/>
            <a:ext cx="7610811" cy="460375"/>
          </a:xfrm>
          <a:prstGeom prst="rect">
            <a:avLst/>
          </a:prstGeom>
          <a:noFill/>
        </p:spPr>
        <p:txBody>
          <a:bodyPr wrap="square" rtlCol="0">
            <a:spAutoFit/>
          </a:bodyPr>
          <a:lstStyle/>
          <a:p>
            <a:pPr eaLnBrk="0" hangingPunct="0">
              <a:lnSpc>
                <a:spcPct val="120000"/>
              </a:lnSpc>
              <a:defRPr/>
            </a:pPr>
            <a:r>
              <a:rPr lang="zh-CN" altLang="en-US" sz="2000" b="1">
                <a:latin typeface="微软雅黑" panose="020B0503020204020204" pitchFamily="34" charset="-122"/>
                <a:ea typeface="微软雅黑" panose="020B0503020204020204" pitchFamily="34" charset="-122"/>
              </a:rPr>
              <a:t>日常教育管理：</a:t>
            </a:r>
            <a:r>
              <a:rPr lang="zh-CN" altLang="en-US" sz="2000" b="1">
                <a:solidFill>
                  <a:schemeClr val="accent2"/>
                </a:solidFill>
                <a:latin typeface="微软雅黑" panose="020B0503020204020204" pitchFamily="34" charset="-122"/>
                <a:ea typeface="微软雅黑" panose="020B0503020204020204" pitchFamily="34" charset="-122"/>
              </a:rPr>
              <a:t>三会一课、主题党日、党费</a:t>
            </a:r>
          </a:p>
        </p:txBody>
      </p:sp>
      <p:sp>
        <p:nvSpPr>
          <p:cNvPr id="3" name="椭圆 2"/>
          <p:cNvSpPr/>
          <p:nvPr/>
        </p:nvSpPr>
        <p:spPr bwMode="auto">
          <a:xfrm>
            <a:off x="1249790" y="2160937"/>
            <a:ext cx="1106906" cy="1106906"/>
          </a:xfrm>
          <a:prstGeom prst="ellipse">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2000" b="1">
                <a:solidFill>
                  <a:srgbClr val="FFFF00"/>
                </a:solidFill>
                <a:latin typeface="微软雅黑" panose="020B0503020204020204" pitchFamily="34" charset="-122"/>
                <a:ea typeface="微软雅黑" panose="020B0503020204020204" pitchFamily="34" charset="-122"/>
              </a:rPr>
              <a:t>三会</a:t>
            </a:r>
            <a:endParaRPr lang="en-US" altLang="zh-CN" sz="2000" b="1">
              <a:solidFill>
                <a:srgbClr val="FFFF00"/>
              </a:solidFill>
              <a:latin typeface="微软雅黑" panose="020B0503020204020204" pitchFamily="34" charset="-122"/>
              <a:ea typeface="微软雅黑" panose="020B0503020204020204" pitchFamily="34" charset="-122"/>
            </a:endParaRPr>
          </a:p>
          <a:p>
            <a:pPr algn="ctr"/>
            <a:r>
              <a:rPr lang="zh-CN" altLang="en-US" sz="2000" b="1">
                <a:solidFill>
                  <a:srgbClr val="FFFF00"/>
                </a:solidFill>
                <a:latin typeface="微软雅黑" panose="020B0503020204020204" pitchFamily="34" charset="-122"/>
                <a:ea typeface="微软雅黑" panose="020B0503020204020204" pitchFamily="34" charset="-122"/>
              </a:rPr>
              <a:t>一课</a:t>
            </a:r>
          </a:p>
        </p:txBody>
      </p:sp>
      <p:sp>
        <p:nvSpPr>
          <p:cNvPr id="506" name="矩形 54"/>
          <p:cNvSpPr/>
          <p:nvPr/>
        </p:nvSpPr>
        <p:spPr>
          <a:xfrm>
            <a:off x="2486976" y="5347172"/>
            <a:ext cx="4403493" cy="1061381"/>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l"/>
            </a:pPr>
            <a:r>
              <a:rPr lang="zh-CN" altLang="en-US" b="1">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党员</a:t>
            </a: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应当按期交纳党费。</a:t>
            </a:r>
            <a:endParaRPr lang="en-US" altLang="zh-CN">
              <a:solidFill>
                <a:srgbClr val="3D3D3D"/>
              </a:solidFill>
              <a:latin typeface="微软雅黑" panose="020B0503020204020204" pitchFamily="34" charset="-122"/>
              <a:ea typeface="微软雅黑" panose="020B0503020204020204" pitchFamily="34" charset="-122"/>
              <a:sym typeface="宋体" panose="02010600030101010101" pitchFamily="2" charset="-122"/>
            </a:endParaRPr>
          </a:p>
          <a:p>
            <a:pPr marL="285750" indent="-285750" algn="just">
              <a:lnSpc>
                <a:spcPct val="120000"/>
              </a:lnSpc>
              <a:buFont typeface="Wingdings" panose="05000000000000000000" pitchFamily="2" charset="2"/>
              <a:buChar char="l"/>
            </a:pPr>
            <a:r>
              <a:rPr lang="zh-CN" altLang="en-US" b="1">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党组织</a:t>
            </a: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应当做好党费收缴、使用和管理工作。</a:t>
            </a:r>
          </a:p>
        </p:txBody>
      </p:sp>
      <p:sp>
        <p:nvSpPr>
          <p:cNvPr id="507" name="椭圆 506"/>
          <p:cNvSpPr/>
          <p:nvPr/>
        </p:nvSpPr>
        <p:spPr bwMode="auto">
          <a:xfrm>
            <a:off x="1249790" y="3734633"/>
            <a:ext cx="1106906" cy="1106906"/>
          </a:xfrm>
          <a:prstGeom prst="ellipse">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2000" b="1">
                <a:solidFill>
                  <a:srgbClr val="FFFF00"/>
                </a:solidFill>
                <a:latin typeface="微软雅黑" panose="020B0503020204020204" pitchFamily="34" charset="-122"/>
                <a:ea typeface="微软雅黑" panose="020B0503020204020204" pitchFamily="34" charset="-122"/>
              </a:rPr>
              <a:t>主题</a:t>
            </a:r>
            <a:endParaRPr lang="en-US" altLang="zh-CN" sz="2000" b="1">
              <a:solidFill>
                <a:srgbClr val="FFFF00"/>
              </a:solidFill>
              <a:latin typeface="微软雅黑" panose="020B0503020204020204" pitchFamily="34" charset="-122"/>
              <a:ea typeface="微软雅黑" panose="020B0503020204020204" pitchFamily="34" charset="-122"/>
            </a:endParaRPr>
          </a:p>
          <a:p>
            <a:pPr algn="ctr"/>
            <a:r>
              <a:rPr lang="zh-CN" altLang="en-US" sz="2000" b="1">
                <a:solidFill>
                  <a:srgbClr val="FFFF00"/>
                </a:solidFill>
                <a:latin typeface="微软雅黑" panose="020B0503020204020204" pitchFamily="34" charset="-122"/>
                <a:ea typeface="微软雅黑" panose="020B0503020204020204" pitchFamily="34" charset="-122"/>
              </a:rPr>
              <a:t>党日</a:t>
            </a:r>
          </a:p>
        </p:txBody>
      </p:sp>
      <p:sp>
        <p:nvSpPr>
          <p:cNvPr id="508" name="矩形 54"/>
          <p:cNvSpPr/>
          <p:nvPr/>
        </p:nvSpPr>
        <p:spPr>
          <a:xfrm>
            <a:off x="2486977" y="3757395"/>
            <a:ext cx="4610875" cy="1061381"/>
          </a:xfrm>
          <a:prstGeom prst="rect">
            <a:avLst/>
          </a:prstGeom>
          <a:noFill/>
        </p:spPr>
        <p:txBody>
          <a:bodyPr wrap="square" rtlCol="0">
            <a:spAutoFit/>
          </a:bodyPr>
          <a:lstStyle/>
          <a:p>
            <a:pPr algn="just">
              <a:lnSpc>
                <a:spcPct val="120000"/>
              </a:lnSpc>
            </a:pP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党支部应当</a:t>
            </a:r>
            <a:r>
              <a:rPr lang="zh-CN" altLang="en-US" b="1">
                <a:solidFill>
                  <a:srgbClr val="3D3D3D"/>
                </a:solidFill>
                <a:latin typeface="微软雅黑" panose="020B0503020204020204" pitchFamily="34" charset="-122"/>
                <a:ea typeface="微软雅黑" panose="020B0503020204020204" pitchFamily="34" charset="-122"/>
                <a:sym typeface="宋体" panose="02010600030101010101" pitchFamily="2" charset="-122"/>
              </a:rPr>
              <a:t>每月开展</a:t>
            </a:r>
            <a:r>
              <a:rPr lang="en-US" altLang="zh-CN" b="1">
                <a:solidFill>
                  <a:srgbClr val="3D3D3D"/>
                </a:solidFill>
                <a:latin typeface="微软雅黑" panose="020B0503020204020204" pitchFamily="34" charset="-122"/>
                <a:ea typeface="微软雅黑" panose="020B0503020204020204" pitchFamily="34" charset="-122"/>
                <a:sym typeface="宋体" panose="02010600030101010101" pitchFamily="2" charset="-122"/>
              </a:rPr>
              <a:t>1</a:t>
            </a:r>
            <a:r>
              <a:rPr lang="zh-CN" altLang="en-US" b="1">
                <a:solidFill>
                  <a:srgbClr val="3D3D3D"/>
                </a:solidFill>
                <a:latin typeface="微软雅黑" panose="020B0503020204020204" pitchFamily="34" charset="-122"/>
                <a:ea typeface="微软雅黑" panose="020B0503020204020204" pitchFamily="34" charset="-122"/>
                <a:sym typeface="宋体" panose="02010600030101010101" pitchFamily="2" charset="-122"/>
              </a:rPr>
              <a:t>次主题党日</a:t>
            </a: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，贴近党员思想和工作实际，组织党员集中学习、过组织生活、进行民主议事和开展志愿服务等。</a:t>
            </a:r>
          </a:p>
        </p:txBody>
      </p:sp>
      <p:sp>
        <p:nvSpPr>
          <p:cNvPr id="509" name="椭圆 508"/>
          <p:cNvSpPr/>
          <p:nvPr/>
        </p:nvSpPr>
        <p:spPr bwMode="auto">
          <a:xfrm>
            <a:off x="1249790" y="5301647"/>
            <a:ext cx="1106906" cy="1106906"/>
          </a:xfrm>
          <a:prstGeom prst="ellipse">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2000" b="1">
                <a:solidFill>
                  <a:srgbClr val="FFFF00"/>
                </a:solidFill>
                <a:latin typeface="微软雅黑" panose="020B0503020204020204" pitchFamily="34" charset="-122"/>
                <a:ea typeface="微软雅黑" panose="020B0503020204020204" pitchFamily="34" charset="-122"/>
              </a:rPr>
              <a:t>党费</a:t>
            </a:r>
          </a:p>
        </p:txBody>
      </p:sp>
      <p:pic>
        <p:nvPicPr>
          <p:cNvPr id="6146" name="Picture 2" descr="https://timgsa.baidu.com/timg?image&amp;quality=80&amp;size=b9999_10000&amp;sec=1559216806901&amp;di=f3a0e1faf6d204dc3cad84b40ff9657a&amp;imgtype=0&amp;src=http%3A%2F%2Fimg.mp.sohu.com%2Fupload%2F20170811%2Fb29c92f413f3421c98f6e7fd0e1cb854_th.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00848" y="3647644"/>
            <a:ext cx="3991482" cy="254003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文本框 1"/>
          <p:cNvSpPr txBox="1"/>
          <p:nvPr/>
        </p:nvSpPr>
        <p:spPr>
          <a:xfrm>
            <a:off x="1045210" y="713105"/>
            <a:ext cx="10250170" cy="429895"/>
          </a:xfrm>
          <a:prstGeom prst="rect">
            <a:avLst/>
          </a:prstGeom>
          <a:noFill/>
        </p:spPr>
        <p:txBody>
          <a:bodyPr wrap="square" rtlCol="0">
            <a:spAutoFit/>
          </a:bodyPr>
          <a:lstStyle/>
          <a:p>
            <a:r>
              <a:rPr lang="zh-CN" altLang="en-US" sz="2200">
                <a:effectLst>
                  <a:outerShdw blurRad="38100" dist="38100" dir="2700000" algn="tl">
                    <a:srgbClr val="000000">
                      <a:alpha val="43137"/>
                    </a:srgbClr>
                  </a:outerShdw>
                </a:effectLst>
                <a:latin typeface="宋体" panose="02010600030101010101" pitchFamily="2" charset="-122"/>
              </a:rPr>
              <a:t>※ </a:t>
            </a:r>
            <a:r>
              <a:rPr lang="en-US" altLang="zh-CN" sz="2200">
                <a:effectLst>
                  <a:outerShdw blurRad="38100" dist="38100" dir="2700000" algn="tl">
                    <a:srgbClr val="000000">
                      <a:alpha val="43137"/>
                    </a:srgbClr>
                  </a:outerShdw>
                </a:effectLst>
                <a:latin typeface="宋体" panose="02010600030101010101" pitchFamily="2" charset="-122"/>
              </a:rPr>
              <a:t>4</a:t>
            </a:r>
            <a:r>
              <a:rPr lang="zh-CN" altLang="en-US" sz="2200">
                <a:effectLst>
                  <a:outerShdw blurRad="38100" dist="38100" dir="2700000" algn="tl">
                    <a:srgbClr val="000000">
                      <a:alpha val="43137"/>
                    </a:srgbClr>
                  </a:outerShdw>
                </a:effectLst>
                <a:latin typeface="宋体" panose="02010600030101010101" pitchFamily="2" charset="-122"/>
              </a:rPr>
              <a:t>类方式：组织生活、集中培训、先锋示范、激励关怀</a:t>
            </a:r>
            <a:endParaRPr lang="zh-CN" altLang="en-US" sz="2200">
              <a:effectLst>
                <a:outerShdw blurRad="38100" dist="38100" dir="2700000" algn="tl">
                  <a:srgbClr val="000000">
                    <a:alpha val="43137"/>
                  </a:srgbClr>
                </a:outerShdw>
              </a:effectLst>
            </a:endParaRPr>
          </a:p>
        </p:txBody>
      </p:sp>
    </p:spTree>
  </p:cSld>
  <p:clrMapOvr>
    <a:masterClrMapping/>
  </p:clrMapOvr>
  <p:transition advTm="38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84040"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第四章：党员日常教育管理主要方式</a:t>
            </a:r>
          </a:p>
        </p:txBody>
      </p:sp>
      <p:sp>
        <p:nvSpPr>
          <p:cNvPr id="510" name="矩形 54"/>
          <p:cNvSpPr/>
          <p:nvPr/>
        </p:nvSpPr>
        <p:spPr>
          <a:xfrm>
            <a:off x="5801778" y="1920661"/>
            <a:ext cx="5646720" cy="1061381"/>
          </a:xfrm>
          <a:prstGeom prst="rect">
            <a:avLst/>
          </a:prstGeom>
          <a:noFill/>
        </p:spPr>
        <p:txBody>
          <a:bodyPr wrap="square" rtlCol="0">
            <a:spAutoFit/>
          </a:bodyPr>
          <a:lstStyle/>
          <a:p>
            <a:pPr algn="just">
              <a:lnSpc>
                <a:spcPct val="120000"/>
              </a:lnSpc>
            </a:pP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党支部</a:t>
            </a:r>
            <a:r>
              <a:rPr lang="zh-CN" altLang="en-US" b="1">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每年至少召开</a:t>
            </a:r>
            <a:r>
              <a:rPr lang="en-US" altLang="zh-CN" b="1">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1</a:t>
            </a:r>
            <a:r>
              <a:rPr lang="zh-CN" altLang="en-US" b="1">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次组织生活会</a:t>
            </a: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，也可以根据工作需要随时召开，一般以党员大会、党支部委员会会议或者党小组会形式进行。</a:t>
            </a:r>
          </a:p>
        </p:txBody>
      </p:sp>
      <p:grpSp>
        <p:nvGrpSpPr>
          <p:cNvPr id="3" name="组合 2"/>
          <p:cNvGrpSpPr/>
          <p:nvPr/>
        </p:nvGrpSpPr>
        <p:grpSpPr>
          <a:xfrm>
            <a:off x="5824004" y="3303617"/>
            <a:ext cx="4514709" cy="548897"/>
            <a:chOff x="5824004" y="3303617"/>
            <a:chExt cx="4514709" cy="548897"/>
          </a:xfrm>
        </p:grpSpPr>
        <p:sp>
          <p:nvSpPr>
            <p:cNvPr id="512" name="箭头: 五边形 511"/>
            <p:cNvSpPr/>
            <p:nvPr/>
          </p:nvSpPr>
          <p:spPr bwMode="auto">
            <a:xfrm>
              <a:off x="5824004" y="3303617"/>
              <a:ext cx="4514709" cy="548897"/>
            </a:xfrm>
            <a:prstGeom prst="homePlate">
              <a:avLst>
                <a:gd name="adj" fmla="val 18559"/>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13" name="文本框 512"/>
            <p:cNvSpPr txBox="1"/>
            <p:nvPr/>
          </p:nvSpPr>
          <p:spPr>
            <a:xfrm>
              <a:off x="5862843" y="3439558"/>
              <a:ext cx="1210589" cy="338554"/>
            </a:xfrm>
            <a:prstGeom prst="rect">
              <a:avLst/>
            </a:prstGeom>
            <a:noFill/>
          </p:spPr>
          <p:txBody>
            <a:bodyPr wrap="square" rtlCol="0">
              <a:spAutoFit/>
            </a:bodyPr>
            <a:lstStyle/>
            <a:p>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第十八条</a:t>
              </a:r>
              <a:r>
                <a:rPr lang="en-US" altLang="zh-CN" sz="1600">
                  <a:solidFill>
                    <a:schemeClr val="bg1"/>
                  </a:solidFill>
                  <a:latin typeface="微软雅黑" panose="020B0503020204020204" pitchFamily="34" charset="-122"/>
                  <a:ea typeface="微软雅黑" panose="020B0503020204020204" pitchFamily="34" charset="-122"/>
                </a:rPr>
                <a:t>】</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514" name="TextBox 30"/>
            <p:cNvSpPr txBox="1"/>
            <p:nvPr/>
          </p:nvSpPr>
          <p:spPr>
            <a:xfrm>
              <a:off x="7156529" y="3393648"/>
              <a:ext cx="1862274" cy="430374"/>
            </a:xfrm>
            <a:prstGeom prst="rect">
              <a:avLst/>
            </a:prstGeom>
            <a:noFill/>
          </p:spPr>
          <p:txBody>
            <a:bodyPr wrap="square" rtlCol="0">
              <a:spAutoFit/>
            </a:bodyPr>
            <a:lstStyle/>
            <a:p>
              <a:pPr lvl="0" eaLnBrk="0" hangingPunct="0">
                <a:lnSpc>
                  <a:spcPct val="120000"/>
                </a:lnSpc>
                <a:defRPr/>
              </a:pPr>
              <a:r>
                <a:rPr lang="zh-CN" altLang="en-US" sz="2000" b="1">
                  <a:solidFill>
                    <a:srgbClr val="FFFF00"/>
                  </a:solidFill>
                  <a:latin typeface="微软雅黑" panose="020B0503020204020204" pitchFamily="34" charset="-122"/>
                  <a:ea typeface="微软雅黑" panose="020B0503020204020204" pitchFamily="34" charset="-122"/>
                </a:rPr>
                <a:t>民主评议党员</a:t>
              </a:r>
            </a:p>
          </p:txBody>
        </p:sp>
      </p:grpSp>
      <p:sp>
        <p:nvSpPr>
          <p:cNvPr id="515" name="矩形 54"/>
          <p:cNvSpPr/>
          <p:nvPr/>
        </p:nvSpPr>
        <p:spPr>
          <a:xfrm>
            <a:off x="5787526" y="3989283"/>
            <a:ext cx="5538830" cy="2058577"/>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l"/>
            </a:pP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党支部一般</a:t>
            </a:r>
            <a:r>
              <a:rPr lang="zh-CN" altLang="en-US" b="1">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每年开展</a:t>
            </a:r>
            <a:r>
              <a:rPr lang="en-US" altLang="zh-CN" b="1">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1</a:t>
            </a:r>
            <a:r>
              <a:rPr lang="zh-CN" altLang="en-US" b="1">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次</a:t>
            </a: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民主评议党员。</a:t>
            </a:r>
            <a:endParaRPr lang="en-US" altLang="zh-CN">
              <a:solidFill>
                <a:srgbClr val="3D3D3D"/>
              </a:solidFill>
              <a:latin typeface="微软雅黑" panose="020B0503020204020204" pitchFamily="34" charset="-122"/>
              <a:ea typeface="微软雅黑" panose="020B0503020204020204" pitchFamily="34" charset="-122"/>
              <a:sym typeface="宋体" panose="02010600030101010101" pitchFamily="2" charset="-122"/>
            </a:endParaRPr>
          </a:p>
          <a:p>
            <a:pPr marL="285750" indent="-285750" algn="just">
              <a:lnSpc>
                <a:spcPct val="120000"/>
              </a:lnSpc>
              <a:buFont typeface="Wingdings" panose="05000000000000000000" pitchFamily="2" charset="2"/>
              <a:buChar char="l"/>
            </a:pP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党支部召开党员大会，按照个人自评、党员互评、民主测评的程序，组织党员进行评议。</a:t>
            </a:r>
            <a:endParaRPr lang="en-US" altLang="zh-CN">
              <a:solidFill>
                <a:srgbClr val="3D3D3D"/>
              </a:solidFill>
              <a:latin typeface="微软雅黑" panose="020B0503020204020204" pitchFamily="34" charset="-122"/>
              <a:ea typeface="微软雅黑" panose="020B0503020204020204" pitchFamily="34" charset="-122"/>
              <a:sym typeface="宋体" panose="02010600030101010101" pitchFamily="2" charset="-122"/>
            </a:endParaRPr>
          </a:p>
          <a:p>
            <a:pPr marL="285750" indent="-285750" algn="just">
              <a:lnSpc>
                <a:spcPct val="120000"/>
              </a:lnSpc>
              <a:buFont typeface="Wingdings" panose="05000000000000000000" pitchFamily="2" charset="2"/>
              <a:buChar char="l"/>
            </a:pP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党支部委员会会议或者党员大会根据评议情况和党员日常表现情况，提出评定意见。</a:t>
            </a:r>
          </a:p>
          <a:p>
            <a:pPr marL="285750" indent="-285750" algn="just">
              <a:lnSpc>
                <a:spcPct val="120000"/>
              </a:lnSpc>
              <a:buFont typeface="Wingdings" panose="05000000000000000000" pitchFamily="2" charset="2"/>
              <a:buChar char="l"/>
            </a:pPr>
            <a:r>
              <a:rPr lang="zh-CN" altLang="en-US">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民主评议党员可以结合组织生活会一并进行。</a:t>
            </a:r>
          </a:p>
        </p:txBody>
      </p:sp>
      <p:sp>
        <p:nvSpPr>
          <p:cNvPr id="521" name="文本框 520"/>
          <p:cNvSpPr txBox="1"/>
          <p:nvPr/>
        </p:nvSpPr>
        <p:spPr>
          <a:xfrm>
            <a:off x="2068294" y="2364658"/>
            <a:ext cx="3122326" cy="482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algn="just" eaLnBrk="1" hangingPunct="1">
              <a:lnSpc>
                <a:spcPct val="120000"/>
              </a:lnSpc>
              <a:spcBef>
                <a:spcPct val="20000"/>
              </a:spcBef>
              <a:defRPr kern="0">
                <a:latin typeface="+mn-ea"/>
                <a:ea typeface="+mn-ea"/>
              </a:defRPr>
            </a:lvl1pPr>
          </a:lstStyle>
          <a:p>
            <a:pPr algn="ctr"/>
            <a:r>
              <a:rPr lang="zh-CN" altLang="en-US" b="1" noProof="1">
                <a:latin typeface="微软雅黑" panose="020B0503020204020204" pitchFamily="34" charset="-122"/>
                <a:ea typeface="微软雅黑" panose="020B0503020204020204" pitchFamily="34" charset="-122"/>
              </a:rPr>
              <a:t>组织生活会、民主评议党员</a:t>
            </a:r>
          </a:p>
        </p:txBody>
      </p:sp>
      <p:grpSp>
        <p:nvGrpSpPr>
          <p:cNvPr id="522" name="组合 521"/>
          <p:cNvGrpSpPr/>
          <p:nvPr/>
        </p:nvGrpSpPr>
        <p:grpSpPr>
          <a:xfrm>
            <a:off x="575205" y="2000956"/>
            <a:ext cx="4870505" cy="3752121"/>
            <a:chOff x="7945438" y="2782888"/>
            <a:chExt cx="2025651" cy="1560513"/>
          </a:xfrm>
          <a:solidFill>
            <a:schemeClr val="accent5">
              <a:lumMod val="50000"/>
            </a:schemeClr>
          </a:solidFill>
        </p:grpSpPr>
        <p:sp>
          <p:nvSpPr>
            <p:cNvPr id="523" name="Freeform 443"/>
            <p:cNvSpPr/>
            <p:nvPr/>
          </p:nvSpPr>
          <p:spPr bwMode="auto">
            <a:xfrm>
              <a:off x="8026401" y="3646488"/>
              <a:ext cx="371475" cy="587375"/>
            </a:xfrm>
            <a:custGeom>
              <a:avLst/>
              <a:gdLst>
                <a:gd name="T0" fmla="*/ 48 w 289"/>
                <a:gd name="T1" fmla="*/ 454 h 456"/>
                <a:gd name="T2" fmla="*/ 101 w 289"/>
                <a:gd name="T3" fmla="*/ 407 h 456"/>
                <a:gd name="T4" fmla="*/ 127 w 289"/>
                <a:gd name="T5" fmla="*/ 85 h 456"/>
                <a:gd name="T6" fmla="*/ 162 w 289"/>
                <a:gd name="T7" fmla="*/ 85 h 456"/>
                <a:gd name="T8" fmla="*/ 188 w 289"/>
                <a:gd name="T9" fmla="*/ 407 h 456"/>
                <a:gd name="T10" fmla="*/ 242 w 289"/>
                <a:gd name="T11" fmla="*/ 453 h 456"/>
                <a:gd name="T12" fmla="*/ 287 w 289"/>
                <a:gd name="T13" fmla="*/ 400 h 456"/>
                <a:gd name="T14" fmla="*/ 254 w 289"/>
                <a:gd name="T15" fmla="*/ 0 h 456"/>
                <a:gd name="T16" fmla="*/ 145 w 289"/>
                <a:gd name="T17" fmla="*/ 11 h 456"/>
                <a:gd name="T18" fmla="*/ 35 w 289"/>
                <a:gd name="T19" fmla="*/ 0 h 456"/>
                <a:gd name="T20" fmla="*/ 2 w 289"/>
                <a:gd name="T21" fmla="*/ 400 h 456"/>
                <a:gd name="T22" fmla="*/ 48 w 289"/>
                <a:gd name="T23" fmla="*/ 454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9" h="456">
                  <a:moveTo>
                    <a:pt x="48" y="454"/>
                  </a:moveTo>
                  <a:cubicBezTo>
                    <a:pt x="75" y="456"/>
                    <a:pt x="99" y="435"/>
                    <a:pt x="101" y="407"/>
                  </a:cubicBezTo>
                  <a:cubicBezTo>
                    <a:pt x="127" y="85"/>
                    <a:pt x="127" y="85"/>
                    <a:pt x="127" y="85"/>
                  </a:cubicBezTo>
                  <a:cubicBezTo>
                    <a:pt x="162" y="85"/>
                    <a:pt x="162" y="85"/>
                    <a:pt x="162" y="85"/>
                  </a:cubicBezTo>
                  <a:cubicBezTo>
                    <a:pt x="188" y="407"/>
                    <a:pt x="188" y="407"/>
                    <a:pt x="188" y="407"/>
                  </a:cubicBezTo>
                  <a:cubicBezTo>
                    <a:pt x="191" y="435"/>
                    <a:pt x="214" y="455"/>
                    <a:pt x="242" y="453"/>
                  </a:cubicBezTo>
                  <a:cubicBezTo>
                    <a:pt x="269" y="451"/>
                    <a:pt x="289" y="427"/>
                    <a:pt x="287" y="400"/>
                  </a:cubicBezTo>
                  <a:cubicBezTo>
                    <a:pt x="254" y="0"/>
                    <a:pt x="254" y="0"/>
                    <a:pt x="254" y="0"/>
                  </a:cubicBezTo>
                  <a:cubicBezTo>
                    <a:pt x="234" y="3"/>
                    <a:pt x="185" y="11"/>
                    <a:pt x="145" y="11"/>
                  </a:cubicBezTo>
                  <a:cubicBezTo>
                    <a:pt x="105" y="11"/>
                    <a:pt x="55" y="3"/>
                    <a:pt x="35" y="0"/>
                  </a:cubicBezTo>
                  <a:cubicBezTo>
                    <a:pt x="2" y="400"/>
                    <a:pt x="2" y="400"/>
                    <a:pt x="2" y="400"/>
                  </a:cubicBezTo>
                  <a:cubicBezTo>
                    <a:pt x="0" y="428"/>
                    <a:pt x="20" y="451"/>
                    <a:pt x="48" y="45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524" name="Freeform 444"/>
            <p:cNvSpPr/>
            <p:nvPr/>
          </p:nvSpPr>
          <p:spPr bwMode="auto">
            <a:xfrm>
              <a:off x="7945438" y="3184525"/>
              <a:ext cx="784225" cy="581025"/>
            </a:xfrm>
            <a:custGeom>
              <a:avLst/>
              <a:gdLst>
                <a:gd name="T0" fmla="*/ 208 w 610"/>
                <a:gd name="T1" fmla="*/ 358 h 451"/>
                <a:gd name="T2" fmla="*/ 317 w 610"/>
                <a:gd name="T3" fmla="*/ 347 h 451"/>
                <a:gd name="T4" fmla="*/ 317 w 610"/>
                <a:gd name="T5" fmla="*/ 341 h 451"/>
                <a:gd name="T6" fmla="*/ 317 w 610"/>
                <a:gd name="T7" fmla="*/ 125 h 451"/>
                <a:gd name="T8" fmla="*/ 583 w 610"/>
                <a:gd name="T9" fmla="*/ 66 h 451"/>
                <a:gd name="T10" fmla="*/ 607 w 610"/>
                <a:gd name="T11" fmla="*/ 28 h 451"/>
                <a:gd name="T12" fmla="*/ 568 w 610"/>
                <a:gd name="T13" fmla="*/ 4 h 451"/>
                <a:gd name="T14" fmla="*/ 281 w 610"/>
                <a:gd name="T15" fmla="*/ 68 h 451"/>
                <a:gd name="T16" fmla="*/ 261 w 610"/>
                <a:gd name="T17" fmla="*/ 68 h 451"/>
                <a:gd name="T18" fmla="*/ 208 w 610"/>
                <a:gd name="T19" fmla="*/ 98 h 451"/>
                <a:gd name="T20" fmla="*/ 154 w 610"/>
                <a:gd name="T21" fmla="*/ 68 h 451"/>
                <a:gd name="T22" fmla="*/ 130 w 610"/>
                <a:gd name="T23" fmla="*/ 68 h 451"/>
                <a:gd name="T24" fmla="*/ 128 w 610"/>
                <a:gd name="T25" fmla="*/ 68 h 451"/>
                <a:gd name="T26" fmla="*/ 73 w 610"/>
                <a:gd name="T27" fmla="*/ 93 h 451"/>
                <a:gd name="T28" fmla="*/ 10 w 610"/>
                <a:gd name="T29" fmla="*/ 420 h 451"/>
                <a:gd name="T30" fmla="*/ 42 w 610"/>
                <a:gd name="T31" fmla="*/ 451 h 451"/>
                <a:gd name="T32" fmla="*/ 44 w 610"/>
                <a:gd name="T33" fmla="*/ 450 h 451"/>
                <a:gd name="T34" fmla="*/ 75 w 610"/>
                <a:gd name="T35" fmla="*/ 417 h 451"/>
                <a:gd name="T36" fmla="*/ 101 w 610"/>
                <a:gd name="T37" fmla="*/ 164 h 451"/>
                <a:gd name="T38" fmla="*/ 101 w 610"/>
                <a:gd name="T39" fmla="*/ 341 h 451"/>
                <a:gd name="T40" fmla="*/ 100 w 610"/>
                <a:gd name="T41" fmla="*/ 347 h 451"/>
                <a:gd name="T42" fmla="*/ 208 w 610"/>
                <a:gd name="T43" fmla="*/ 358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0" h="451">
                  <a:moveTo>
                    <a:pt x="208" y="358"/>
                  </a:moveTo>
                  <a:cubicBezTo>
                    <a:pt x="247" y="358"/>
                    <a:pt x="298" y="350"/>
                    <a:pt x="317" y="347"/>
                  </a:cubicBezTo>
                  <a:cubicBezTo>
                    <a:pt x="317" y="341"/>
                    <a:pt x="317" y="341"/>
                    <a:pt x="317" y="341"/>
                  </a:cubicBezTo>
                  <a:cubicBezTo>
                    <a:pt x="317" y="125"/>
                    <a:pt x="317" y="125"/>
                    <a:pt x="317" y="125"/>
                  </a:cubicBezTo>
                  <a:cubicBezTo>
                    <a:pt x="583" y="66"/>
                    <a:pt x="583" y="66"/>
                    <a:pt x="583" y="66"/>
                  </a:cubicBezTo>
                  <a:cubicBezTo>
                    <a:pt x="600" y="62"/>
                    <a:pt x="610" y="45"/>
                    <a:pt x="607" y="28"/>
                  </a:cubicBezTo>
                  <a:cubicBezTo>
                    <a:pt x="603" y="11"/>
                    <a:pt x="585" y="0"/>
                    <a:pt x="568" y="4"/>
                  </a:cubicBezTo>
                  <a:cubicBezTo>
                    <a:pt x="281" y="68"/>
                    <a:pt x="281" y="68"/>
                    <a:pt x="281" y="68"/>
                  </a:cubicBezTo>
                  <a:cubicBezTo>
                    <a:pt x="261" y="68"/>
                    <a:pt x="261" y="68"/>
                    <a:pt x="261" y="68"/>
                  </a:cubicBezTo>
                  <a:cubicBezTo>
                    <a:pt x="258" y="84"/>
                    <a:pt x="235" y="98"/>
                    <a:pt x="208" y="98"/>
                  </a:cubicBezTo>
                  <a:cubicBezTo>
                    <a:pt x="180" y="98"/>
                    <a:pt x="157" y="84"/>
                    <a:pt x="154" y="68"/>
                  </a:cubicBezTo>
                  <a:cubicBezTo>
                    <a:pt x="130" y="68"/>
                    <a:pt x="130" y="68"/>
                    <a:pt x="130" y="68"/>
                  </a:cubicBezTo>
                  <a:cubicBezTo>
                    <a:pt x="130" y="68"/>
                    <a:pt x="129" y="68"/>
                    <a:pt x="128" y="68"/>
                  </a:cubicBezTo>
                  <a:cubicBezTo>
                    <a:pt x="117" y="68"/>
                    <a:pt x="95" y="72"/>
                    <a:pt x="73" y="93"/>
                  </a:cubicBezTo>
                  <a:cubicBezTo>
                    <a:pt x="21" y="141"/>
                    <a:pt x="0" y="251"/>
                    <a:pt x="10" y="420"/>
                  </a:cubicBezTo>
                  <a:cubicBezTo>
                    <a:pt x="11" y="437"/>
                    <a:pt x="25" y="451"/>
                    <a:pt x="42" y="451"/>
                  </a:cubicBezTo>
                  <a:cubicBezTo>
                    <a:pt x="43" y="451"/>
                    <a:pt x="43" y="451"/>
                    <a:pt x="44" y="450"/>
                  </a:cubicBezTo>
                  <a:cubicBezTo>
                    <a:pt x="61" y="449"/>
                    <a:pt x="76" y="434"/>
                    <a:pt x="75" y="417"/>
                  </a:cubicBezTo>
                  <a:cubicBezTo>
                    <a:pt x="66" y="276"/>
                    <a:pt x="81" y="201"/>
                    <a:pt x="101" y="164"/>
                  </a:cubicBezTo>
                  <a:cubicBezTo>
                    <a:pt x="101" y="341"/>
                    <a:pt x="101" y="341"/>
                    <a:pt x="101" y="341"/>
                  </a:cubicBezTo>
                  <a:cubicBezTo>
                    <a:pt x="100" y="347"/>
                    <a:pt x="100" y="347"/>
                    <a:pt x="100" y="347"/>
                  </a:cubicBezTo>
                  <a:cubicBezTo>
                    <a:pt x="119" y="350"/>
                    <a:pt x="168" y="358"/>
                    <a:pt x="208" y="35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525" name="Freeform 445"/>
            <p:cNvSpPr/>
            <p:nvPr/>
          </p:nvSpPr>
          <p:spPr bwMode="auto">
            <a:xfrm>
              <a:off x="8096251" y="3009900"/>
              <a:ext cx="231775" cy="231775"/>
            </a:xfrm>
            <a:custGeom>
              <a:avLst/>
              <a:gdLst>
                <a:gd name="T0" fmla="*/ 123 w 180"/>
                <a:gd name="T1" fmla="*/ 173 h 180"/>
                <a:gd name="T2" fmla="*/ 180 w 180"/>
                <a:gd name="T3" fmla="*/ 90 h 180"/>
                <a:gd name="T4" fmla="*/ 90 w 180"/>
                <a:gd name="T5" fmla="*/ 0 h 180"/>
                <a:gd name="T6" fmla="*/ 0 w 180"/>
                <a:gd name="T7" fmla="*/ 90 h 180"/>
                <a:gd name="T8" fmla="*/ 56 w 180"/>
                <a:gd name="T9" fmla="*/ 173 h 180"/>
                <a:gd name="T10" fmla="*/ 90 w 180"/>
                <a:gd name="T11" fmla="*/ 180 h 180"/>
                <a:gd name="T12" fmla="*/ 123 w 180"/>
                <a:gd name="T13" fmla="*/ 173 h 180"/>
              </a:gdLst>
              <a:ahLst/>
              <a:cxnLst>
                <a:cxn ang="0">
                  <a:pos x="T0" y="T1"/>
                </a:cxn>
                <a:cxn ang="0">
                  <a:pos x="T2" y="T3"/>
                </a:cxn>
                <a:cxn ang="0">
                  <a:pos x="T4" y="T5"/>
                </a:cxn>
                <a:cxn ang="0">
                  <a:pos x="T6" y="T7"/>
                </a:cxn>
                <a:cxn ang="0">
                  <a:pos x="T8" y="T9"/>
                </a:cxn>
                <a:cxn ang="0">
                  <a:pos x="T10" y="T11"/>
                </a:cxn>
                <a:cxn ang="0">
                  <a:pos x="T12" y="T13"/>
                </a:cxn>
              </a:cxnLst>
              <a:rect l="0" t="0" r="r" b="b"/>
              <a:pathLst>
                <a:path w="180" h="180">
                  <a:moveTo>
                    <a:pt x="123" y="173"/>
                  </a:moveTo>
                  <a:cubicBezTo>
                    <a:pt x="156" y="160"/>
                    <a:pt x="180" y="128"/>
                    <a:pt x="180" y="90"/>
                  </a:cubicBezTo>
                  <a:cubicBezTo>
                    <a:pt x="180" y="40"/>
                    <a:pt x="139" y="0"/>
                    <a:pt x="90" y="0"/>
                  </a:cubicBezTo>
                  <a:cubicBezTo>
                    <a:pt x="40" y="0"/>
                    <a:pt x="0" y="40"/>
                    <a:pt x="0" y="90"/>
                  </a:cubicBezTo>
                  <a:cubicBezTo>
                    <a:pt x="0" y="128"/>
                    <a:pt x="23" y="160"/>
                    <a:pt x="56" y="173"/>
                  </a:cubicBezTo>
                  <a:cubicBezTo>
                    <a:pt x="66" y="178"/>
                    <a:pt x="78" y="180"/>
                    <a:pt x="90" y="180"/>
                  </a:cubicBezTo>
                  <a:cubicBezTo>
                    <a:pt x="102" y="180"/>
                    <a:pt x="113" y="178"/>
                    <a:pt x="123" y="17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526" name="Freeform 446"/>
            <p:cNvSpPr/>
            <p:nvPr/>
          </p:nvSpPr>
          <p:spPr bwMode="auto">
            <a:xfrm>
              <a:off x="8512176" y="2782888"/>
              <a:ext cx="1458913" cy="844550"/>
            </a:xfrm>
            <a:custGeom>
              <a:avLst/>
              <a:gdLst>
                <a:gd name="T0" fmla="*/ 0 w 919"/>
                <a:gd name="T1" fmla="*/ 353 h 532"/>
                <a:gd name="T2" fmla="*/ 0 w 919"/>
                <a:gd name="T3" fmla="*/ 532 h 532"/>
                <a:gd name="T4" fmla="*/ 919 w 919"/>
                <a:gd name="T5" fmla="*/ 532 h 532"/>
                <a:gd name="T6" fmla="*/ 919 w 919"/>
                <a:gd name="T7" fmla="*/ 0 h 532"/>
                <a:gd name="T8" fmla="*/ 0 w 919"/>
                <a:gd name="T9" fmla="*/ 0 h 532"/>
                <a:gd name="T10" fmla="*/ 0 w 919"/>
                <a:gd name="T11" fmla="*/ 243 h 532"/>
                <a:gd name="T12" fmla="*/ 17 w 919"/>
                <a:gd name="T13" fmla="*/ 243 h 532"/>
                <a:gd name="T14" fmla="*/ 17 w 919"/>
                <a:gd name="T15" fmla="*/ 16 h 532"/>
                <a:gd name="T16" fmla="*/ 902 w 919"/>
                <a:gd name="T17" fmla="*/ 16 h 532"/>
                <a:gd name="T18" fmla="*/ 902 w 919"/>
                <a:gd name="T19" fmla="*/ 516 h 532"/>
                <a:gd name="T20" fmla="*/ 17 w 919"/>
                <a:gd name="T21" fmla="*/ 516 h 532"/>
                <a:gd name="T22" fmla="*/ 17 w 919"/>
                <a:gd name="T23" fmla="*/ 353 h 532"/>
                <a:gd name="T24" fmla="*/ 0 w 919"/>
                <a:gd name="T25" fmla="*/ 353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9" h="532">
                  <a:moveTo>
                    <a:pt x="0" y="353"/>
                  </a:moveTo>
                  <a:lnTo>
                    <a:pt x="0" y="532"/>
                  </a:lnTo>
                  <a:lnTo>
                    <a:pt x="919" y="532"/>
                  </a:lnTo>
                  <a:lnTo>
                    <a:pt x="919" y="0"/>
                  </a:lnTo>
                  <a:lnTo>
                    <a:pt x="0" y="0"/>
                  </a:lnTo>
                  <a:lnTo>
                    <a:pt x="0" y="243"/>
                  </a:lnTo>
                  <a:lnTo>
                    <a:pt x="17" y="243"/>
                  </a:lnTo>
                  <a:lnTo>
                    <a:pt x="17" y="16"/>
                  </a:lnTo>
                  <a:lnTo>
                    <a:pt x="902" y="16"/>
                  </a:lnTo>
                  <a:lnTo>
                    <a:pt x="902" y="516"/>
                  </a:lnTo>
                  <a:lnTo>
                    <a:pt x="17" y="516"/>
                  </a:lnTo>
                  <a:lnTo>
                    <a:pt x="17" y="353"/>
                  </a:lnTo>
                  <a:lnTo>
                    <a:pt x="0" y="353"/>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527" name="Freeform 447"/>
            <p:cNvSpPr/>
            <p:nvPr/>
          </p:nvSpPr>
          <p:spPr bwMode="auto">
            <a:xfrm>
              <a:off x="8702676" y="3787775"/>
              <a:ext cx="231775" cy="230188"/>
            </a:xfrm>
            <a:custGeom>
              <a:avLst/>
              <a:gdLst>
                <a:gd name="T0" fmla="*/ 180 w 180"/>
                <a:gd name="T1" fmla="*/ 90 h 179"/>
                <a:gd name="T2" fmla="*/ 90 w 180"/>
                <a:gd name="T3" fmla="*/ 0 h 179"/>
                <a:gd name="T4" fmla="*/ 0 w 180"/>
                <a:gd name="T5" fmla="*/ 90 h 179"/>
                <a:gd name="T6" fmla="*/ 75 w 180"/>
                <a:gd name="T7" fmla="*/ 179 h 179"/>
                <a:gd name="T8" fmla="*/ 105 w 180"/>
                <a:gd name="T9" fmla="*/ 179 h 179"/>
                <a:gd name="T10" fmla="*/ 180 w 180"/>
                <a:gd name="T11" fmla="*/ 90 h 179"/>
              </a:gdLst>
              <a:ahLst/>
              <a:cxnLst>
                <a:cxn ang="0">
                  <a:pos x="T0" y="T1"/>
                </a:cxn>
                <a:cxn ang="0">
                  <a:pos x="T2" y="T3"/>
                </a:cxn>
                <a:cxn ang="0">
                  <a:pos x="T4" y="T5"/>
                </a:cxn>
                <a:cxn ang="0">
                  <a:pos x="T6" y="T7"/>
                </a:cxn>
                <a:cxn ang="0">
                  <a:pos x="T8" y="T9"/>
                </a:cxn>
                <a:cxn ang="0">
                  <a:pos x="T10" y="T11"/>
                </a:cxn>
              </a:cxnLst>
              <a:rect l="0" t="0" r="r" b="b"/>
              <a:pathLst>
                <a:path w="180" h="179">
                  <a:moveTo>
                    <a:pt x="180" y="90"/>
                  </a:moveTo>
                  <a:cubicBezTo>
                    <a:pt x="180" y="40"/>
                    <a:pt x="140" y="0"/>
                    <a:pt x="90" y="0"/>
                  </a:cubicBezTo>
                  <a:cubicBezTo>
                    <a:pt x="40" y="0"/>
                    <a:pt x="0" y="40"/>
                    <a:pt x="0" y="90"/>
                  </a:cubicBezTo>
                  <a:cubicBezTo>
                    <a:pt x="0" y="135"/>
                    <a:pt x="32" y="171"/>
                    <a:pt x="75" y="179"/>
                  </a:cubicBezTo>
                  <a:cubicBezTo>
                    <a:pt x="105" y="179"/>
                    <a:pt x="105" y="179"/>
                    <a:pt x="105" y="179"/>
                  </a:cubicBezTo>
                  <a:cubicBezTo>
                    <a:pt x="147" y="171"/>
                    <a:pt x="180" y="135"/>
                    <a:pt x="180" y="9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528" name="Freeform 448"/>
            <p:cNvSpPr/>
            <p:nvPr/>
          </p:nvSpPr>
          <p:spPr bwMode="auto">
            <a:xfrm>
              <a:off x="9139238" y="3787775"/>
              <a:ext cx="231775" cy="230188"/>
            </a:xfrm>
            <a:custGeom>
              <a:avLst/>
              <a:gdLst>
                <a:gd name="T0" fmla="*/ 180 w 180"/>
                <a:gd name="T1" fmla="*/ 90 h 179"/>
                <a:gd name="T2" fmla="*/ 90 w 180"/>
                <a:gd name="T3" fmla="*/ 0 h 179"/>
                <a:gd name="T4" fmla="*/ 0 w 180"/>
                <a:gd name="T5" fmla="*/ 90 h 179"/>
                <a:gd name="T6" fmla="*/ 75 w 180"/>
                <a:gd name="T7" fmla="*/ 179 h 179"/>
                <a:gd name="T8" fmla="*/ 105 w 180"/>
                <a:gd name="T9" fmla="*/ 179 h 179"/>
                <a:gd name="T10" fmla="*/ 180 w 180"/>
                <a:gd name="T11" fmla="*/ 90 h 179"/>
              </a:gdLst>
              <a:ahLst/>
              <a:cxnLst>
                <a:cxn ang="0">
                  <a:pos x="T0" y="T1"/>
                </a:cxn>
                <a:cxn ang="0">
                  <a:pos x="T2" y="T3"/>
                </a:cxn>
                <a:cxn ang="0">
                  <a:pos x="T4" y="T5"/>
                </a:cxn>
                <a:cxn ang="0">
                  <a:pos x="T6" y="T7"/>
                </a:cxn>
                <a:cxn ang="0">
                  <a:pos x="T8" y="T9"/>
                </a:cxn>
                <a:cxn ang="0">
                  <a:pos x="T10" y="T11"/>
                </a:cxn>
              </a:cxnLst>
              <a:rect l="0" t="0" r="r" b="b"/>
              <a:pathLst>
                <a:path w="180" h="179">
                  <a:moveTo>
                    <a:pt x="180" y="90"/>
                  </a:moveTo>
                  <a:cubicBezTo>
                    <a:pt x="180" y="40"/>
                    <a:pt x="140" y="0"/>
                    <a:pt x="90" y="0"/>
                  </a:cubicBezTo>
                  <a:cubicBezTo>
                    <a:pt x="40" y="0"/>
                    <a:pt x="0" y="40"/>
                    <a:pt x="0" y="90"/>
                  </a:cubicBezTo>
                  <a:cubicBezTo>
                    <a:pt x="0" y="135"/>
                    <a:pt x="32" y="171"/>
                    <a:pt x="75" y="179"/>
                  </a:cubicBezTo>
                  <a:cubicBezTo>
                    <a:pt x="105" y="179"/>
                    <a:pt x="105" y="179"/>
                    <a:pt x="105" y="179"/>
                  </a:cubicBezTo>
                  <a:cubicBezTo>
                    <a:pt x="147" y="171"/>
                    <a:pt x="180" y="135"/>
                    <a:pt x="180" y="9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529" name="Freeform 449"/>
            <p:cNvSpPr/>
            <p:nvPr/>
          </p:nvSpPr>
          <p:spPr bwMode="auto">
            <a:xfrm>
              <a:off x="8562976" y="4049713"/>
              <a:ext cx="1382713" cy="293688"/>
            </a:xfrm>
            <a:custGeom>
              <a:avLst/>
              <a:gdLst>
                <a:gd name="T0" fmla="*/ 429 w 1074"/>
                <a:gd name="T1" fmla="*/ 96 h 228"/>
                <a:gd name="T2" fmla="*/ 429 w 1074"/>
                <a:gd name="T3" fmla="*/ 228 h 228"/>
                <a:gd name="T4" fmla="*/ 645 w 1074"/>
                <a:gd name="T5" fmla="*/ 228 h 228"/>
                <a:gd name="T6" fmla="*/ 645 w 1074"/>
                <a:gd name="T7" fmla="*/ 97 h 228"/>
                <a:gd name="T8" fmla="*/ 652 w 1074"/>
                <a:gd name="T9" fmla="*/ 114 h 228"/>
                <a:gd name="T10" fmla="*/ 672 w 1074"/>
                <a:gd name="T11" fmla="*/ 228 h 228"/>
                <a:gd name="T12" fmla="*/ 740 w 1074"/>
                <a:gd name="T13" fmla="*/ 228 h 228"/>
                <a:gd name="T14" fmla="*/ 765 w 1074"/>
                <a:gd name="T15" fmla="*/ 96 h 228"/>
                <a:gd name="T16" fmla="*/ 765 w 1074"/>
                <a:gd name="T17" fmla="*/ 228 h 228"/>
                <a:gd name="T18" fmla="*/ 985 w 1074"/>
                <a:gd name="T19" fmla="*/ 228 h 228"/>
                <a:gd name="T20" fmla="*/ 985 w 1074"/>
                <a:gd name="T21" fmla="*/ 97 h 228"/>
                <a:gd name="T22" fmla="*/ 991 w 1074"/>
                <a:gd name="T23" fmla="*/ 114 h 228"/>
                <a:gd name="T24" fmla="*/ 1010 w 1074"/>
                <a:gd name="T25" fmla="*/ 228 h 228"/>
                <a:gd name="T26" fmla="*/ 1074 w 1074"/>
                <a:gd name="T27" fmla="*/ 228 h 228"/>
                <a:gd name="T28" fmla="*/ 1029 w 1074"/>
                <a:gd name="T29" fmla="*/ 49 h 228"/>
                <a:gd name="T30" fmla="*/ 986 w 1074"/>
                <a:gd name="T31" fmla="*/ 9 h 228"/>
                <a:gd name="T32" fmla="*/ 954 w 1074"/>
                <a:gd name="T33" fmla="*/ 0 h 228"/>
                <a:gd name="T34" fmla="*/ 952 w 1074"/>
                <a:gd name="T35" fmla="*/ 0 h 228"/>
                <a:gd name="T36" fmla="*/ 891 w 1074"/>
                <a:gd name="T37" fmla="*/ 0 h 228"/>
                <a:gd name="T38" fmla="*/ 875 w 1074"/>
                <a:gd name="T39" fmla="*/ 1 h 228"/>
                <a:gd name="T40" fmla="*/ 858 w 1074"/>
                <a:gd name="T41" fmla="*/ 0 h 228"/>
                <a:gd name="T42" fmla="*/ 798 w 1074"/>
                <a:gd name="T43" fmla="*/ 0 h 228"/>
                <a:gd name="T44" fmla="*/ 796 w 1074"/>
                <a:gd name="T45" fmla="*/ 0 h 228"/>
                <a:gd name="T46" fmla="*/ 763 w 1074"/>
                <a:gd name="T47" fmla="*/ 9 h 228"/>
                <a:gd name="T48" fmla="*/ 706 w 1074"/>
                <a:gd name="T49" fmla="*/ 76 h 228"/>
                <a:gd name="T50" fmla="*/ 691 w 1074"/>
                <a:gd name="T51" fmla="*/ 48 h 228"/>
                <a:gd name="T52" fmla="*/ 648 w 1074"/>
                <a:gd name="T53" fmla="*/ 9 h 228"/>
                <a:gd name="T54" fmla="*/ 616 w 1074"/>
                <a:gd name="T55" fmla="*/ 0 h 228"/>
                <a:gd name="T56" fmla="*/ 614 w 1074"/>
                <a:gd name="T57" fmla="*/ 0 h 228"/>
                <a:gd name="T58" fmla="*/ 460 w 1074"/>
                <a:gd name="T59" fmla="*/ 0 h 228"/>
                <a:gd name="T60" fmla="*/ 458 w 1074"/>
                <a:gd name="T61" fmla="*/ 0 h 228"/>
                <a:gd name="T62" fmla="*/ 425 w 1074"/>
                <a:gd name="T63" fmla="*/ 9 h 228"/>
                <a:gd name="T64" fmla="*/ 368 w 1074"/>
                <a:gd name="T65" fmla="*/ 76 h 228"/>
                <a:gd name="T66" fmla="*/ 353 w 1074"/>
                <a:gd name="T67" fmla="*/ 48 h 228"/>
                <a:gd name="T68" fmla="*/ 310 w 1074"/>
                <a:gd name="T69" fmla="*/ 9 h 228"/>
                <a:gd name="T70" fmla="*/ 278 w 1074"/>
                <a:gd name="T71" fmla="*/ 0 h 228"/>
                <a:gd name="T72" fmla="*/ 276 w 1074"/>
                <a:gd name="T73" fmla="*/ 0 h 228"/>
                <a:gd name="T74" fmla="*/ 122 w 1074"/>
                <a:gd name="T75" fmla="*/ 0 h 228"/>
                <a:gd name="T76" fmla="*/ 120 w 1074"/>
                <a:gd name="T77" fmla="*/ 0 h 228"/>
                <a:gd name="T78" fmla="*/ 87 w 1074"/>
                <a:gd name="T79" fmla="*/ 9 h 228"/>
                <a:gd name="T80" fmla="*/ 26 w 1074"/>
                <a:gd name="T81" fmla="*/ 84 h 228"/>
                <a:gd name="T82" fmla="*/ 0 w 1074"/>
                <a:gd name="T83" fmla="*/ 228 h 228"/>
                <a:gd name="T84" fmla="*/ 64 w 1074"/>
                <a:gd name="T85" fmla="*/ 228 h 228"/>
                <a:gd name="T86" fmla="*/ 89 w 1074"/>
                <a:gd name="T87" fmla="*/ 96 h 228"/>
                <a:gd name="T88" fmla="*/ 89 w 1074"/>
                <a:gd name="T89" fmla="*/ 228 h 228"/>
                <a:gd name="T90" fmla="*/ 309 w 1074"/>
                <a:gd name="T91" fmla="*/ 228 h 228"/>
                <a:gd name="T92" fmla="*/ 309 w 1074"/>
                <a:gd name="T93" fmla="*/ 97 h 228"/>
                <a:gd name="T94" fmla="*/ 315 w 1074"/>
                <a:gd name="T95" fmla="*/ 114 h 228"/>
                <a:gd name="T96" fmla="*/ 334 w 1074"/>
                <a:gd name="T97" fmla="*/ 228 h 228"/>
                <a:gd name="T98" fmla="*/ 402 w 1074"/>
                <a:gd name="T99" fmla="*/ 228 h 228"/>
                <a:gd name="T100" fmla="*/ 429 w 1074"/>
                <a:gd name="T101" fmla="*/ 9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74" h="228">
                  <a:moveTo>
                    <a:pt x="429" y="96"/>
                  </a:moveTo>
                  <a:cubicBezTo>
                    <a:pt x="429" y="228"/>
                    <a:pt x="429" y="228"/>
                    <a:pt x="429" y="228"/>
                  </a:cubicBezTo>
                  <a:cubicBezTo>
                    <a:pt x="645" y="228"/>
                    <a:pt x="645" y="228"/>
                    <a:pt x="645" y="228"/>
                  </a:cubicBezTo>
                  <a:cubicBezTo>
                    <a:pt x="645" y="97"/>
                    <a:pt x="645" y="97"/>
                    <a:pt x="645" y="97"/>
                  </a:cubicBezTo>
                  <a:cubicBezTo>
                    <a:pt x="649" y="101"/>
                    <a:pt x="650" y="107"/>
                    <a:pt x="652" y="114"/>
                  </a:cubicBezTo>
                  <a:cubicBezTo>
                    <a:pt x="661" y="138"/>
                    <a:pt x="669" y="176"/>
                    <a:pt x="672" y="228"/>
                  </a:cubicBezTo>
                  <a:cubicBezTo>
                    <a:pt x="740" y="228"/>
                    <a:pt x="740" y="228"/>
                    <a:pt x="740" y="228"/>
                  </a:cubicBezTo>
                  <a:cubicBezTo>
                    <a:pt x="744" y="160"/>
                    <a:pt x="757" y="120"/>
                    <a:pt x="765" y="96"/>
                  </a:cubicBezTo>
                  <a:cubicBezTo>
                    <a:pt x="765" y="228"/>
                    <a:pt x="765" y="228"/>
                    <a:pt x="765" y="228"/>
                  </a:cubicBezTo>
                  <a:cubicBezTo>
                    <a:pt x="985" y="228"/>
                    <a:pt x="985" y="228"/>
                    <a:pt x="985" y="228"/>
                  </a:cubicBezTo>
                  <a:cubicBezTo>
                    <a:pt x="985" y="97"/>
                    <a:pt x="985" y="97"/>
                    <a:pt x="985" y="97"/>
                  </a:cubicBezTo>
                  <a:cubicBezTo>
                    <a:pt x="985" y="101"/>
                    <a:pt x="989" y="107"/>
                    <a:pt x="991" y="114"/>
                  </a:cubicBezTo>
                  <a:cubicBezTo>
                    <a:pt x="1000" y="138"/>
                    <a:pt x="1007" y="176"/>
                    <a:pt x="1010" y="228"/>
                  </a:cubicBezTo>
                  <a:cubicBezTo>
                    <a:pt x="1074" y="228"/>
                    <a:pt x="1074" y="228"/>
                    <a:pt x="1074" y="228"/>
                  </a:cubicBezTo>
                  <a:cubicBezTo>
                    <a:pt x="1069" y="136"/>
                    <a:pt x="1052" y="83"/>
                    <a:pt x="1029" y="49"/>
                  </a:cubicBezTo>
                  <a:cubicBezTo>
                    <a:pt x="1016" y="29"/>
                    <a:pt x="1001" y="16"/>
                    <a:pt x="986" y="9"/>
                  </a:cubicBezTo>
                  <a:cubicBezTo>
                    <a:pt x="973" y="2"/>
                    <a:pt x="961" y="0"/>
                    <a:pt x="954" y="0"/>
                  </a:cubicBezTo>
                  <a:cubicBezTo>
                    <a:pt x="953" y="0"/>
                    <a:pt x="953" y="0"/>
                    <a:pt x="952" y="0"/>
                  </a:cubicBezTo>
                  <a:cubicBezTo>
                    <a:pt x="891" y="0"/>
                    <a:pt x="891" y="0"/>
                    <a:pt x="891" y="0"/>
                  </a:cubicBezTo>
                  <a:cubicBezTo>
                    <a:pt x="886" y="0"/>
                    <a:pt x="880" y="1"/>
                    <a:pt x="875" y="1"/>
                  </a:cubicBezTo>
                  <a:cubicBezTo>
                    <a:pt x="869" y="1"/>
                    <a:pt x="864" y="0"/>
                    <a:pt x="858" y="0"/>
                  </a:cubicBezTo>
                  <a:cubicBezTo>
                    <a:pt x="798" y="0"/>
                    <a:pt x="798" y="0"/>
                    <a:pt x="798" y="0"/>
                  </a:cubicBezTo>
                  <a:cubicBezTo>
                    <a:pt x="797" y="0"/>
                    <a:pt x="797" y="0"/>
                    <a:pt x="796" y="0"/>
                  </a:cubicBezTo>
                  <a:cubicBezTo>
                    <a:pt x="789" y="0"/>
                    <a:pt x="777" y="2"/>
                    <a:pt x="763" y="9"/>
                  </a:cubicBezTo>
                  <a:cubicBezTo>
                    <a:pt x="743" y="19"/>
                    <a:pt x="722" y="39"/>
                    <a:pt x="706" y="76"/>
                  </a:cubicBezTo>
                  <a:cubicBezTo>
                    <a:pt x="701" y="65"/>
                    <a:pt x="696" y="56"/>
                    <a:pt x="691" y="48"/>
                  </a:cubicBezTo>
                  <a:cubicBezTo>
                    <a:pt x="678" y="28"/>
                    <a:pt x="663" y="16"/>
                    <a:pt x="648" y="9"/>
                  </a:cubicBezTo>
                  <a:cubicBezTo>
                    <a:pt x="635" y="2"/>
                    <a:pt x="623" y="0"/>
                    <a:pt x="616" y="0"/>
                  </a:cubicBezTo>
                  <a:cubicBezTo>
                    <a:pt x="615" y="0"/>
                    <a:pt x="615" y="0"/>
                    <a:pt x="614" y="0"/>
                  </a:cubicBezTo>
                  <a:cubicBezTo>
                    <a:pt x="460" y="0"/>
                    <a:pt x="460" y="0"/>
                    <a:pt x="460" y="0"/>
                  </a:cubicBezTo>
                  <a:cubicBezTo>
                    <a:pt x="459" y="0"/>
                    <a:pt x="459" y="0"/>
                    <a:pt x="458" y="0"/>
                  </a:cubicBezTo>
                  <a:cubicBezTo>
                    <a:pt x="451" y="0"/>
                    <a:pt x="439" y="2"/>
                    <a:pt x="425" y="9"/>
                  </a:cubicBezTo>
                  <a:cubicBezTo>
                    <a:pt x="405" y="19"/>
                    <a:pt x="384" y="39"/>
                    <a:pt x="368" y="76"/>
                  </a:cubicBezTo>
                  <a:cubicBezTo>
                    <a:pt x="363" y="65"/>
                    <a:pt x="358" y="56"/>
                    <a:pt x="353" y="48"/>
                  </a:cubicBezTo>
                  <a:cubicBezTo>
                    <a:pt x="340" y="28"/>
                    <a:pt x="325" y="16"/>
                    <a:pt x="310" y="9"/>
                  </a:cubicBezTo>
                  <a:cubicBezTo>
                    <a:pt x="297" y="2"/>
                    <a:pt x="285" y="0"/>
                    <a:pt x="278" y="0"/>
                  </a:cubicBezTo>
                  <a:cubicBezTo>
                    <a:pt x="277" y="0"/>
                    <a:pt x="277" y="0"/>
                    <a:pt x="276" y="0"/>
                  </a:cubicBezTo>
                  <a:cubicBezTo>
                    <a:pt x="122" y="0"/>
                    <a:pt x="122" y="0"/>
                    <a:pt x="122" y="0"/>
                  </a:cubicBezTo>
                  <a:cubicBezTo>
                    <a:pt x="121" y="0"/>
                    <a:pt x="121" y="0"/>
                    <a:pt x="120" y="0"/>
                  </a:cubicBezTo>
                  <a:cubicBezTo>
                    <a:pt x="113" y="0"/>
                    <a:pt x="101" y="2"/>
                    <a:pt x="87" y="9"/>
                  </a:cubicBezTo>
                  <a:cubicBezTo>
                    <a:pt x="66" y="19"/>
                    <a:pt x="43" y="43"/>
                    <a:pt x="26" y="84"/>
                  </a:cubicBezTo>
                  <a:cubicBezTo>
                    <a:pt x="13" y="118"/>
                    <a:pt x="3" y="164"/>
                    <a:pt x="0" y="228"/>
                  </a:cubicBezTo>
                  <a:cubicBezTo>
                    <a:pt x="64" y="228"/>
                    <a:pt x="64" y="228"/>
                    <a:pt x="64" y="228"/>
                  </a:cubicBezTo>
                  <a:cubicBezTo>
                    <a:pt x="68" y="160"/>
                    <a:pt x="81" y="120"/>
                    <a:pt x="89" y="96"/>
                  </a:cubicBezTo>
                  <a:cubicBezTo>
                    <a:pt x="89" y="228"/>
                    <a:pt x="89" y="228"/>
                    <a:pt x="89" y="228"/>
                  </a:cubicBezTo>
                  <a:cubicBezTo>
                    <a:pt x="309" y="228"/>
                    <a:pt x="309" y="228"/>
                    <a:pt x="309" y="228"/>
                  </a:cubicBezTo>
                  <a:cubicBezTo>
                    <a:pt x="309" y="97"/>
                    <a:pt x="309" y="97"/>
                    <a:pt x="309" y="97"/>
                  </a:cubicBezTo>
                  <a:cubicBezTo>
                    <a:pt x="309" y="101"/>
                    <a:pt x="313" y="107"/>
                    <a:pt x="315" y="114"/>
                  </a:cubicBezTo>
                  <a:cubicBezTo>
                    <a:pt x="324" y="138"/>
                    <a:pt x="331" y="176"/>
                    <a:pt x="334" y="228"/>
                  </a:cubicBezTo>
                  <a:cubicBezTo>
                    <a:pt x="402" y="228"/>
                    <a:pt x="402" y="228"/>
                    <a:pt x="402" y="228"/>
                  </a:cubicBezTo>
                  <a:cubicBezTo>
                    <a:pt x="406" y="160"/>
                    <a:pt x="417" y="120"/>
                    <a:pt x="429" y="9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530" name="Oval 450"/>
            <p:cNvSpPr>
              <a:spLocks noChangeArrowheads="1"/>
            </p:cNvSpPr>
            <p:nvPr/>
          </p:nvSpPr>
          <p:spPr bwMode="auto">
            <a:xfrm>
              <a:off x="9574213" y="3787775"/>
              <a:ext cx="231775" cy="231775"/>
            </a:xfrm>
            <a:prstGeom prst="ellipse">
              <a:avLst/>
            </a:pr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grpSp>
      <p:sp>
        <p:nvSpPr>
          <p:cNvPr id="531" name="文本框 530"/>
          <p:cNvSpPr txBox="1"/>
          <p:nvPr/>
        </p:nvSpPr>
        <p:spPr>
          <a:xfrm>
            <a:off x="2130631" y="2902640"/>
            <a:ext cx="3122326" cy="482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algn="just" eaLnBrk="1" hangingPunct="1">
              <a:lnSpc>
                <a:spcPct val="120000"/>
              </a:lnSpc>
              <a:spcBef>
                <a:spcPct val="20000"/>
              </a:spcBef>
              <a:defRPr kern="0">
                <a:latin typeface="+mn-ea"/>
                <a:ea typeface="+mn-ea"/>
              </a:defRPr>
            </a:lvl1pPr>
          </a:lstStyle>
          <a:p>
            <a:pPr algn="ctr"/>
            <a:r>
              <a:rPr lang="zh-CN" altLang="en-US" sz="3200" b="1" noProof="1">
                <a:solidFill>
                  <a:schemeClr val="accent1"/>
                </a:solidFill>
                <a:latin typeface="微软雅黑" panose="020B0503020204020204" pitchFamily="34" charset="-122"/>
                <a:ea typeface="微软雅黑" panose="020B0503020204020204" pitchFamily="34" charset="-122"/>
              </a:rPr>
              <a:t>每年至少</a:t>
            </a:r>
            <a:r>
              <a:rPr lang="en-US" altLang="zh-CN" sz="3200" b="1" noProof="1">
                <a:solidFill>
                  <a:schemeClr val="accent1"/>
                </a:solidFill>
                <a:latin typeface="微软雅黑" panose="020B0503020204020204" pitchFamily="34" charset="-122"/>
                <a:ea typeface="微软雅黑" panose="020B0503020204020204" pitchFamily="34" charset="-122"/>
              </a:rPr>
              <a:t>1</a:t>
            </a:r>
            <a:r>
              <a:rPr lang="zh-CN" altLang="en-US" sz="3200" b="1" noProof="1">
                <a:solidFill>
                  <a:schemeClr val="accent1"/>
                </a:solidFill>
                <a:latin typeface="微软雅黑" panose="020B0503020204020204" pitchFamily="34" charset="-122"/>
                <a:ea typeface="微软雅黑" panose="020B0503020204020204" pitchFamily="34" charset="-122"/>
              </a:rPr>
              <a:t>次</a:t>
            </a:r>
          </a:p>
        </p:txBody>
      </p:sp>
      <p:grpSp>
        <p:nvGrpSpPr>
          <p:cNvPr id="2" name="组合 1"/>
          <p:cNvGrpSpPr/>
          <p:nvPr/>
        </p:nvGrpSpPr>
        <p:grpSpPr>
          <a:xfrm>
            <a:off x="5824004" y="1303841"/>
            <a:ext cx="4514709" cy="548897"/>
            <a:chOff x="5824004" y="1303841"/>
            <a:chExt cx="4514709" cy="548897"/>
          </a:xfrm>
        </p:grpSpPr>
        <p:sp>
          <p:nvSpPr>
            <p:cNvPr id="532" name="箭头: 五边形 531"/>
            <p:cNvSpPr/>
            <p:nvPr/>
          </p:nvSpPr>
          <p:spPr bwMode="auto">
            <a:xfrm>
              <a:off x="5824004" y="1303841"/>
              <a:ext cx="4514709" cy="548897"/>
            </a:xfrm>
            <a:prstGeom prst="homePlate">
              <a:avLst>
                <a:gd name="adj" fmla="val 18559"/>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33" name="文本框 532"/>
            <p:cNvSpPr txBox="1"/>
            <p:nvPr/>
          </p:nvSpPr>
          <p:spPr>
            <a:xfrm>
              <a:off x="5862843" y="1439782"/>
              <a:ext cx="1210589" cy="338554"/>
            </a:xfrm>
            <a:prstGeom prst="rect">
              <a:avLst/>
            </a:prstGeom>
            <a:noFill/>
          </p:spPr>
          <p:txBody>
            <a:bodyPr wrap="square" rtlCol="0">
              <a:spAutoFit/>
            </a:bodyPr>
            <a:lstStyle/>
            <a:p>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第十七条</a:t>
              </a:r>
              <a:r>
                <a:rPr lang="en-US" altLang="zh-CN" sz="1600">
                  <a:solidFill>
                    <a:schemeClr val="bg1"/>
                  </a:solidFill>
                  <a:latin typeface="微软雅黑" panose="020B0503020204020204" pitchFamily="34" charset="-122"/>
                  <a:ea typeface="微软雅黑" panose="020B0503020204020204" pitchFamily="34" charset="-122"/>
                </a:rPr>
                <a:t>】</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534" name="TextBox 30"/>
            <p:cNvSpPr txBox="1"/>
            <p:nvPr/>
          </p:nvSpPr>
          <p:spPr>
            <a:xfrm>
              <a:off x="7156529" y="1393872"/>
              <a:ext cx="1862274" cy="430374"/>
            </a:xfrm>
            <a:prstGeom prst="rect">
              <a:avLst/>
            </a:prstGeom>
            <a:noFill/>
          </p:spPr>
          <p:txBody>
            <a:bodyPr wrap="square" rtlCol="0">
              <a:spAutoFit/>
            </a:bodyPr>
            <a:lstStyle/>
            <a:p>
              <a:pPr lvl="0" eaLnBrk="0" hangingPunct="0">
                <a:lnSpc>
                  <a:spcPct val="120000"/>
                </a:lnSpc>
                <a:defRPr/>
              </a:pPr>
              <a:r>
                <a:rPr lang="zh-CN" altLang="en-US" sz="2000" b="1">
                  <a:solidFill>
                    <a:srgbClr val="FFFF00"/>
                  </a:solidFill>
                  <a:latin typeface="微软雅黑" panose="020B0503020204020204" pitchFamily="34" charset="-122"/>
                  <a:ea typeface="微软雅黑" panose="020B0503020204020204" pitchFamily="34" charset="-122"/>
                </a:rPr>
                <a:t>组织生活会</a:t>
              </a:r>
            </a:p>
          </p:txBody>
        </p:sp>
      </p:grpSp>
    </p:spTree>
  </p:cSld>
  <p:clrMapOvr>
    <a:masterClrMapping/>
  </p:clrMapOvr>
  <p:transition advTm="38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smtClean="0">
                <a:solidFill>
                  <a:schemeClr val="bg1"/>
                </a:solidFill>
                <a:latin typeface="微软雅黑" panose="020B0503020204020204" pitchFamily="34" charset="-122"/>
                <a:ea typeface="微软雅黑" panose="020B0503020204020204" pitchFamily="34" charset="-122"/>
              </a:rPr>
              <a:t>不忘初心，牢记使命</a:t>
            </a:r>
            <a:endPar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265733" y="1340768"/>
            <a:ext cx="5582770" cy="4439791"/>
          </a:xfrm>
          <a:prstGeom prst="rect">
            <a:avLst/>
          </a:prstGeom>
          <a:ln>
            <a:noFill/>
          </a:ln>
          <a:effectLst>
            <a:outerShdw blurRad="190500" algn="tl" rotWithShape="0">
              <a:srgbClr val="000000">
                <a:alpha val="70000"/>
              </a:srgbClr>
            </a:outerShdw>
          </a:effectLst>
        </p:spPr>
      </p:pic>
      <p:pic>
        <p:nvPicPr>
          <p:cNvPr id="2051" name="Picture 3"/>
          <p:cNvPicPr>
            <a:picLocks noChangeAspect="1" noChangeArrowheads="1"/>
          </p:cNvPicPr>
          <p:nvPr/>
        </p:nvPicPr>
        <p:blipFill>
          <a:blip r:embed="rId4" cstate="print"/>
          <a:srcRect/>
          <a:stretch>
            <a:fillRect/>
          </a:stretch>
        </p:blipFill>
        <p:spPr bwMode="auto">
          <a:xfrm>
            <a:off x="6242397" y="1293465"/>
            <a:ext cx="5616624" cy="4439791"/>
          </a:xfrm>
          <a:prstGeom prst="rect">
            <a:avLst/>
          </a:prstGeom>
          <a:ln>
            <a:noFill/>
          </a:ln>
          <a:effectLst>
            <a:outerShdw blurRad="190500" algn="tl" rotWithShape="0">
              <a:srgbClr val="000000">
                <a:alpha val="70000"/>
              </a:srgbClr>
            </a:outerShdw>
          </a:effectLst>
        </p:spPr>
      </p:pic>
    </p:spTree>
  </p:cSld>
  <p:clrMapOvr>
    <a:masterClrMapping/>
  </p:clrMapOvr>
  <p:transition advTm="38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bwMode="auto">
          <a:xfrm>
            <a:off x="6543138" y="2111269"/>
            <a:ext cx="4514709" cy="4132701"/>
          </a:xfrm>
          <a:prstGeom prst="rect">
            <a:avLst/>
          </a:prstGeom>
          <a:solidFill>
            <a:schemeClr val="bg1"/>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solidFill>
                <a:srgbClr val="3D3D3D"/>
              </a:solidFill>
              <a:latin typeface="Noto Sans CJK Regular" panose="020B0500000000000000" pitchFamily="34" charset="-122"/>
            </a:endParaRPr>
          </a:p>
        </p:txBody>
      </p:sp>
      <p:sp>
        <p:nvSpPr>
          <p:cNvPr id="6" name="矩形 5"/>
          <p:cNvSpPr/>
          <p:nvPr/>
        </p:nvSpPr>
        <p:spPr bwMode="auto">
          <a:xfrm>
            <a:off x="1183642" y="2036867"/>
            <a:ext cx="4514709" cy="4132701"/>
          </a:xfrm>
          <a:prstGeom prst="rect">
            <a:avLst/>
          </a:prstGeom>
          <a:solidFill>
            <a:schemeClr val="bg1"/>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solidFill>
                <a:srgbClr val="3D3D3D"/>
              </a:solidFill>
              <a:latin typeface="Noto Sans CJK Regular" panose="020B0500000000000000" pitchFamily="34" charset="-122"/>
            </a:endParaRPr>
          </a:p>
        </p:txBody>
      </p:sp>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第四章：党员日常教育管理主要方式</a:t>
            </a:r>
          </a:p>
        </p:txBody>
      </p:sp>
      <p:sp>
        <p:nvSpPr>
          <p:cNvPr id="520" name="矩形 54"/>
          <p:cNvSpPr/>
          <p:nvPr/>
        </p:nvSpPr>
        <p:spPr>
          <a:xfrm>
            <a:off x="1300620" y="2245986"/>
            <a:ext cx="4163922" cy="1393779"/>
          </a:xfrm>
          <a:prstGeom prst="rect">
            <a:avLst/>
          </a:prstGeom>
          <a:noFill/>
        </p:spPr>
        <p:txBody>
          <a:bodyPr wrap="square" rtlCol="0">
            <a:spAutoFit/>
          </a:bodyPr>
          <a:lstStyle/>
          <a:p>
            <a:pPr algn="just">
              <a:lnSpc>
                <a:spcPct val="120000"/>
              </a:lnSpc>
            </a:pP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基层党组织应当</a:t>
            </a:r>
            <a:r>
              <a:rPr lang="zh-CN" altLang="en-US" b="1">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注重分析党员思想状况和心理状态</a:t>
            </a: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，党组织负责人应当经常同党员</a:t>
            </a:r>
            <a:r>
              <a:rPr lang="zh-CN" altLang="en-US" b="1">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谈心谈话</a:t>
            </a: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，有针对性地做好思想政治工作。</a:t>
            </a:r>
          </a:p>
        </p:txBody>
      </p:sp>
      <p:grpSp>
        <p:nvGrpSpPr>
          <p:cNvPr id="2" name="组合 1"/>
          <p:cNvGrpSpPr/>
          <p:nvPr/>
        </p:nvGrpSpPr>
        <p:grpSpPr>
          <a:xfrm>
            <a:off x="1183642" y="1400993"/>
            <a:ext cx="4514709" cy="548897"/>
            <a:chOff x="1183642" y="1400993"/>
            <a:chExt cx="4514709" cy="548897"/>
          </a:xfrm>
        </p:grpSpPr>
        <p:sp>
          <p:nvSpPr>
            <p:cNvPr id="46" name="箭头: 五边形 45"/>
            <p:cNvSpPr/>
            <p:nvPr/>
          </p:nvSpPr>
          <p:spPr bwMode="auto">
            <a:xfrm>
              <a:off x="1183642" y="1400993"/>
              <a:ext cx="4514709" cy="548897"/>
            </a:xfrm>
            <a:prstGeom prst="homePlate">
              <a:avLst>
                <a:gd name="adj" fmla="val 18559"/>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1222481" y="1536934"/>
              <a:ext cx="1210589" cy="338554"/>
            </a:xfrm>
            <a:prstGeom prst="rect">
              <a:avLst/>
            </a:prstGeom>
            <a:noFill/>
          </p:spPr>
          <p:txBody>
            <a:bodyPr wrap="square" rtlCol="0">
              <a:spAutoFit/>
            </a:bodyPr>
            <a:lstStyle/>
            <a:p>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第十九条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48" name="TextBox 30"/>
            <p:cNvSpPr txBox="1"/>
            <p:nvPr/>
          </p:nvSpPr>
          <p:spPr>
            <a:xfrm>
              <a:off x="2516167" y="1491024"/>
              <a:ext cx="1862274" cy="430374"/>
            </a:xfrm>
            <a:prstGeom prst="rect">
              <a:avLst/>
            </a:prstGeom>
            <a:noFill/>
          </p:spPr>
          <p:txBody>
            <a:bodyPr wrap="square" rtlCol="0">
              <a:spAutoFit/>
            </a:bodyPr>
            <a:lstStyle/>
            <a:p>
              <a:pPr lvl="0" eaLnBrk="0" hangingPunct="0">
                <a:lnSpc>
                  <a:spcPct val="120000"/>
                </a:lnSpc>
                <a:defRPr/>
              </a:pPr>
              <a:r>
                <a:rPr lang="zh-CN" altLang="en-US" sz="2000" b="1">
                  <a:solidFill>
                    <a:srgbClr val="FFFF00"/>
                  </a:solidFill>
                  <a:latin typeface="微软雅黑" panose="020B0503020204020204" pitchFamily="34" charset="-122"/>
                  <a:ea typeface="微软雅黑" panose="020B0503020204020204" pitchFamily="34" charset="-122"/>
                </a:rPr>
                <a:t>谈心谈话</a:t>
              </a:r>
            </a:p>
          </p:txBody>
        </p:sp>
      </p:grpSp>
      <p:grpSp>
        <p:nvGrpSpPr>
          <p:cNvPr id="3" name="组合 2"/>
          <p:cNvGrpSpPr/>
          <p:nvPr/>
        </p:nvGrpSpPr>
        <p:grpSpPr>
          <a:xfrm>
            <a:off x="6582664" y="1400993"/>
            <a:ext cx="4514709" cy="548897"/>
            <a:chOff x="6582664" y="1400993"/>
            <a:chExt cx="4514709" cy="548897"/>
          </a:xfrm>
        </p:grpSpPr>
        <p:sp>
          <p:nvSpPr>
            <p:cNvPr id="49" name="箭头: 五边形 48"/>
            <p:cNvSpPr/>
            <p:nvPr/>
          </p:nvSpPr>
          <p:spPr bwMode="auto">
            <a:xfrm>
              <a:off x="6582664" y="1400993"/>
              <a:ext cx="4514709" cy="548897"/>
            </a:xfrm>
            <a:prstGeom prst="homePlate">
              <a:avLst>
                <a:gd name="adj" fmla="val 18559"/>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0" name="文本框 49"/>
            <p:cNvSpPr txBox="1"/>
            <p:nvPr/>
          </p:nvSpPr>
          <p:spPr>
            <a:xfrm>
              <a:off x="6621503" y="1536934"/>
              <a:ext cx="1210589" cy="338554"/>
            </a:xfrm>
            <a:prstGeom prst="rect">
              <a:avLst/>
            </a:prstGeom>
            <a:noFill/>
          </p:spPr>
          <p:txBody>
            <a:bodyPr wrap="square" rtlCol="0">
              <a:spAutoFit/>
            </a:bodyPr>
            <a:lstStyle/>
            <a:p>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第二十条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51" name="TextBox 30"/>
            <p:cNvSpPr txBox="1"/>
            <p:nvPr/>
          </p:nvSpPr>
          <p:spPr>
            <a:xfrm>
              <a:off x="7915189" y="1491024"/>
              <a:ext cx="2613926" cy="430374"/>
            </a:xfrm>
            <a:prstGeom prst="rect">
              <a:avLst/>
            </a:prstGeom>
            <a:noFill/>
          </p:spPr>
          <p:txBody>
            <a:bodyPr wrap="square" rtlCol="0">
              <a:spAutoFit/>
            </a:bodyPr>
            <a:lstStyle/>
            <a:p>
              <a:pPr lvl="0" eaLnBrk="0" hangingPunct="0">
                <a:lnSpc>
                  <a:spcPct val="120000"/>
                </a:lnSpc>
                <a:defRPr/>
              </a:pPr>
              <a:r>
                <a:rPr lang="zh-CN" altLang="en-US" sz="2000" b="1">
                  <a:solidFill>
                    <a:srgbClr val="FFFF00"/>
                  </a:solidFill>
                  <a:latin typeface="微软雅黑" panose="020B0503020204020204" pitchFamily="34" charset="-122"/>
                  <a:ea typeface="微软雅黑" panose="020B0503020204020204" pitchFamily="34" charset="-122"/>
                </a:rPr>
                <a:t>党委集中轮训党员</a:t>
              </a:r>
            </a:p>
          </p:txBody>
        </p:sp>
      </p:grpSp>
      <p:sp>
        <p:nvSpPr>
          <p:cNvPr id="52" name="矩形 54"/>
          <p:cNvSpPr/>
          <p:nvPr/>
        </p:nvSpPr>
        <p:spPr>
          <a:xfrm>
            <a:off x="6734749" y="2239607"/>
            <a:ext cx="4156757" cy="1393779"/>
          </a:xfrm>
          <a:prstGeom prst="rect">
            <a:avLst/>
          </a:prstGeom>
          <a:noFill/>
        </p:spPr>
        <p:txBody>
          <a:bodyPr wrap="square" rtlCol="0">
            <a:spAutoFit/>
          </a:bodyPr>
          <a:lstStyle/>
          <a:p>
            <a:pPr algn="just">
              <a:lnSpc>
                <a:spcPct val="120000"/>
              </a:lnSpc>
            </a:pP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市、县党委或者基层党委每年应当组织党员集中轮训，主要依托县级</a:t>
            </a:r>
            <a:r>
              <a:rPr lang="zh-CN" altLang="en-US" b="1">
                <a:solidFill>
                  <a:srgbClr val="3D3D3D"/>
                </a:solidFill>
                <a:latin typeface="微软雅黑" panose="020B0503020204020204" pitchFamily="34" charset="-122"/>
                <a:ea typeface="微软雅黑" panose="020B0503020204020204" pitchFamily="34" charset="-122"/>
                <a:sym typeface="宋体" panose="02010600030101010101" pitchFamily="2" charset="-122"/>
              </a:rPr>
              <a:t>党校</a:t>
            </a: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（行政学校）、基层党校等进行。党员每年集中学习培训时间一般不少于</a:t>
            </a:r>
            <a:r>
              <a:rPr lang="en-US" altLang="zh-CN">
                <a:solidFill>
                  <a:srgbClr val="3D3D3D"/>
                </a:solidFill>
                <a:latin typeface="微软雅黑" panose="020B0503020204020204" pitchFamily="34" charset="-122"/>
                <a:ea typeface="微软雅黑" panose="020B0503020204020204" pitchFamily="34" charset="-122"/>
                <a:sym typeface="宋体" panose="02010600030101010101" pitchFamily="2" charset="-122"/>
              </a:rPr>
              <a:t>32</a:t>
            </a: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学时。</a:t>
            </a:r>
          </a:p>
        </p:txBody>
      </p:sp>
      <p:pic>
        <p:nvPicPr>
          <p:cNvPr id="7" name="图片 6"/>
          <p:cNvPicPr>
            <a:picLocks noChangeAspect="1"/>
          </p:cNvPicPr>
          <p:nvPr/>
        </p:nvPicPr>
        <p:blipFill>
          <a:blip r:embed="rId4" cstate="print"/>
          <a:stretch>
            <a:fillRect/>
          </a:stretch>
        </p:blipFill>
        <p:spPr>
          <a:xfrm>
            <a:off x="1564767" y="3710895"/>
            <a:ext cx="3685372" cy="2314386"/>
          </a:xfrm>
          <a:prstGeom prst="rect">
            <a:avLst/>
          </a:prstGeom>
        </p:spPr>
      </p:pic>
      <p:grpSp>
        <p:nvGrpSpPr>
          <p:cNvPr id="56" name="f001cfad-d407-4207-83c7-3a6c99e96ac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a:off x="7555310" y="3794766"/>
            <a:ext cx="3031215" cy="2176652"/>
            <a:chOff x="3311927" y="2240315"/>
            <a:chExt cx="4231300" cy="3038408"/>
          </a:xfrm>
        </p:grpSpPr>
        <p:sp>
          <p:nvSpPr>
            <p:cNvPr id="57" name="î$ľíḑé"/>
            <p:cNvSpPr/>
            <p:nvPr/>
          </p:nvSpPr>
          <p:spPr bwMode="auto">
            <a:xfrm>
              <a:off x="4523545" y="2264388"/>
              <a:ext cx="3019682" cy="3014335"/>
            </a:xfrm>
            <a:prstGeom prst="ellipse">
              <a:avLst/>
            </a:prstGeom>
            <a:solidFill>
              <a:srgbClr val="94ED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8" name="íṧḻïḓê"/>
            <p:cNvSpPr/>
            <p:nvPr/>
          </p:nvSpPr>
          <p:spPr bwMode="auto">
            <a:xfrm>
              <a:off x="5563983" y="2240315"/>
              <a:ext cx="1979242" cy="1979244"/>
            </a:xfrm>
            <a:prstGeom prst="ellipse">
              <a:avLst/>
            </a:prstGeom>
            <a:solidFill>
              <a:srgbClr val="006E9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9" name="îṡļíḍè"/>
            <p:cNvSpPr/>
            <p:nvPr/>
          </p:nvSpPr>
          <p:spPr bwMode="auto">
            <a:xfrm>
              <a:off x="5818076" y="2419518"/>
              <a:ext cx="1548624" cy="1214293"/>
            </a:xfrm>
            <a:custGeom>
              <a:avLst/>
              <a:gdLst>
                <a:gd name="T0" fmla="*/ 175 w 385"/>
                <a:gd name="T1" fmla="*/ 14 h 302"/>
                <a:gd name="T2" fmla="*/ 377 w 385"/>
                <a:gd name="T3" fmla="*/ 216 h 302"/>
                <a:gd name="T4" fmla="*/ 358 w 385"/>
                <a:gd name="T5" fmla="*/ 302 h 302"/>
                <a:gd name="T6" fmla="*/ 385 w 385"/>
                <a:gd name="T7" fmla="*/ 202 h 302"/>
                <a:gd name="T8" fmla="*/ 183 w 385"/>
                <a:gd name="T9" fmla="*/ 0 h 302"/>
                <a:gd name="T10" fmla="*/ 0 w 385"/>
                <a:gd name="T11" fmla="*/ 116 h 302"/>
                <a:gd name="T12" fmla="*/ 175 w 385"/>
                <a:gd name="T13" fmla="*/ 14 h 302"/>
              </a:gdLst>
              <a:ahLst/>
              <a:cxnLst>
                <a:cxn ang="0">
                  <a:pos x="T0" y="T1"/>
                </a:cxn>
                <a:cxn ang="0">
                  <a:pos x="T2" y="T3"/>
                </a:cxn>
                <a:cxn ang="0">
                  <a:pos x="T4" y="T5"/>
                </a:cxn>
                <a:cxn ang="0">
                  <a:pos x="T6" y="T7"/>
                </a:cxn>
                <a:cxn ang="0">
                  <a:pos x="T8" y="T9"/>
                </a:cxn>
                <a:cxn ang="0">
                  <a:pos x="T10" y="T11"/>
                </a:cxn>
                <a:cxn ang="0">
                  <a:pos x="T12" y="T13"/>
                </a:cxn>
              </a:cxnLst>
              <a:rect l="0" t="0" r="r" b="b"/>
              <a:pathLst>
                <a:path w="385" h="302">
                  <a:moveTo>
                    <a:pt x="175" y="14"/>
                  </a:moveTo>
                  <a:cubicBezTo>
                    <a:pt x="287" y="14"/>
                    <a:pt x="377" y="104"/>
                    <a:pt x="377" y="216"/>
                  </a:cubicBezTo>
                  <a:cubicBezTo>
                    <a:pt x="377" y="247"/>
                    <a:pt x="370" y="276"/>
                    <a:pt x="358" y="302"/>
                  </a:cubicBezTo>
                  <a:cubicBezTo>
                    <a:pt x="375" y="272"/>
                    <a:pt x="385" y="238"/>
                    <a:pt x="385" y="202"/>
                  </a:cubicBezTo>
                  <a:cubicBezTo>
                    <a:pt x="385" y="90"/>
                    <a:pt x="294" y="0"/>
                    <a:pt x="183" y="0"/>
                  </a:cubicBezTo>
                  <a:cubicBezTo>
                    <a:pt x="102" y="0"/>
                    <a:pt x="32" y="47"/>
                    <a:pt x="0" y="116"/>
                  </a:cubicBezTo>
                  <a:cubicBezTo>
                    <a:pt x="35" y="55"/>
                    <a:pt x="100" y="14"/>
                    <a:pt x="175" y="14"/>
                  </a:cubicBezTo>
                  <a:close/>
                </a:path>
              </a:pathLst>
            </a:custGeom>
            <a:solidFill>
              <a:srgbClr val="D1D3D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0" name="ïṣlïḑè"/>
            <p:cNvSpPr/>
            <p:nvPr/>
          </p:nvSpPr>
          <p:spPr bwMode="auto">
            <a:xfrm>
              <a:off x="5740510" y="2475685"/>
              <a:ext cx="1594092" cy="1567347"/>
            </a:xfrm>
            <a:custGeom>
              <a:avLst/>
              <a:gdLst>
                <a:gd name="T0" fmla="*/ 202 w 396"/>
                <a:gd name="T1" fmla="*/ 390 h 390"/>
                <a:gd name="T2" fmla="*/ 377 w 396"/>
                <a:gd name="T3" fmla="*/ 288 h 390"/>
                <a:gd name="T4" fmla="*/ 396 w 396"/>
                <a:gd name="T5" fmla="*/ 202 h 390"/>
                <a:gd name="T6" fmla="*/ 194 w 396"/>
                <a:gd name="T7" fmla="*/ 0 h 390"/>
                <a:gd name="T8" fmla="*/ 19 w 396"/>
                <a:gd name="T9" fmla="*/ 102 h 390"/>
                <a:gd name="T10" fmla="*/ 0 w 396"/>
                <a:gd name="T11" fmla="*/ 188 h 390"/>
                <a:gd name="T12" fmla="*/ 202 w 396"/>
                <a:gd name="T13" fmla="*/ 390 h 390"/>
              </a:gdLst>
              <a:ahLst/>
              <a:cxnLst>
                <a:cxn ang="0">
                  <a:pos x="T0" y="T1"/>
                </a:cxn>
                <a:cxn ang="0">
                  <a:pos x="T2" y="T3"/>
                </a:cxn>
                <a:cxn ang="0">
                  <a:pos x="T4" y="T5"/>
                </a:cxn>
                <a:cxn ang="0">
                  <a:pos x="T6" y="T7"/>
                </a:cxn>
                <a:cxn ang="0">
                  <a:pos x="T8" y="T9"/>
                </a:cxn>
                <a:cxn ang="0">
                  <a:pos x="T10" y="T11"/>
                </a:cxn>
                <a:cxn ang="0">
                  <a:pos x="T12" y="T13"/>
                </a:cxn>
              </a:cxnLst>
              <a:rect l="0" t="0" r="r" b="b"/>
              <a:pathLst>
                <a:path w="396" h="390">
                  <a:moveTo>
                    <a:pt x="202" y="390"/>
                  </a:moveTo>
                  <a:cubicBezTo>
                    <a:pt x="277" y="390"/>
                    <a:pt x="342" y="349"/>
                    <a:pt x="377" y="288"/>
                  </a:cubicBezTo>
                  <a:cubicBezTo>
                    <a:pt x="389" y="262"/>
                    <a:pt x="396" y="233"/>
                    <a:pt x="396" y="202"/>
                  </a:cubicBezTo>
                  <a:cubicBezTo>
                    <a:pt x="396" y="90"/>
                    <a:pt x="306" y="0"/>
                    <a:pt x="194" y="0"/>
                  </a:cubicBezTo>
                  <a:cubicBezTo>
                    <a:pt x="119" y="0"/>
                    <a:pt x="54" y="41"/>
                    <a:pt x="19" y="102"/>
                  </a:cubicBezTo>
                  <a:cubicBezTo>
                    <a:pt x="7" y="128"/>
                    <a:pt x="0" y="157"/>
                    <a:pt x="0" y="188"/>
                  </a:cubicBezTo>
                  <a:cubicBezTo>
                    <a:pt x="0" y="299"/>
                    <a:pt x="90" y="390"/>
                    <a:pt x="202" y="390"/>
                  </a:cubicBezTo>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1" name="íśḻîḋé"/>
            <p:cNvSpPr/>
            <p:nvPr/>
          </p:nvSpPr>
          <p:spPr bwMode="auto">
            <a:xfrm>
              <a:off x="6476040" y="3155046"/>
              <a:ext cx="155130" cy="152456"/>
            </a:xfrm>
            <a:prstGeom prst="ellipse">
              <a:avLst/>
            </a:prstGeom>
            <a:solidFill>
              <a:srgbClr val="231F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2" name="i$liḑe"/>
            <p:cNvSpPr/>
            <p:nvPr/>
          </p:nvSpPr>
          <p:spPr bwMode="auto">
            <a:xfrm>
              <a:off x="6521509" y="3861155"/>
              <a:ext cx="61518" cy="149781"/>
            </a:xfrm>
            <a:custGeom>
              <a:avLst/>
              <a:gdLst>
                <a:gd name="T0" fmla="*/ 15 w 15"/>
                <a:gd name="T1" fmla="*/ 34 h 37"/>
                <a:gd name="T2" fmla="*/ 12 w 15"/>
                <a:gd name="T3" fmla="*/ 37 h 37"/>
                <a:gd name="T4" fmla="*/ 4 w 15"/>
                <a:gd name="T5" fmla="*/ 37 h 37"/>
                <a:gd name="T6" fmla="*/ 0 w 15"/>
                <a:gd name="T7" fmla="*/ 34 h 37"/>
                <a:gd name="T8" fmla="*/ 0 w 15"/>
                <a:gd name="T9" fmla="*/ 4 h 37"/>
                <a:gd name="T10" fmla="*/ 4 w 15"/>
                <a:gd name="T11" fmla="*/ 0 h 37"/>
                <a:gd name="T12" fmla="*/ 12 w 15"/>
                <a:gd name="T13" fmla="*/ 0 h 37"/>
                <a:gd name="T14" fmla="*/ 15 w 15"/>
                <a:gd name="T15" fmla="*/ 4 h 37"/>
                <a:gd name="T16" fmla="*/ 15 w 15"/>
                <a:gd name="T17"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7">
                  <a:moveTo>
                    <a:pt x="15" y="34"/>
                  </a:moveTo>
                  <a:cubicBezTo>
                    <a:pt x="15" y="36"/>
                    <a:pt x="14" y="37"/>
                    <a:pt x="12" y="37"/>
                  </a:cubicBezTo>
                  <a:cubicBezTo>
                    <a:pt x="4" y="37"/>
                    <a:pt x="4" y="37"/>
                    <a:pt x="4" y="37"/>
                  </a:cubicBezTo>
                  <a:cubicBezTo>
                    <a:pt x="2" y="37"/>
                    <a:pt x="0" y="36"/>
                    <a:pt x="0" y="34"/>
                  </a:cubicBezTo>
                  <a:cubicBezTo>
                    <a:pt x="0" y="4"/>
                    <a:pt x="0" y="4"/>
                    <a:pt x="0" y="4"/>
                  </a:cubicBezTo>
                  <a:cubicBezTo>
                    <a:pt x="0" y="2"/>
                    <a:pt x="2" y="0"/>
                    <a:pt x="4" y="0"/>
                  </a:cubicBezTo>
                  <a:cubicBezTo>
                    <a:pt x="12" y="0"/>
                    <a:pt x="12" y="0"/>
                    <a:pt x="12" y="0"/>
                  </a:cubicBezTo>
                  <a:cubicBezTo>
                    <a:pt x="14" y="0"/>
                    <a:pt x="15" y="2"/>
                    <a:pt x="15" y="4"/>
                  </a:cubicBezTo>
                  <a:lnTo>
                    <a:pt x="15" y="34"/>
                  </a:lnTo>
                  <a:close/>
                </a:path>
              </a:pathLst>
            </a:custGeom>
            <a:solidFill>
              <a:srgbClr val="231F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3" name="ïSľiďê"/>
            <p:cNvSpPr/>
            <p:nvPr/>
          </p:nvSpPr>
          <p:spPr bwMode="auto">
            <a:xfrm>
              <a:off x="7190171" y="3200516"/>
              <a:ext cx="147107" cy="58842"/>
            </a:xfrm>
            <a:custGeom>
              <a:avLst/>
              <a:gdLst>
                <a:gd name="T0" fmla="*/ 4 w 37"/>
                <a:gd name="T1" fmla="*/ 15 h 15"/>
                <a:gd name="T2" fmla="*/ 0 w 37"/>
                <a:gd name="T3" fmla="*/ 11 h 15"/>
                <a:gd name="T4" fmla="*/ 0 w 37"/>
                <a:gd name="T5" fmla="*/ 4 h 15"/>
                <a:gd name="T6" fmla="*/ 4 w 37"/>
                <a:gd name="T7" fmla="*/ 0 h 15"/>
                <a:gd name="T8" fmla="*/ 33 w 37"/>
                <a:gd name="T9" fmla="*/ 0 h 15"/>
                <a:gd name="T10" fmla="*/ 37 w 37"/>
                <a:gd name="T11" fmla="*/ 4 h 15"/>
                <a:gd name="T12" fmla="*/ 37 w 37"/>
                <a:gd name="T13" fmla="*/ 11 h 15"/>
                <a:gd name="T14" fmla="*/ 33 w 37"/>
                <a:gd name="T15" fmla="*/ 15 h 15"/>
                <a:gd name="T16" fmla="*/ 4 w 37"/>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5">
                  <a:moveTo>
                    <a:pt x="4" y="15"/>
                  </a:moveTo>
                  <a:cubicBezTo>
                    <a:pt x="2" y="15"/>
                    <a:pt x="0" y="13"/>
                    <a:pt x="0" y="11"/>
                  </a:cubicBezTo>
                  <a:cubicBezTo>
                    <a:pt x="0" y="4"/>
                    <a:pt x="0" y="4"/>
                    <a:pt x="0" y="4"/>
                  </a:cubicBezTo>
                  <a:cubicBezTo>
                    <a:pt x="0" y="2"/>
                    <a:pt x="2" y="0"/>
                    <a:pt x="4" y="0"/>
                  </a:cubicBezTo>
                  <a:cubicBezTo>
                    <a:pt x="33" y="0"/>
                    <a:pt x="33" y="0"/>
                    <a:pt x="33" y="0"/>
                  </a:cubicBezTo>
                  <a:cubicBezTo>
                    <a:pt x="35" y="0"/>
                    <a:pt x="37" y="2"/>
                    <a:pt x="37" y="4"/>
                  </a:cubicBezTo>
                  <a:cubicBezTo>
                    <a:pt x="37" y="11"/>
                    <a:pt x="37" y="11"/>
                    <a:pt x="37" y="11"/>
                  </a:cubicBezTo>
                  <a:cubicBezTo>
                    <a:pt x="37" y="13"/>
                    <a:pt x="35" y="15"/>
                    <a:pt x="33" y="15"/>
                  </a:cubicBezTo>
                  <a:lnTo>
                    <a:pt x="4" y="15"/>
                  </a:lnTo>
                  <a:close/>
                </a:path>
              </a:pathLst>
            </a:custGeom>
            <a:solidFill>
              <a:srgbClr val="231F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4" name="íšḷiḍé"/>
            <p:cNvSpPr/>
            <p:nvPr/>
          </p:nvSpPr>
          <p:spPr bwMode="auto">
            <a:xfrm>
              <a:off x="6344982" y="2633490"/>
              <a:ext cx="230020" cy="601798"/>
            </a:xfrm>
            <a:custGeom>
              <a:avLst/>
              <a:gdLst>
                <a:gd name="T0" fmla="*/ 0 w 57"/>
                <a:gd name="T1" fmla="*/ 7 h 150"/>
                <a:gd name="T2" fmla="*/ 3 w 57"/>
                <a:gd name="T3" fmla="*/ 3 h 150"/>
                <a:gd name="T4" fmla="*/ 10 w 57"/>
                <a:gd name="T5" fmla="*/ 0 h 150"/>
                <a:gd name="T6" fmla="*/ 14 w 57"/>
                <a:gd name="T7" fmla="*/ 3 h 150"/>
                <a:gd name="T8" fmla="*/ 57 w 57"/>
                <a:gd name="T9" fmla="*/ 143 h 150"/>
                <a:gd name="T10" fmla="*/ 54 w 57"/>
                <a:gd name="T11" fmla="*/ 147 h 150"/>
                <a:gd name="T12" fmla="*/ 47 w 57"/>
                <a:gd name="T13" fmla="*/ 150 h 150"/>
                <a:gd name="T14" fmla="*/ 43 w 57"/>
                <a:gd name="T15" fmla="*/ 147 h 150"/>
                <a:gd name="T16" fmla="*/ 0 w 57"/>
                <a:gd name="T17" fmla="*/ 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50">
                  <a:moveTo>
                    <a:pt x="0" y="7"/>
                  </a:moveTo>
                  <a:cubicBezTo>
                    <a:pt x="0" y="5"/>
                    <a:pt x="1" y="3"/>
                    <a:pt x="3" y="3"/>
                  </a:cubicBezTo>
                  <a:cubicBezTo>
                    <a:pt x="10" y="0"/>
                    <a:pt x="10" y="0"/>
                    <a:pt x="10" y="0"/>
                  </a:cubicBezTo>
                  <a:cubicBezTo>
                    <a:pt x="12" y="0"/>
                    <a:pt x="14" y="1"/>
                    <a:pt x="14" y="3"/>
                  </a:cubicBezTo>
                  <a:cubicBezTo>
                    <a:pt x="57" y="143"/>
                    <a:pt x="57" y="143"/>
                    <a:pt x="57" y="143"/>
                  </a:cubicBezTo>
                  <a:cubicBezTo>
                    <a:pt x="57" y="145"/>
                    <a:pt x="56" y="147"/>
                    <a:pt x="54" y="147"/>
                  </a:cubicBezTo>
                  <a:cubicBezTo>
                    <a:pt x="47" y="150"/>
                    <a:pt x="47" y="150"/>
                    <a:pt x="47" y="150"/>
                  </a:cubicBezTo>
                  <a:cubicBezTo>
                    <a:pt x="45" y="150"/>
                    <a:pt x="43" y="149"/>
                    <a:pt x="43" y="147"/>
                  </a:cubicBezTo>
                  <a:lnTo>
                    <a:pt x="0" y="7"/>
                  </a:lnTo>
                  <a:close/>
                </a:path>
              </a:pathLst>
            </a:custGeom>
            <a:solidFill>
              <a:srgbClr val="231F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5" name="iṡḷîdè"/>
            <p:cNvSpPr/>
            <p:nvPr/>
          </p:nvSpPr>
          <p:spPr bwMode="auto">
            <a:xfrm>
              <a:off x="6532207" y="3200516"/>
              <a:ext cx="331657" cy="235370"/>
            </a:xfrm>
            <a:custGeom>
              <a:avLst/>
              <a:gdLst>
                <a:gd name="T0" fmla="*/ 78 w 82"/>
                <a:gd name="T1" fmla="*/ 40 h 59"/>
                <a:gd name="T2" fmla="*/ 80 w 82"/>
                <a:gd name="T3" fmla="*/ 47 h 59"/>
                <a:gd name="T4" fmla="*/ 75 w 82"/>
                <a:gd name="T5" fmla="*/ 56 h 59"/>
                <a:gd name="T6" fmla="*/ 68 w 82"/>
                <a:gd name="T7" fmla="*/ 58 h 59"/>
                <a:gd name="T8" fmla="*/ 4 w 82"/>
                <a:gd name="T9" fmla="*/ 19 h 59"/>
                <a:gd name="T10" fmla="*/ 2 w 82"/>
                <a:gd name="T11" fmla="*/ 12 h 59"/>
                <a:gd name="T12" fmla="*/ 7 w 82"/>
                <a:gd name="T13" fmla="*/ 3 h 59"/>
                <a:gd name="T14" fmla="*/ 14 w 82"/>
                <a:gd name="T15" fmla="*/ 1 h 59"/>
                <a:gd name="T16" fmla="*/ 78 w 82"/>
                <a:gd name="T17"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59">
                  <a:moveTo>
                    <a:pt x="78" y="40"/>
                  </a:moveTo>
                  <a:cubicBezTo>
                    <a:pt x="81" y="42"/>
                    <a:pt x="82" y="45"/>
                    <a:pt x="80" y="47"/>
                  </a:cubicBezTo>
                  <a:cubicBezTo>
                    <a:pt x="75" y="56"/>
                    <a:pt x="75" y="56"/>
                    <a:pt x="75" y="56"/>
                  </a:cubicBezTo>
                  <a:cubicBezTo>
                    <a:pt x="74" y="58"/>
                    <a:pt x="71" y="59"/>
                    <a:pt x="68" y="58"/>
                  </a:cubicBezTo>
                  <a:cubicBezTo>
                    <a:pt x="4" y="19"/>
                    <a:pt x="4" y="19"/>
                    <a:pt x="4" y="19"/>
                  </a:cubicBezTo>
                  <a:cubicBezTo>
                    <a:pt x="1" y="17"/>
                    <a:pt x="0" y="14"/>
                    <a:pt x="2" y="12"/>
                  </a:cubicBezTo>
                  <a:cubicBezTo>
                    <a:pt x="7" y="3"/>
                    <a:pt x="7" y="3"/>
                    <a:pt x="7" y="3"/>
                  </a:cubicBezTo>
                  <a:cubicBezTo>
                    <a:pt x="8" y="1"/>
                    <a:pt x="11" y="0"/>
                    <a:pt x="14" y="1"/>
                  </a:cubicBezTo>
                  <a:lnTo>
                    <a:pt x="78" y="40"/>
                  </a:lnTo>
                  <a:close/>
                </a:path>
              </a:pathLst>
            </a:custGeom>
            <a:solidFill>
              <a:srgbClr val="231F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6" name="iṧļïde"/>
            <p:cNvSpPr/>
            <p:nvPr/>
          </p:nvSpPr>
          <p:spPr bwMode="auto">
            <a:xfrm>
              <a:off x="5769932" y="3200516"/>
              <a:ext cx="147107" cy="58842"/>
            </a:xfrm>
            <a:custGeom>
              <a:avLst/>
              <a:gdLst>
                <a:gd name="T0" fmla="*/ 3 w 37"/>
                <a:gd name="T1" fmla="*/ 15 h 15"/>
                <a:gd name="T2" fmla="*/ 0 w 37"/>
                <a:gd name="T3" fmla="*/ 11 h 15"/>
                <a:gd name="T4" fmla="*/ 0 w 37"/>
                <a:gd name="T5" fmla="*/ 4 h 15"/>
                <a:gd name="T6" fmla="*/ 3 w 37"/>
                <a:gd name="T7" fmla="*/ 0 h 15"/>
                <a:gd name="T8" fmla="*/ 33 w 37"/>
                <a:gd name="T9" fmla="*/ 0 h 15"/>
                <a:gd name="T10" fmla="*/ 37 w 37"/>
                <a:gd name="T11" fmla="*/ 4 h 15"/>
                <a:gd name="T12" fmla="*/ 37 w 37"/>
                <a:gd name="T13" fmla="*/ 11 h 15"/>
                <a:gd name="T14" fmla="*/ 33 w 37"/>
                <a:gd name="T15" fmla="*/ 15 h 15"/>
                <a:gd name="T16" fmla="*/ 3 w 37"/>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5">
                  <a:moveTo>
                    <a:pt x="3" y="15"/>
                  </a:moveTo>
                  <a:cubicBezTo>
                    <a:pt x="1" y="15"/>
                    <a:pt x="0" y="13"/>
                    <a:pt x="0" y="11"/>
                  </a:cubicBezTo>
                  <a:cubicBezTo>
                    <a:pt x="0" y="4"/>
                    <a:pt x="0" y="4"/>
                    <a:pt x="0" y="4"/>
                  </a:cubicBezTo>
                  <a:cubicBezTo>
                    <a:pt x="0" y="2"/>
                    <a:pt x="1" y="0"/>
                    <a:pt x="3" y="0"/>
                  </a:cubicBezTo>
                  <a:cubicBezTo>
                    <a:pt x="33" y="0"/>
                    <a:pt x="33" y="0"/>
                    <a:pt x="33" y="0"/>
                  </a:cubicBezTo>
                  <a:cubicBezTo>
                    <a:pt x="35" y="0"/>
                    <a:pt x="37" y="2"/>
                    <a:pt x="37" y="4"/>
                  </a:cubicBezTo>
                  <a:cubicBezTo>
                    <a:pt x="37" y="11"/>
                    <a:pt x="37" y="11"/>
                    <a:pt x="37" y="11"/>
                  </a:cubicBezTo>
                  <a:cubicBezTo>
                    <a:pt x="37" y="13"/>
                    <a:pt x="35" y="15"/>
                    <a:pt x="33" y="15"/>
                  </a:cubicBezTo>
                  <a:lnTo>
                    <a:pt x="3" y="15"/>
                  </a:lnTo>
                  <a:close/>
                </a:path>
              </a:pathLst>
            </a:custGeom>
            <a:solidFill>
              <a:srgbClr val="231F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7" name="ïşļíďè"/>
            <p:cNvSpPr/>
            <p:nvPr/>
          </p:nvSpPr>
          <p:spPr bwMode="auto">
            <a:xfrm>
              <a:off x="5577357" y="3829059"/>
              <a:ext cx="1840160" cy="695410"/>
            </a:xfrm>
            <a:custGeom>
              <a:avLst/>
              <a:gdLst>
                <a:gd name="T0" fmla="*/ 452 w 458"/>
                <a:gd name="T1" fmla="*/ 0 h 173"/>
                <a:gd name="T2" fmla="*/ 438 w 458"/>
                <a:gd name="T3" fmla="*/ 1 h 173"/>
                <a:gd name="T4" fmla="*/ 243 w 458"/>
                <a:gd name="T5" fmla="*/ 97 h 173"/>
                <a:gd name="T6" fmla="*/ 51 w 458"/>
                <a:gd name="T7" fmla="*/ 6 h 173"/>
                <a:gd name="T8" fmla="*/ 53 w 458"/>
                <a:gd name="T9" fmla="*/ 8 h 173"/>
                <a:gd name="T10" fmla="*/ 0 w 458"/>
                <a:gd name="T11" fmla="*/ 45 h 173"/>
                <a:gd name="T12" fmla="*/ 3 w 458"/>
                <a:gd name="T13" fmla="*/ 120 h 173"/>
                <a:gd name="T14" fmla="*/ 6 w 458"/>
                <a:gd name="T15" fmla="*/ 173 h 173"/>
                <a:gd name="T16" fmla="*/ 78 w 458"/>
                <a:gd name="T17" fmla="*/ 143 h 173"/>
                <a:gd name="T18" fmla="*/ 102 w 458"/>
                <a:gd name="T19" fmla="*/ 139 h 173"/>
                <a:gd name="T20" fmla="*/ 104 w 458"/>
                <a:gd name="T21" fmla="*/ 139 h 173"/>
                <a:gd name="T22" fmla="*/ 334 w 458"/>
                <a:gd name="T23" fmla="*/ 139 h 173"/>
                <a:gd name="T24" fmla="*/ 334 w 458"/>
                <a:gd name="T25" fmla="*/ 139 h 173"/>
                <a:gd name="T26" fmla="*/ 363 w 458"/>
                <a:gd name="T27" fmla="*/ 124 h 173"/>
                <a:gd name="T28" fmla="*/ 452 w 458"/>
                <a:gd name="T29" fmla="*/ 15 h 173"/>
                <a:gd name="T30" fmla="*/ 452 w 458"/>
                <a:gd name="T3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8" h="173">
                  <a:moveTo>
                    <a:pt x="452" y="0"/>
                  </a:moveTo>
                  <a:cubicBezTo>
                    <a:pt x="447" y="0"/>
                    <a:pt x="442" y="0"/>
                    <a:pt x="438" y="1"/>
                  </a:cubicBezTo>
                  <a:cubicBezTo>
                    <a:pt x="393" y="59"/>
                    <a:pt x="322" y="97"/>
                    <a:pt x="243" y="97"/>
                  </a:cubicBezTo>
                  <a:cubicBezTo>
                    <a:pt x="166" y="97"/>
                    <a:pt x="97" y="61"/>
                    <a:pt x="51" y="6"/>
                  </a:cubicBezTo>
                  <a:cubicBezTo>
                    <a:pt x="52" y="7"/>
                    <a:pt x="53" y="8"/>
                    <a:pt x="53" y="8"/>
                  </a:cubicBezTo>
                  <a:cubicBezTo>
                    <a:pt x="0" y="45"/>
                    <a:pt x="0" y="45"/>
                    <a:pt x="0" y="45"/>
                  </a:cubicBezTo>
                  <a:cubicBezTo>
                    <a:pt x="3" y="120"/>
                    <a:pt x="3" y="120"/>
                    <a:pt x="3" y="120"/>
                  </a:cubicBezTo>
                  <a:cubicBezTo>
                    <a:pt x="6" y="173"/>
                    <a:pt x="6" y="173"/>
                    <a:pt x="6" y="173"/>
                  </a:cubicBezTo>
                  <a:cubicBezTo>
                    <a:pt x="78" y="143"/>
                    <a:pt x="78" y="143"/>
                    <a:pt x="78" y="143"/>
                  </a:cubicBezTo>
                  <a:cubicBezTo>
                    <a:pt x="86" y="139"/>
                    <a:pt x="97" y="139"/>
                    <a:pt x="102" y="139"/>
                  </a:cubicBezTo>
                  <a:cubicBezTo>
                    <a:pt x="103" y="139"/>
                    <a:pt x="104" y="139"/>
                    <a:pt x="104" y="139"/>
                  </a:cubicBezTo>
                  <a:cubicBezTo>
                    <a:pt x="334" y="139"/>
                    <a:pt x="334" y="139"/>
                    <a:pt x="334" y="139"/>
                  </a:cubicBezTo>
                  <a:cubicBezTo>
                    <a:pt x="334" y="139"/>
                    <a:pt x="334" y="139"/>
                    <a:pt x="334" y="139"/>
                  </a:cubicBezTo>
                  <a:cubicBezTo>
                    <a:pt x="351" y="139"/>
                    <a:pt x="363" y="124"/>
                    <a:pt x="363" y="124"/>
                  </a:cubicBezTo>
                  <a:cubicBezTo>
                    <a:pt x="452" y="15"/>
                    <a:pt x="452" y="15"/>
                    <a:pt x="452" y="15"/>
                  </a:cubicBezTo>
                  <a:cubicBezTo>
                    <a:pt x="458" y="7"/>
                    <a:pt x="452" y="0"/>
                    <a:pt x="452" y="0"/>
                  </a:cubicBezTo>
                </a:path>
              </a:pathLst>
            </a:custGeom>
            <a:solidFill>
              <a:srgbClr val="7DC4D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8" name="îṩḷîḍè"/>
            <p:cNvSpPr/>
            <p:nvPr/>
          </p:nvSpPr>
          <p:spPr bwMode="auto">
            <a:xfrm>
              <a:off x="5777955" y="3810337"/>
              <a:ext cx="1559323" cy="409223"/>
            </a:xfrm>
            <a:custGeom>
              <a:avLst/>
              <a:gdLst>
                <a:gd name="T0" fmla="*/ 52 w 388"/>
                <a:gd name="T1" fmla="*/ 0 h 102"/>
                <a:gd name="T2" fmla="*/ 24 w 388"/>
                <a:gd name="T3" fmla="*/ 0 h 102"/>
                <a:gd name="T4" fmla="*/ 0 w 388"/>
                <a:gd name="T5" fmla="*/ 9 h 102"/>
                <a:gd name="T6" fmla="*/ 1 w 388"/>
                <a:gd name="T7" fmla="*/ 11 h 102"/>
                <a:gd name="T8" fmla="*/ 193 w 388"/>
                <a:gd name="T9" fmla="*/ 102 h 102"/>
                <a:gd name="T10" fmla="*/ 388 w 388"/>
                <a:gd name="T11" fmla="*/ 6 h 102"/>
                <a:gd name="T12" fmla="*/ 350 w 388"/>
                <a:gd name="T13" fmla="*/ 18 h 102"/>
                <a:gd name="T14" fmla="*/ 298 w 388"/>
                <a:gd name="T15" fmla="*/ 62 h 102"/>
                <a:gd name="T16" fmla="*/ 277 w 388"/>
                <a:gd name="T17" fmla="*/ 75 h 102"/>
                <a:gd name="T18" fmla="*/ 238 w 388"/>
                <a:gd name="T19" fmla="*/ 76 h 102"/>
                <a:gd name="T20" fmla="*/ 146 w 388"/>
                <a:gd name="T21" fmla="*/ 76 h 102"/>
                <a:gd name="T22" fmla="*/ 134 w 388"/>
                <a:gd name="T23" fmla="*/ 62 h 102"/>
                <a:gd name="T24" fmla="*/ 138 w 388"/>
                <a:gd name="T25" fmla="*/ 50 h 102"/>
                <a:gd name="T26" fmla="*/ 61 w 388"/>
                <a:gd name="T27" fmla="*/ 9 h 102"/>
                <a:gd name="T28" fmla="*/ 52 w 388"/>
                <a:gd name="T2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8" h="102">
                  <a:moveTo>
                    <a:pt x="52" y="0"/>
                  </a:moveTo>
                  <a:cubicBezTo>
                    <a:pt x="24" y="0"/>
                    <a:pt x="24" y="0"/>
                    <a:pt x="24" y="0"/>
                  </a:cubicBezTo>
                  <a:cubicBezTo>
                    <a:pt x="13" y="0"/>
                    <a:pt x="0" y="9"/>
                    <a:pt x="0" y="9"/>
                  </a:cubicBezTo>
                  <a:cubicBezTo>
                    <a:pt x="0" y="9"/>
                    <a:pt x="1" y="10"/>
                    <a:pt x="1" y="11"/>
                  </a:cubicBezTo>
                  <a:cubicBezTo>
                    <a:pt x="47" y="66"/>
                    <a:pt x="116" y="102"/>
                    <a:pt x="193" y="102"/>
                  </a:cubicBezTo>
                  <a:cubicBezTo>
                    <a:pt x="272" y="102"/>
                    <a:pt x="343" y="64"/>
                    <a:pt x="388" y="6"/>
                  </a:cubicBezTo>
                  <a:cubicBezTo>
                    <a:pt x="363" y="8"/>
                    <a:pt x="350" y="18"/>
                    <a:pt x="350" y="18"/>
                  </a:cubicBezTo>
                  <a:cubicBezTo>
                    <a:pt x="298" y="62"/>
                    <a:pt x="298" y="62"/>
                    <a:pt x="298" y="62"/>
                  </a:cubicBezTo>
                  <a:cubicBezTo>
                    <a:pt x="285" y="73"/>
                    <a:pt x="277" y="75"/>
                    <a:pt x="277" y="75"/>
                  </a:cubicBezTo>
                  <a:cubicBezTo>
                    <a:pt x="238" y="76"/>
                    <a:pt x="238" y="76"/>
                    <a:pt x="238" y="76"/>
                  </a:cubicBezTo>
                  <a:cubicBezTo>
                    <a:pt x="146" y="76"/>
                    <a:pt x="146" y="76"/>
                    <a:pt x="146" y="76"/>
                  </a:cubicBezTo>
                  <a:cubicBezTo>
                    <a:pt x="132" y="76"/>
                    <a:pt x="134" y="62"/>
                    <a:pt x="134" y="62"/>
                  </a:cubicBezTo>
                  <a:cubicBezTo>
                    <a:pt x="134" y="56"/>
                    <a:pt x="136" y="52"/>
                    <a:pt x="138" y="50"/>
                  </a:cubicBezTo>
                  <a:cubicBezTo>
                    <a:pt x="109" y="42"/>
                    <a:pt x="83" y="28"/>
                    <a:pt x="61" y="9"/>
                  </a:cubicBezTo>
                  <a:cubicBezTo>
                    <a:pt x="58" y="6"/>
                    <a:pt x="54" y="3"/>
                    <a:pt x="52" y="0"/>
                  </a:cubicBezTo>
                </a:path>
              </a:pathLst>
            </a:custGeom>
            <a:solidFill>
              <a:srgbClr val="075E7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9" name="išḷíḍé"/>
            <p:cNvSpPr/>
            <p:nvPr/>
          </p:nvSpPr>
          <p:spPr bwMode="auto">
            <a:xfrm>
              <a:off x="6024023" y="3845107"/>
              <a:ext cx="323634" cy="165829"/>
            </a:xfrm>
            <a:custGeom>
              <a:avLst/>
              <a:gdLst>
                <a:gd name="T0" fmla="*/ 0 w 81"/>
                <a:gd name="T1" fmla="*/ 0 h 41"/>
                <a:gd name="T2" fmla="*/ 77 w 81"/>
                <a:gd name="T3" fmla="*/ 41 h 41"/>
                <a:gd name="T4" fmla="*/ 81 w 81"/>
                <a:gd name="T5" fmla="*/ 38 h 41"/>
                <a:gd name="T6" fmla="*/ 0 w 81"/>
                <a:gd name="T7" fmla="*/ 0 h 41"/>
              </a:gdLst>
              <a:ahLst/>
              <a:cxnLst>
                <a:cxn ang="0">
                  <a:pos x="T0" y="T1"/>
                </a:cxn>
                <a:cxn ang="0">
                  <a:pos x="T2" y="T3"/>
                </a:cxn>
                <a:cxn ang="0">
                  <a:pos x="T4" y="T5"/>
                </a:cxn>
                <a:cxn ang="0">
                  <a:pos x="T6" y="T7"/>
                </a:cxn>
              </a:cxnLst>
              <a:rect l="0" t="0" r="r" b="b"/>
              <a:pathLst>
                <a:path w="81" h="41">
                  <a:moveTo>
                    <a:pt x="0" y="0"/>
                  </a:moveTo>
                  <a:cubicBezTo>
                    <a:pt x="22" y="19"/>
                    <a:pt x="48" y="33"/>
                    <a:pt x="77" y="41"/>
                  </a:cubicBezTo>
                  <a:cubicBezTo>
                    <a:pt x="79" y="39"/>
                    <a:pt x="81" y="38"/>
                    <a:pt x="81" y="38"/>
                  </a:cubicBezTo>
                  <a:cubicBezTo>
                    <a:pt x="81" y="38"/>
                    <a:pt x="31" y="25"/>
                    <a:pt x="0" y="0"/>
                  </a:cubicBezTo>
                </a:path>
              </a:pathLst>
            </a:custGeom>
            <a:solidFill>
              <a:srgbClr val="D3D2D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0" name="ï$ḻiḑê"/>
            <p:cNvSpPr/>
            <p:nvPr/>
          </p:nvSpPr>
          <p:spPr bwMode="auto">
            <a:xfrm>
              <a:off x="5563983" y="4318522"/>
              <a:ext cx="144431" cy="238045"/>
            </a:xfrm>
            <a:custGeom>
              <a:avLst/>
              <a:gdLst>
                <a:gd name="T0" fmla="*/ 0 w 36"/>
                <a:gd name="T1" fmla="*/ 6 h 59"/>
                <a:gd name="T2" fmla="*/ 3 w 36"/>
                <a:gd name="T3" fmla="*/ 59 h 59"/>
                <a:gd name="T4" fmla="*/ 25 w 36"/>
                <a:gd name="T5" fmla="*/ 50 h 59"/>
                <a:gd name="T6" fmla="*/ 36 w 36"/>
                <a:gd name="T7" fmla="*/ 0 h 59"/>
                <a:gd name="T8" fmla="*/ 0 w 36"/>
                <a:gd name="T9" fmla="*/ 6 h 59"/>
              </a:gdLst>
              <a:ahLst/>
              <a:cxnLst>
                <a:cxn ang="0">
                  <a:pos x="T0" y="T1"/>
                </a:cxn>
                <a:cxn ang="0">
                  <a:pos x="T2" y="T3"/>
                </a:cxn>
                <a:cxn ang="0">
                  <a:pos x="T4" y="T5"/>
                </a:cxn>
                <a:cxn ang="0">
                  <a:pos x="T6" y="T7"/>
                </a:cxn>
                <a:cxn ang="0">
                  <a:pos x="T8" y="T9"/>
                </a:cxn>
              </a:cxnLst>
              <a:rect l="0" t="0" r="r" b="b"/>
              <a:pathLst>
                <a:path w="36" h="59">
                  <a:moveTo>
                    <a:pt x="0" y="6"/>
                  </a:moveTo>
                  <a:cubicBezTo>
                    <a:pt x="3" y="59"/>
                    <a:pt x="3" y="59"/>
                    <a:pt x="3" y="59"/>
                  </a:cubicBezTo>
                  <a:cubicBezTo>
                    <a:pt x="25" y="50"/>
                    <a:pt x="25" y="50"/>
                    <a:pt x="25" y="50"/>
                  </a:cubicBezTo>
                  <a:cubicBezTo>
                    <a:pt x="32" y="33"/>
                    <a:pt x="35" y="16"/>
                    <a:pt x="36" y="0"/>
                  </a:cubicBezTo>
                  <a:lnTo>
                    <a:pt x="0" y="6"/>
                  </a:lnTo>
                  <a:close/>
                </a:path>
              </a:pathLst>
            </a:custGeom>
            <a:solidFill>
              <a:srgbClr val="BB9B6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1" name="ïṥ1ïďê"/>
            <p:cNvSpPr/>
            <p:nvPr/>
          </p:nvSpPr>
          <p:spPr bwMode="auto">
            <a:xfrm>
              <a:off x="5665620" y="3802313"/>
              <a:ext cx="1757247" cy="719483"/>
            </a:xfrm>
            <a:custGeom>
              <a:avLst/>
              <a:gdLst>
                <a:gd name="T0" fmla="*/ 430 w 437"/>
                <a:gd name="T1" fmla="*/ 7 h 179"/>
                <a:gd name="T2" fmla="*/ 375 w 437"/>
                <a:gd name="T3" fmla="*/ 28 h 179"/>
                <a:gd name="T4" fmla="*/ 325 w 437"/>
                <a:gd name="T5" fmla="*/ 73 h 179"/>
                <a:gd name="T6" fmla="*/ 305 w 437"/>
                <a:gd name="T7" fmla="*/ 87 h 179"/>
                <a:gd name="T8" fmla="*/ 260 w 437"/>
                <a:gd name="T9" fmla="*/ 87 h 179"/>
                <a:gd name="T10" fmla="*/ 11 w 437"/>
                <a:gd name="T11" fmla="*/ 129 h 179"/>
                <a:gd name="T12" fmla="*/ 0 w 437"/>
                <a:gd name="T13" fmla="*/ 179 h 179"/>
                <a:gd name="T14" fmla="*/ 50 w 437"/>
                <a:gd name="T15" fmla="*/ 159 h 179"/>
                <a:gd name="T16" fmla="*/ 76 w 437"/>
                <a:gd name="T17" fmla="*/ 154 h 179"/>
                <a:gd name="T18" fmla="*/ 306 w 437"/>
                <a:gd name="T19" fmla="*/ 154 h 179"/>
                <a:gd name="T20" fmla="*/ 335 w 437"/>
                <a:gd name="T21" fmla="*/ 139 h 179"/>
                <a:gd name="T22" fmla="*/ 432 w 437"/>
                <a:gd name="T23" fmla="*/ 20 h 179"/>
                <a:gd name="T24" fmla="*/ 430 w 437"/>
                <a:gd name="T25" fmla="*/ 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179">
                  <a:moveTo>
                    <a:pt x="430" y="7"/>
                  </a:moveTo>
                  <a:cubicBezTo>
                    <a:pt x="393" y="0"/>
                    <a:pt x="375" y="28"/>
                    <a:pt x="375" y="28"/>
                  </a:cubicBezTo>
                  <a:cubicBezTo>
                    <a:pt x="325" y="73"/>
                    <a:pt x="325" y="73"/>
                    <a:pt x="325" y="73"/>
                  </a:cubicBezTo>
                  <a:cubicBezTo>
                    <a:pt x="318" y="84"/>
                    <a:pt x="305" y="87"/>
                    <a:pt x="305" y="87"/>
                  </a:cubicBezTo>
                  <a:cubicBezTo>
                    <a:pt x="260" y="87"/>
                    <a:pt x="260" y="87"/>
                    <a:pt x="260" y="87"/>
                  </a:cubicBezTo>
                  <a:cubicBezTo>
                    <a:pt x="11" y="129"/>
                    <a:pt x="11" y="129"/>
                    <a:pt x="11" y="129"/>
                  </a:cubicBezTo>
                  <a:cubicBezTo>
                    <a:pt x="10" y="145"/>
                    <a:pt x="7" y="162"/>
                    <a:pt x="0" y="179"/>
                  </a:cubicBezTo>
                  <a:cubicBezTo>
                    <a:pt x="50" y="159"/>
                    <a:pt x="50" y="159"/>
                    <a:pt x="50" y="159"/>
                  </a:cubicBezTo>
                  <a:cubicBezTo>
                    <a:pt x="60" y="153"/>
                    <a:pt x="76" y="154"/>
                    <a:pt x="76" y="154"/>
                  </a:cubicBezTo>
                  <a:cubicBezTo>
                    <a:pt x="306" y="154"/>
                    <a:pt x="306" y="154"/>
                    <a:pt x="306" y="154"/>
                  </a:cubicBezTo>
                  <a:cubicBezTo>
                    <a:pt x="323" y="154"/>
                    <a:pt x="335" y="139"/>
                    <a:pt x="335" y="139"/>
                  </a:cubicBezTo>
                  <a:cubicBezTo>
                    <a:pt x="432" y="20"/>
                    <a:pt x="432" y="20"/>
                    <a:pt x="432" y="20"/>
                  </a:cubicBezTo>
                  <a:cubicBezTo>
                    <a:pt x="437" y="12"/>
                    <a:pt x="430" y="7"/>
                    <a:pt x="430" y="7"/>
                  </a:cubicBezTo>
                  <a:close/>
                </a:path>
              </a:pathLst>
            </a:custGeom>
            <a:solidFill>
              <a:srgbClr val="D1AD7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2" name="íşḻiḋe"/>
            <p:cNvSpPr/>
            <p:nvPr/>
          </p:nvSpPr>
          <p:spPr bwMode="auto">
            <a:xfrm>
              <a:off x="5657597" y="3842433"/>
              <a:ext cx="1053813" cy="476088"/>
            </a:xfrm>
            <a:custGeom>
              <a:avLst/>
              <a:gdLst>
                <a:gd name="T0" fmla="*/ 13 w 262"/>
                <a:gd name="T1" fmla="*/ 119 h 119"/>
                <a:gd name="T2" fmla="*/ 262 w 262"/>
                <a:gd name="T3" fmla="*/ 77 h 119"/>
                <a:gd name="T4" fmla="*/ 170 w 262"/>
                <a:gd name="T5" fmla="*/ 77 h 119"/>
                <a:gd name="T6" fmla="*/ 158 w 262"/>
                <a:gd name="T7" fmla="*/ 62 h 119"/>
                <a:gd name="T8" fmla="*/ 166 w 262"/>
                <a:gd name="T9" fmla="*/ 48 h 119"/>
                <a:gd name="T10" fmla="*/ 224 w 262"/>
                <a:gd name="T11" fmla="*/ 48 h 119"/>
                <a:gd name="T12" fmla="*/ 247 w 262"/>
                <a:gd name="T13" fmla="*/ 24 h 119"/>
                <a:gd name="T14" fmla="*/ 224 w 262"/>
                <a:gd name="T15" fmla="*/ 0 h 119"/>
                <a:gd name="T16" fmla="*/ 103 w 262"/>
                <a:gd name="T17" fmla="*/ 0 h 119"/>
                <a:gd name="T18" fmla="*/ 100 w 262"/>
                <a:gd name="T19" fmla="*/ 0 h 119"/>
                <a:gd name="T20" fmla="*/ 48 w 262"/>
                <a:gd name="T21" fmla="*/ 0 h 119"/>
                <a:gd name="T22" fmla="*/ 23 w 262"/>
                <a:gd name="T23" fmla="*/ 11 h 119"/>
                <a:gd name="T24" fmla="*/ 0 w 262"/>
                <a:gd name="T25" fmla="*/ 24 h 119"/>
                <a:gd name="T26" fmla="*/ 13 w 262"/>
                <a:gd name="T2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2" h="119">
                  <a:moveTo>
                    <a:pt x="13" y="119"/>
                  </a:moveTo>
                  <a:cubicBezTo>
                    <a:pt x="262" y="77"/>
                    <a:pt x="262" y="77"/>
                    <a:pt x="262" y="77"/>
                  </a:cubicBezTo>
                  <a:cubicBezTo>
                    <a:pt x="170" y="77"/>
                    <a:pt x="170" y="77"/>
                    <a:pt x="170" y="77"/>
                  </a:cubicBezTo>
                  <a:cubicBezTo>
                    <a:pt x="157" y="77"/>
                    <a:pt x="158" y="62"/>
                    <a:pt x="158" y="62"/>
                  </a:cubicBezTo>
                  <a:cubicBezTo>
                    <a:pt x="158" y="51"/>
                    <a:pt x="166" y="48"/>
                    <a:pt x="166" y="48"/>
                  </a:cubicBezTo>
                  <a:cubicBezTo>
                    <a:pt x="224" y="48"/>
                    <a:pt x="224" y="48"/>
                    <a:pt x="224" y="48"/>
                  </a:cubicBezTo>
                  <a:cubicBezTo>
                    <a:pt x="237" y="48"/>
                    <a:pt x="247" y="37"/>
                    <a:pt x="247" y="24"/>
                  </a:cubicBezTo>
                  <a:cubicBezTo>
                    <a:pt x="247" y="11"/>
                    <a:pt x="237" y="0"/>
                    <a:pt x="224" y="0"/>
                  </a:cubicBezTo>
                  <a:cubicBezTo>
                    <a:pt x="103" y="0"/>
                    <a:pt x="103" y="0"/>
                    <a:pt x="103" y="0"/>
                  </a:cubicBezTo>
                  <a:cubicBezTo>
                    <a:pt x="100" y="0"/>
                    <a:pt x="100" y="0"/>
                    <a:pt x="100" y="0"/>
                  </a:cubicBezTo>
                  <a:cubicBezTo>
                    <a:pt x="48" y="0"/>
                    <a:pt x="48" y="0"/>
                    <a:pt x="48" y="0"/>
                  </a:cubicBezTo>
                  <a:cubicBezTo>
                    <a:pt x="34" y="0"/>
                    <a:pt x="23" y="11"/>
                    <a:pt x="23" y="11"/>
                  </a:cubicBezTo>
                  <a:cubicBezTo>
                    <a:pt x="0" y="24"/>
                    <a:pt x="0" y="24"/>
                    <a:pt x="0" y="24"/>
                  </a:cubicBezTo>
                  <a:cubicBezTo>
                    <a:pt x="5" y="38"/>
                    <a:pt x="16" y="76"/>
                    <a:pt x="13" y="119"/>
                  </a:cubicBezTo>
                  <a:close/>
                </a:path>
              </a:pathLst>
            </a:custGeom>
            <a:solidFill>
              <a:srgbClr val="E6BE8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3" name="iš1iḑê"/>
            <p:cNvSpPr/>
            <p:nvPr/>
          </p:nvSpPr>
          <p:spPr bwMode="auto">
            <a:xfrm>
              <a:off x="5545262" y="3938721"/>
              <a:ext cx="176527" cy="403874"/>
            </a:xfrm>
            <a:custGeom>
              <a:avLst/>
              <a:gdLst>
                <a:gd name="T0" fmla="*/ 28 w 44"/>
                <a:gd name="T1" fmla="*/ 0 h 101"/>
                <a:gd name="T2" fmla="*/ 0 w 44"/>
                <a:gd name="T3" fmla="*/ 18 h 101"/>
                <a:gd name="T4" fmla="*/ 5 w 44"/>
                <a:gd name="T5" fmla="*/ 101 h 101"/>
                <a:gd name="T6" fmla="*/ 41 w 44"/>
                <a:gd name="T7" fmla="*/ 95 h 101"/>
                <a:gd name="T8" fmla="*/ 28 w 44"/>
                <a:gd name="T9" fmla="*/ 0 h 101"/>
              </a:gdLst>
              <a:ahLst/>
              <a:cxnLst>
                <a:cxn ang="0">
                  <a:pos x="T0" y="T1"/>
                </a:cxn>
                <a:cxn ang="0">
                  <a:pos x="T2" y="T3"/>
                </a:cxn>
                <a:cxn ang="0">
                  <a:pos x="T4" y="T5"/>
                </a:cxn>
                <a:cxn ang="0">
                  <a:pos x="T6" y="T7"/>
                </a:cxn>
                <a:cxn ang="0">
                  <a:pos x="T8" y="T9"/>
                </a:cxn>
              </a:cxnLst>
              <a:rect l="0" t="0" r="r" b="b"/>
              <a:pathLst>
                <a:path w="44" h="101">
                  <a:moveTo>
                    <a:pt x="28" y="0"/>
                  </a:moveTo>
                  <a:cubicBezTo>
                    <a:pt x="0" y="18"/>
                    <a:pt x="0" y="18"/>
                    <a:pt x="0" y="18"/>
                  </a:cubicBezTo>
                  <a:cubicBezTo>
                    <a:pt x="5" y="101"/>
                    <a:pt x="5" y="101"/>
                    <a:pt x="5" y="101"/>
                  </a:cubicBezTo>
                  <a:cubicBezTo>
                    <a:pt x="41" y="95"/>
                    <a:pt x="41" y="95"/>
                    <a:pt x="41" y="95"/>
                  </a:cubicBezTo>
                  <a:cubicBezTo>
                    <a:pt x="44" y="52"/>
                    <a:pt x="33" y="14"/>
                    <a:pt x="28" y="0"/>
                  </a:cubicBezTo>
                  <a:close/>
                </a:path>
              </a:pathLst>
            </a:custGeom>
            <a:solidFill>
              <a:srgbClr val="BB9B6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4" name="ïṩḻíḍè"/>
            <p:cNvSpPr/>
            <p:nvPr/>
          </p:nvSpPr>
          <p:spPr bwMode="auto">
            <a:xfrm>
              <a:off x="5253724" y="3869180"/>
              <a:ext cx="435969" cy="524232"/>
            </a:xfrm>
            <a:custGeom>
              <a:avLst/>
              <a:gdLst>
                <a:gd name="T0" fmla="*/ 107 w 108"/>
                <a:gd name="T1" fmla="*/ 103 h 130"/>
                <a:gd name="T2" fmla="*/ 106 w 108"/>
                <a:gd name="T3" fmla="*/ 66 h 130"/>
                <a:gd name="T4" fmla="*/ 88 w 108"/>
                <a:gd name="T5" fmla="*/ 1 h 130"/>
                <a:gd name="T6" fmla="*/ 1 w 108"/>
                <a:gd name="T7" fmla="*/ 0 h 130"/>
                <a:gd name="T8" fmla="*/ 1 w 108"/>
                <a:gd name="T9" fmla="*/ 66 h 130"/>
                <a:gd name="T10" fmla="*/ 0 w 108"/>
                <a:gd name="T11" fmla="*/ 103 h 130"/>
                <a:gd name="T12" fmla="*/ 0 w 108"/>
                <a:gd name="T13" fmla="*/ 130 h 130"/>
                <a:gd name="T14" fmla="*/ 104 w 108"/>
                <a:gd name="T15" fmla="*/ 130 h 130"/>
                <a:gd name="T16" fmla="*/ 107 w 108"/>
                <a:gd name="T17" fmla="*/ 10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30">
                  <a:moveTo>
                    <a:pt x="107" y="103"/>
                  </a:moveTo>
                  <a:cubicBezTo>
                    <a:pt x="108" y="90"/>
                    <a:pt x="107" y="77"/>
                    <a:pt x="106" y="66"/>
                  </a:cubicBezTo>
                  <a:cubicBezTo>
                    <a:pt x="102" y="26"/>
                    <a:pt x="88" y="1"/>
                    <a:pt x="88" y="1"/>
                  </a:cubicBezTo>
                  <a:cubicBezTo>
                    <a:pt x="1" y="0"/>
                    <a:pt x="1" y="0"/>
                    <a:pt x="1" y="0"/>
                  </a:cubicBezTo>
                  <a:cubicBezTo>
                    <a:pt x="1" y="66"/>
                    <a:pt x="1" y="66"/>
                    <a:pt x="1" y="66"/>
                  </a:cubicBezTo>
                  <a:cubicBezTo>
                    <a:pt x="0" y="103"/>
                    <a:pt x="0" y="103"/>
                    <a:pt x="0" y="103"/>
                  </a:cubicBezTo>
                  <a:cubicBezTo>
                    <a:pt x="0" y="130"/>
                    <a:pt x="0" y="130"/>
                    <a:pt x="0" y="130"/>
                  </a:cubicBezTo>
                  <a:cubicBezTo>
                    <a:pt x="104" y="130"/>
                    <a:pt x="104" y="130"/>
                    <a:pt x="104" y="130"/>
                  </a:cubicBezTo>
                  <a:cubicBezTo>
                    <a:pt x="105" y="121"/>
                    <a:pt x="107" y="112"/>
                    <a:pt x="107" y="10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5" name="îŝlïḋê"/>
            <p:cNvSpPr/>
            <p:nvPr/>
          </p:nvSpPr>
          <p:spPr bwMode="auto">
            <a:xfrm>
              <a:off x="5253724" y="4393412"/>
              <a:ext cx="419921" cy="203274"/>
            </a:xfrm>
            <a:custGeom>
              <a:avLst/>
              <a:gdLst>
                <a:gd name="T0" fmla="*/ 0 w 104"/>
                <a:gd name="T1" fmla="*/ 0 h 51"/>
                <a:gd name="T2" fmla="*/ 0 w 104"/>
                <a:gd name="T3" fmla="*/ 51 h 51"/>
                <a:gd name="T4" fmla="*/ 88 w 104"/>
                <a:gd name="T5" fmla="*/ 51 h 51"/>
                <a:gd name="T6" fmla="*/ 104 w 104"/>
                <a:gd name="T7" fmla="*/ 0 h 51"/>
                <a:gd name="T8" fmla="*/ 0 w 104"/>
                <a:gd name="T9" fmla="*/ 0 h 51"/>
              </a:gdLst>
              <a:ahLst/>
              <a:cxnLst>
                <a:cxn ang="0">
                  <a:pos x="T0" y="T1"/>
                </a:cxn>
                <a:cxn ang="0">
                  <a:pos x="T2" y="T3"/>
                </a:cxn>
                <a:cxn ang="0">
                  <a:pos x="T4" y="T5"/>
                </a:cxn>
                <a:cxn ang="0">
                  <a:pos x="T6" y="T7"/>
                </a:cxn>
                <a:cxn ang="0">
                  <a:pos x="T8" y="T9"/>
                </a:cxn>
              </a:cxnLst>
              <a:rect l="0" t="0" r="r" b="b"/>
              <a:pathLst>
                <a:path w="104" h="51">
                  <a:moveTo>
                    <a:pt x="0" y="0"/>
                  </a:moveTo>
                  <a:cubicBezTo>
                    <a:pt x="0" y="51"/>
                    <a:pt x="0" y="51"/>
                    <a:pt x="0" y="51"/>
                  </a:cubicBezTo>
                  <a:cubicBezTo>
                    <a:pt x="88" y="51"/>
                    <a:pt x="88" y="51"/>
                    <a:pt x="88" y="51"/>
                  </a:cubicBezTo>
                  <a:cubicBezTo>
                    <a:pt x="96" y="33"/>
                    <a:pt x="101" y="16"/>
                    <a:pt x="104" y="0"/>
                  </a:cubicBezTo>
                  <a:lnTo>
                    <a:pt x="0" y="0"/>
                  </a:lnTo>
                  <a:close/>
                </a:path>
              </a:pathLst>
            </a:custGeom>
            <a:solidFill>
              <a:srgbClr val="CECED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6" name="íŝľïḍè"/>
            <p:cNvSpPr/>
            <p:nvPr/>
          </p:nvSpPr>
          <p:spPr bwMode="auto">
            <a:xfrm>
              <a:off x="3311927" y="3770217"/>
              <a:ext cx="2236008" cy="730181"/>
            </a:xfrm>
            <a:custGeom>
              <a:avLst/>
              <a:gdLst>
                <a:gd name="T0" fmla="*/ 556 w 556"/>
                <a:gd name="T1" fmla="*/ 171 h 182"/>
                <a:gd name="T2" fmla="*/ 556 w 556"/>
                <a:gd name="T3" fmla="*/ 165 h 182"/>
                <a:gd name="T4" fmla="*/ 556 w 556"/>
                <a:gd name="T5" fmla="*/ 64 h 182"/>
                <a:gd name="T6" fmla="*/ 556 w 556"/>
                <a:gd name="T7" fmla="*/ 60 h 182"/>
                <a:gd name="T8" fmla="*/ 492 w 556"/>
                <a:gd name="T9" fmla="*/ 0 h 182"/>
                <a:gd name="T10" fmla="*/ 64 w 556"/>
                <a:gd name="T11" fmla="*/ 0 h 182"/>
                <a:gd name="T12" fmla="*/ 0 w 556"/>
                <a:gd name="T13" fmla="*/ 60 h 182"/>
                <a:gd name="T14" fmla="*/ 0 w 556"/>
                <a:gd name="T15" fmla="*/ 64 h 182"/>
                <a:gd name="T16" fmla="*/ 0 w 556"/>
                <a:gd name="T17" fmla="*/ 165 h 182"/>
                <a:gd name="T18" fmla="*/ 0 w 556"/>
                <a:gd name="T19" fmla="*/ 171 h 182"/>
                <a:gd name="T20" fmla="*/ 1 w 556"/>
                <a:gd name="T21" fmla="*/ 182 h 182"/>
                <a:gd name="T22" fmla="*/ 555 w 556"/>
                <a:gd name="T23" fmla="*/ 182 h 182"/>
                <a:gd name="T24" fmla="*/ 556 w 556"/>
                <a:gd name="T25" fmla="*/ 171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6" h="182">
                  <a:moveTo>
                    <a:pt x="556" y="171"/>
                  </a:moveTo>
                  <a:cubicBezTo>
                    <a:pt x="556" y="165"/>
                    <a:pt x="556" y="165"/>
                    <a:pt x="556" y="165"/>
                  </a:cubicBezTo>
                  <a:cubicBezTo>
                    <a:pt x="556" y="64"/>
                    <a:pt x="556" y="64"/>
                    <a:pt x="556" y="64"/>
                  </a:cubicBezTo>
                  <a:cubicBezTo>
                    <a:pt x="556" y="63"/>
                    <a:pt x="556" y="61"/>
                    <a:pt x="556" y="60"/>
                  </a:cubicBezTo>
                  <a:cubicBezTo>
                    <a:pt x="553" y="26"/>
                    <a:pt x="525" y="0"/>
                    <a:pt x="492" y="0"/>
                  </a:cubicBezTo>
                  <a:cubicBezTo>
                    <a:pt x="64" y="0"/>
                    <a:pt x="64" y="0"/>
                    <a:pt x="64" y="0"/>
                  </a:cubicBezTo>
                  <a:cubicBezTo>
                    <a:pt x="30" y="0"/>
                    <a:pt x="2" y="26"/>
                    <a:pt x="0" y="60"/>
                  </a:cubicBezTo>
                  <a:cubicBezTo>
                    <a:pt x="0" y="61"/>
                    <a:pt x="0" y="63"/>
                    <a:pt x="0" y="64"/>
                  </a:cubicBezTo>
                  <a:cubicBezTo>
                    <a:pt x="0" y="165"/>
                    <a:pt x="0" y="165"/>
                    <a:pt x="0" y="165"/>
                  </a:cubicBezTo>
                  <a:cubicBezTo>
                    <a:pt x="0" y="171"/>
                    <a:pt x="0" y="171"/>
                    <a:pt x="0" y="171"/>
                  </a:cubicBezTo>
                  <a:cubicBezTo>
                    <a:pt x="0" y="175"/>
                    <a:pt x="0" y="179"/>
                    <a:pt x="1" y="182"/>
                  </a:cubicBezTo>
                  <a:cubicBezTo>
                    <a:pt x="555" y="182"/>
                    <a:pt x="555" y="182"/>
                    <a:pt x="555" y="182"/>
                  </a:cubicBezTo>
                  <a:cubicBezTo>
                    <a:pt x="555" y="179"/>
                    <a:pt x="556" y="175"/>
                    <a:pt x="556" y="171"/>
                  </a:cubicBezTo>
                  <a:close/>
                </a:path>
              </a:pathLst>
            </a:custGeom>
            <a:solidFill>
              <a:srgbClr val="4D4A4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7" name="íŝļïdé"/>
            <p:cNvSpPr/>
            <p:nvPr/>
          </p:nvSpPr>
          <p:spPr bwMode="auto">
            <a:xfrm>
              <a:off x="3314602" y="4500398"/>
              <a:ext cx="2230659" cy="216648"/>
            </a:xfrm>
            <a:custGeom>
              <a:avLst/>
              <a:gdLst>
                <a:gd name="T0" fmla="*/ 0 w 554"/>
                <a:gd name="T1" fmla="*/ 0 h 54"/>
                <a:gd name="T2" fmla="*/ 63 w 554"/>
                <a:gd name="T3" fmla="*/ 53 h 54"/>
                <a:gd name="T4" fmla="*/ 491 w 554"/>
                <a:gd name="T5" fmla="*/ 54 h 54"/>
                <a:gd name="T6" fmla="*/ 554 w 554"/>
                <a:gd name="T7" fmla="*/ 0 h 54"/>
                <a:gd name="T8" fmla="*/ 0 w 554"/>
                <a:gd name="T9" fmla="*/ 0 h 54"/>
              </a:gdLst>
              <a:ahLst/>
              <a:cxnLst>
                <a:cxn ang="0">
                  <a:pos x="T0" y="T1"/>
                </a:cxn>
                <a:cxn ang="0">
                  <a:pos x="T2" y="T3"/>
                </a:cxn>
                <a:cxn ang="0">
                  <a:pos x="T4" y="T5"/>
                </a:cxn>
                <a:cxn ang="0">
                  <a:pos x="T6" y="T7"/>
                </a:cxn>
                <a:cxn ang="0">
                  <a:pos x="T8" y="T9"/>
                </a:cxn>
              </a:cxnLst>
              <a:rect l="0" t="0" r="r" b="b"/>
              <a:pathLst>
                <a:path w="554" h="54">
                  <a:moveTo>
                    <a:pt x="0" y="0"/>
                  </a:moveTo>
                  <a:cubicBezTo>
                    <a:pt x="5" y="30"/>
                    <a:pt x="31" y="53"/>
                    <a:pt x="63" y="53"/>
                  </a:cubicBezTo>
                  <a:cubicBezTo>
                    <a:pt x="491" y="54"/>
                    <a:pt x="491" y="54"/>
                    <a:pt x="491" y="54"/>
                  </a:cubicBezTo>
                  <a:cubicBezTo>
                    <a:pt x="522" y="54"/>
                    <a:pt x="549" y="31"/>
                    <a:pt x="554" y="0"/>
                  </a:cubicBezTo>
                  <a:lnTo>
                    <a:pt x="0" y="0"/>
                  </a:lnTo>
                  <a:close/>
                </a:path>
              </a:pathLst>
            </a:custGeom>
            <a:solidFill>
              <a:srgbClr val="2E2C2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grpSp>
      <p:grpSp>
        <p:nvGrpSpPr>
          <p:cNvPr id="10" name="组合 9"/>
          <p:cNvGrpSpPr/>
          <p:nvPr/>
        </p:nvGrpSpPr>
        <p:grpSpPr>
          <a:xfrm>
            <a:off x="7436895" y="3823996"/>
            <a:ext cx="1666977" cy="1323439"/>
            <a:chOff x="7070657" y="4060813"/>
            <a:chExt cx="1666977" cy="1323439"/>
          </a:xfrm>
        </p:grpSpPr>
        <p:sp>
          <p:nvSpPr>
            <p:cNvPr id="8" name="文本框 7"/>
            <p:cNvSpPr txBox="1"/>
            <p:nvPr/>
          </p:nvSpPr>
          <p:spPr>
            <a:xfrm>
              <a:off x="7070657" y="4060813"/>
              <a:ext cx="1242648" cy="1323439"/>
            </a:xfrm>
            <a:prstGeom prst="rect">
              <a:avLst/>
            </a:prstGeom>
            <a:noFill/>
          </p:spPr>
          <p:txBody>
            <a:bodyPr wrap="none" rtlCol="0">
              <a:spAutoFit/>
            </a:bodyPr>
            <a:lstStyle/>
            <a:p>
              <a:r>
                <a:rPr lang="en-US" altLang="zh-CN" sz="8000">
                  <a:solidFill>
                    <a:schemeClr val="accent2"/>
                  </a:solidFill>
                  <a:latin typeface="Impact" panose="020B0806030902050204" pitchFamily="34" charset="0"/>
                </a:rPr>
                <a:t>32</a:t>
              </a:r>
              <a:endParaRPr lang="zh-CN" altLang="en-US" sz="3200">
                <a:solidFill>
                  <a:schemeClr val="accent2"/>
                </a:solidFill>
                <a:latin typeface="微软雅黑" panose="020B0503020204020204" pitchFamily="34" charset="-122"/>
                <a:ea typeface="微软雅黑" panose="020B0503020204020204" pitchFamily="34" charset="-122"/>
              </a:endParaRPr>
            </a:p>
          </p:txBody>
        </p:sp>
        <p:sp>
          <p:nvSpPr>
            <p:cNvPr id="9" name="矩形 8"/>
            <p:cNvSpPr/>
            <p:nvPr/>
          </p:nvSpPr>
          <p:spPr>
            <a:xfrm>
              <a:off x="8275969" y="4537866"/>
              <a:ext cx="461665" cy="553998"/>
            </a:xfrm>
            <a:prstGeom prst="rect">
              <a:avLst/>
            </a:prstGeom>
          </p:spPr>
          <p:txBody>
            <a:bodyPr vert="eaVert" wrap="none">
              <a:spAutoFit/>
            </a:bodyPr>
            <a:lstStyle/>
            <a:p>
              <a:r>
                <a:rPr lang="zh-CN" altLang="en-US">
                  <a:solidFill>
                    <a:schemeClr val="accent2"/>
                  </a:solidFill>
                  <a:latin typeface="微软雅黑" panose="020B0503020204020204" pitchFamily="34" charset="-122"/>
                  <a:ea typeface="微软雅黑" panose="020B0503020204020204" pitchFamily="34" charset="-122"/>
                </a:rPr>
                <a:t>小时</a:t>
              </a:r>
            </a:p>
          </p:txBody>
        </p:sp>
      </p:grpSp>
    </p:spTree>
  </p:cSld>
  <p:clrMapOvr>
    <a:masterClrMapping/>
  </p:clrMapOvr>
  <p:transition advTm="38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bwMode="auto">
          <a:xfrm>
            <a:off x="1144804" y="1450028"/>
            <a:ext cx="10171323" cy="2079235"/>
          </a:xfrm>
          <a:prstGeom prst="rect">
            <a:avLst/>
          </a:prstGeom>
          <a:solidFill>
            <a:schemeClr val="bg1"/>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solidFill>
                <a:srgbClr val="3D3D3D"/>
              </a:solidFill>
              <a:latin typeface="Noto Sans CJK Regular" panose="020B0500000000000000" pitchFamily="34" charset="-122"/>
            </a:endParaRPr>
          </a:p>
        </p:txBody>
      </p:sp>
      <p:sp>
        <p:nvSpPr>
          <p:cNvPr id="1115" name="标题 6"/>
          <p:cNvSpPr/>
          <p:nvPr/>
        </p:nvSpPr>
        <p:spPr bwMode="auto">
          <a:xfrm>
            <a:off x="1183643" y="-4752"/>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第四章：党员日常教育管理主要方式</a:t>
            </a:r>
          </a:p>
        </p:txBody>
      </p:sp>
      <p:sp>
        <p:nvSpPr>
          <p:cNvPr id="520" name="矩形 54"/>
          <p:cNvSpPr/>
          <p:nvPr/>
        </p:nvSpPr>
        <p:spPr>
          <a:xfrm>
            <a:off x="1261782" y="1908894"/>
            <a:ext cx="6582807" cy="1393779"/>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l"/>
            </a:pP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党组织应当组织党员认真参加</a:t>
            </a:r>
            <a:r>
              <a:rPr lang="zh-CN" altLang="en-US" b="1">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党内集中学习教育</a:t>
            </a: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，深入学习党的创新理论，查找解决自身存在的突出问题。</a:t>
            </a:r>
          </a:p>
          <a:p>
            <a:pPr marL="285750" indent="-285750" algn="just">
              <a:lnSpc>
                <a:spcPct val="120000"/>
              </a:lnSpc>
              <a:buFont typeface="Wingdings" panose="05000000000000000000" pitchFamily="2" charset="2"/>
              <a:buChar char="l"/>
            </a:pP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省级党委、行业系统党组织可以根据党员思想状况和党的建设需要，适时</a:t>
            </a:r>
            <a:r>
              <a:rPr lang="zh-CN" altLang="en-US" b="1">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开展专题学习教育</a:t>
            </a: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a:t>
            </a:r>
          </a:p>
        </p:txBody>
      </p:sp>
      <p:grpSp>
        <p:nvGrpSpPr>
          <p:cNvPr id="2" name="组合 1"/>
          <p:cNvGrpSpPr/>
          <p:nvPr/>
        </p:nvGrpSpPr>
        <p:grpSpPr>
          <a:xfrm>
            <a:off x="1144804" y="1189608"/>
            <a:ext cx="5054963" cy="548897"/>
            <a:chOff x="1144804" y="1189608"/>
            <a:chExt cx="5054963" cy="548897"/>
          </a:xfrm>
        </p:grpSpPr>
        <p:sp>
          <p:nvSpPr>
            <p:cNvPr id="46" name="箭头: 五边形 45"/>
            <p:cNvSpPr/>
            <p:nvPr/>
          </p:nvSpPr>
          <p:spPr bwMode="auto">
            <a:xfrm>
              <a:off x="1144804" y="1189608"/>
              <a:ext cx="5054963" cy="548897"/>
            </a:xfrm>
            <a:prstGeom prst="homePlate">
              <a:avLst>
                <a:gd name="adj" fmla="val 18559"/>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1183643" y="1325549"/>
              <a:ext cx="1424466" cy="338554"/>
            </a:xfrm>
            <a:prstGeom prst="rect">
              <a:avLst/>
            </a:prstGeom>
            <a:noFill/>
          </p:spPr>
          <p:txBody>
            <a:bodyPr wrap="square" rtlCol="0">
              <a:spAutoFit/>
            </a:bodyPr>
            <a:lstStyle/>
            <a:p>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第二十一条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48" name="TextBox 30"/>
            <p:cNvSpPr txBox="1"/>
            <p:nvPr/>
          </p:nvSpPr>
          <p:spPr>
            <a:xfrm>
              <a:off x="2646947" y="1279639"/>
              <a:ext cx="2720403" cy="430374"/>
            </a:xfrm>
            <a:prstGeom prst="rect">
              <a:avLst/>
            </a:prstGeom>
            <a:noFill/>
          </p:spPr>
          <p:txBody>
            <a:bodyPr wrap="square" rtlCol="0">
              <a:spAutoFit/>
            </a:bodyPr>
            <a:lstStyle/>
            <a:p>
              <a:pPr lvl="0" eaLnBrk="0" hangingPunct="0">
                <a:lnSpc>
                  <a:spcPct val="120000"/>
                </a:lnSpc>
                <a:defRPr/>
              </a:pPr>
              <a:r>
                <a:rPr lang="zh-CN" altLang="en-US" sz="2000" b="1">
                  <a:solidFill>
                    <a:srgbClr val="FFFF00"/>
                  </a:solidFill>
                  <a:latin typeface="微软雅黑" panose="020B0503020204020204" pitchFamily="34" charset="-122"/>
                  <a:ea typeface="微软雅黑" panose="020B0503020204020204" pitchFamily="34" charset="-122"/>
                </a:rPr>
                <a:t>集中学习和专题学习</a:t>
              </a:r>
            </a:p>
          </p:txBody>
        </p:sp>
      </p:grpSp>
      <p:sp>
        <p:nvSpPr>
          <p:cNvPr id="78" name="矩形 77"/>
          <p:cNvSpPr/>
          <p:nvPr/>
        </p:nvSpPr>
        <p:spPr bwMode="auto">
          <a:xfrm>
            <a:off x="1144804" y="3993441"/>
            <a:ext cx="10171323" cy="2367570"/>
          </a:xfrm>
          <a:prstGeom prst="rect">
            <a:avLst/>
          </a:prstGeom>
          <a:solidFill>
            <a:schemeClr val="bg1"/>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solidFill>
                <a:srgbClr val="3D3D3D"/>
              </a:solidFill>
              <a:latin typeface="Noto Sans CJK Regular" panose="020B0500000000000000" pitchFamily="34" charset="-122"/>
            </a:endParaRPr>
          </a:p>
        </p:txBody>
      </p:sp>
      <p:grpSp>
        <p:nvGrpSpPr>
          <p:cNvPr id="7" name="组合 6"/>
          <p:cNvGrpSpPr/>
          <p:nvPr/>
        </p:nvGrpSpPr>
        <p:grpSpPr>
          <a:xfrm>
            <a:off x="1217500" y="3718991"/>
            <a:ext cx="5054963" cy="548897"/>
            <a:chOff x="1217500" y="3718991"/>
            <a:chExt cx="5054963" cy="548897"/>
          </a:xfrm>
        </p:grpSpPr>
        <p:sp>
          <p:nvSpPr>
            <p:cNvPr id="49" name="箭头: 五边形 48"/>
            <p:cNvSpPr/>
            <p:nvPr/>
          </p:nvSpPr>
          <p:spPr bwMode="auto">
            <a:xfrm>
              <a:off x="1217500" y="3718991"/>
              <a:ext cx="5054963" cy="548897"/>
            </a:xfrm>
            <a:prstGeom prst="homePlate">
              <a:avLst>
                <a:gd name="adj" fmla="val 18559"/>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0" name="文本框 49"/>
            <p:cNvSpPr txBox="1"/>
            <p:nvPr/>
          </p:nvSpPr>
          <p:spPr>
            <a:xfrm>
              <a:off x="1256339" y="3854932"/>
              <a:ext cx="1495802" cy="338554"/>
            </a:xfrm>
            <a:prstGeom prst="rect">
              <a:avLst/>
            </a:prstGeom>
            <a:noFill/>
          </p:spPr>
          <p:txBody>
            <a:bodyPr wrap="square" rtlCol="0">
              <a:spAutoFit/>
            </a:bodyPr>
            <a:lstStyle/>
            <a:p>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第二十二条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51" name="TextBox 30"/>
            <p:cNvSpPr txBox="1"/>
            <p:nvPr/>
          </p:nvSpPr>
          <p:spPr>
            <a:xfrm>
              <a:off x="2731749" y="3809022"/>
              <a:ext cx="3073155" cy="430374"/>
            </a:xfrm>
            <a:prstGeom prst="rect">
              <a:avLst/>
            </a:prstGeom>
            <a:noFill/>
          </p:spPr>
          <p:txBody>
            <a:bodyPr wrap="square" rtlCol="0">
              <a:spAutoFit/>
            </a:bodyPr>
            <a:lstStyle/>
            <a:p>
              <a:pPr lvl="0" eaLnBrk="0" hangingPunct="0">
                <a:lnSpc>
                  <a:spcPct val="120000"/>
                </a:lnSpc>
                <a:defRPr/>
              </a:pPr>
              <a:r>
                <a:rPr lang="zh-CN" altLang="en-US" sz="2000" b="1">
                  <a:solidFill>
                    <a:srgbClr val="FFFF00"/>
                  </a:solidFill>
                  <a:latin typeface="微软雅黑" panose="020B0503020204020204" pitchFamily="34" charset="-122"/>
                  <a:ea typeface="微软雅黑" panose="020B0503020204020204" pitchFamily="34" charset="-122"/>
                </a:rPr>
                <a:t>发挥党员的先锋模范作用</a:t>
              </a:r>
            </a:p>
          </p:txBody>
        </p:sp>
      </p:grpSp>
      <p:sp>
        <p:nvSpPr>
          <p:cNvPr id="3" name="矩形 2"/>
          <p:cNvSpPr/>
          <p:nvPr/>
        </p:nvSpPr>
        <p:spPr>
          <a:xfrm>
            <a:off x="1217500" y="4517550"/>
            <a:ext cx="4397358" cy="369332"/>
          </a:xfrm>
          <a:prstGeom prst="rect">
            <a:avLst/>
          </a:prstGeom>
        </p:spPr>
        <p:txBody>
          <a:bodyPr wrap="none">
            <a:spAutoFit/>
          </a:bodyPr>
          <a:lstStyle/>
          <a:p>
            <a:pPr marL="285750" indent="-285750">
              <a:buFont typeface="Wingdings" panose="05000000000000000000" pitchFamily="2" charset="2"/>
              <a:buChar char="l"/>
            </a:pP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发挥党员的先锋模范作用有</a:t>
            </a:r>
            <a:r>
              <a:rPr lang="zh-CN" altLang="en-US" b="1">
                <a:solidFill>
                  <a:srgbClr val="3D3D3D"/>
                </a:solidFill>
                <a:latin typeface="微软雅黑" panose="020B0503020204020204" pitchFamily="34" charset="-122"/>
                <a:ea typeface="微软雅黑" panose="020B0503020204020204" pitchFamily="34" charset="-122"/>
                <a:sym typeface="宋体" panose="02010600030101010101" pitchFamily="2" charset="-122"/>
              </a:rPr>
              <a:t>四种平台</a:t>
            </a: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a:t>
            </a:r>
            <a:endParaRPr lang="zh-CN" altLang="en-US"/>
          </a:p>
        </p:txBody>
      </p:sp>
      <p:sp>
        <p:nvSpPr>
          <p:cNvPr id="4" name="矩形 3"/>
          <p:cNvSpPr/>
          <p:nvPr/>
        </p:nvSpPr>
        <p:spPr>
          <a:xfrm>
            <a:off x="5339165" y="4535253"/>
            <a:ext cx="1338828" cy="369332"/>
          </a:xfrm>
          <a:prstGeom prst="rect">
            <a:avLst/>
          </a:prstGeom>
          <a:solidFill>
            <a:schemeClr val="accent2"/>
          </a:solidFill>
        </p:spPr>
        <p:txBody>
          <a:bodyPr wrap="square">
            <a:spAutoFit/>
          </a:bodyPr>
          <a:lstStyle/>
          <a:p>
            <a:r>
              <a:rPr lang="zh-CN" altLang="en-US">
                <a:solidFill>
                  <a:schemeClr val="bg1"/>
                </a:solidFill>
                <a:latin typeface="微软雅黑" panose="020B0503020204020204" pitchFamily="34" charset="-122"/>
                <a:ea typeface="微软雅黑" panose="020B0503020204020204" pitchFamily="34" charset="-122"/>
                <a:sym typeface="宋体" panose="02010600030101010101" pitchFamily="2" charset="-122"/>
              </a:rPr>
              <a:t>党员示范岗</a:t>
            </a:r>
            <a:endParaRPr lang="zh-CN" altLang="en-US">
              <a:solidFill>
                <a:schemeClr val="bg1"/>
              </a:solidFill>
            </a:endParaRPr>
          </a:p>
        </p:txBody>
      </p:sp>
      <p:sp>
        <p:nvSpPr>
          <p:cNvPr id="84" name="矩形 83"/>
          <p:cNvSpPr/>
          <p:nvPr/>
        </p:nvSpPr>
        <p:spPr>
          <a:xfrm>
            <a:off x="6780249" y="4535253"/>
            <a:ext cx="1338828" cy="369332"/>
          </a:xfrm>
          <a:prstGeom prst="rect">
            <a:avLst/>
          </a:prstGeom>
          <a:solidFill>
            <a:schemeClr val="accent2"/>
          </a:solidFill>
        </p:spPr>
        <p:txBody>
          <a:bodyPr wrap="none">
            <a:spAutoFit/>
          </a:bodyPr>
          <a:lstStyle/>
          <a:p>
            <a:r>
              <a:rPr lang="zh-CN" altLang="en-US">
                <a:solidFill>
                  <a:schemeClr val="bg1"/>
                </a:solidFill>
                <a:latin typeface="微软雅黑" panose="020B0503020204020204" pitchFamily="34" charset="-122"/>
                <a:ea typeface="微软雅黑" panose="020B0503020204020204" pitchFamily="34" charset="-122"/>
                <a:sym typeface="宋体" panose="02010600030101010101" pitchFamily="2" charset="-122"/>
              </a:rPr>
              <a:t>党员责任区</a:t>
            </a:r>
            <a:endParaRPr lang="zh-CN" altLang="en-US">
              <a:solidFill>
                <a:schemeClr val="bg1"/>
              </a:solidFill>
            </a:endParaRPr>
          </a:p>
        </p:txBody>
      </p:sp>
      <p:sp>
        <p:nvSpPr>
          <p:cNvPr id="85" name="矩形 84"/>
          <p:cNvSpPr/>
          <p:nvPr/>
        </p:nvSpPr>
        <p:spPr>
          <a:xfrm>
            <a:off x="8221333" y="4535253"/>
            <a:ext cx="1569660" cy="369332"/>
          </a:xfrm>
          <a:prstGeom prst="rect">
            <a:avLst/>
          </a:prstGeom>
          <a:solidFill>
            <a:schemeClr val="accent2"/>
          </a:solidFill>
        </p:spPr>
        <p:txBody>
          <a:bodyPr wrap="none">
            <a:spAutoFit/>
          </a:bodyPr>
          <a:lstStyle/>
          <a:p>
            <a:r>
              <a:rPr lang="zh-CN" altLang="en-US">
                <a:solidFill>
                  <a:schemeClr val="bg1"/>
                </a:solidFill>
                <a:latin typeface="微软雅黑" panose="020B0503020204020204" pitchFamily="34" charset="-122"/>
                <a:ea typeface="微软雅黑" panose="020B0503020204020204" pitchFamily="34" charset="-122"/>
                <a:sym typeface="宋体" panose="02010600030101010101" pitchFamily="2" charset="-122"/>
              </a:rPr>
              <a:t>开展设岗定责</a:t>
            </a:r>
            <a:endParaRPr lang="zh-CN" altLang="en-US">
              <a:solidFill>
                <a:schemeClr val="bg1"/>
              </a:solidFill>
            </a:endParaRPr>
          </a:p>
        </p:txBody>
      </p:sp>
      <p:sp>
        <p:nvSpPr>
          <p:cNvPr id="86" name="矩形 85"/>
          <p:cNvSpPr/>
          <p:nvPr/>
        </p:nvSpPr>
        <p:spPr>
          <a:xfrm>
            <a:off x="9893248" y="4535253"/>
            <a:ext cx="1107996" cy="369332"/>
          </a:xfrm>
          <a:prstGeom prst="rect">
            <a:avLst/>
          </a:prstGeom>
          <a:solidFill>
            <a:schemeClr val="accent2"/>
          </a:solidFill>
        </p:spPr>
        <p:txBody>
          <a:bodyPr wrap="square">
            <a:spAutoFit/>
          </a:bodyPr>
          <a:lstStyle/>
          <a:p>
            <a:r>
              <a:rPr lang="zh-CN" altLang="en-US">
                <a:solidFill>
                  <a:schemeClr val="bg1"/>
                </a:solidFill>
                <a:latin typeface="微软雅黑" panose="020B0503020204020204" pitchFamily="34" charset="-122"/>
                <a:ea typeface="微软雅黑" panose="020B0503020204020204" pitchFamily="34" charset="-122"/>
                <a:sym typeface="宋体" panose="02010600030101010101" pitchFamily="2" charset="-122"/>
              </a:rPr>
              <a:t>承诺践诺</a:t>
            </a:r>
            <a:endParaRPr lang="zh-CN" altLang="en-US">
              <a:solidFill>
                <a:schemeClr val="bg1"/>
              </a:solidFill>
            </a:endParaRPr>
          </a:p>
        </p:txBody>
      </p:sp>
      <p:sp>
        <p:nvSpPr>
          <p:cNvPr id="87" name="矩形 86"/>
          <p:cNvSpPr/>
          <p:nvPr/>
        </p:nvSpPr>
        <p:spPr>
          <a:xfrm>
            <a:off x="1217500" y="5046940"/>
            <a:ext cx="2550698" cy="369332"/>
          </a:xfrm>
          <a:prstGeom prst="rect">
            <a:avLst/>
          </a:prstGeom>
        </p:spPr>
        <p:txBody>
          <a:bodyPr wrap="none">
            <a:spAutoFit/>
          </a:bodyPr>
          <a:lstStyle/>
          <a:p>
            <a:pPr marL="285750" indent="-285750">
              <a:buFont typeface="Wingdings" panose="05000000000000000000" pitchFamily="2" charset="2"/>
              <a:buChar char="l"/>
            </a:pP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要争取达到的</a:t>
            </a:r>
            <a:r>
              <a:rPr lang="zh-CN" altLang="en-US" b="1">
                <a:solidFill>
                  <a:srgbClr val="3D3D3D"/>
                </a:solidFill>
                <a:latin typeface="微软雅黑" panose="020B0503020204020204" pitchFamily="34" charset="-122"/>
                <a:ea typeface="微软雅黑" panose="020B0503020204020204" pitchFamily="34" charset="-122"/>
                <a:sym typeface="宋体" panose="02010600030101010101" pitchFamily="2" charset="-122"/>
              </a:rPr>
              <a:t>成效：</a:t>
            </a:r>
            <a:endParaRPr lang="zh-CN" altLang="en-US" b="1"/>
          </a:p>
        </p:txBody>
      </p:sp>
      <p:sp>
        <p:nvSpPr>
          <p:cNvPr id="5" name="矩形 4"/>
          <p:cNvSpPr/>
          <p:nvPr/>
        </p:nvSpPr>
        <p:spPr>
          <a:xfrm>
            <a:off x="3860187" y="5058655"/>
            <a:ext cx="7154539" cy="369332"/>
          </a:xfrm>
          <a:prstGeom prst="rect">
            <a:avLst/>
          </a:prstGeom>
          <a:solidFill>
            <a:schemeClr val="accent2"/>
          </a:solidFill>
        </p:spPr>
        <p:txBody>
          <a:bodyPr wrap="square">
            <a:spAutoFit/>
          </a:bodyPr>
          <a:lstStyle/>
          <a:p>
            <a:r>
              <a:rPr lang="zh-CN" altLang="en-US">
                <a:solidFill>
                  <a:schemeClr val="bg1"/>
                </a:solidFill>
                <a:latin typeface="微软雅黑" panose="020B0503020204020204" pitchFamily="34" charset="-122"/>
                <a:ea typeface="微软雅黑" panose="020B0503020204020204" pitchFamily="34" charset="-122"/>
                <a:sym typeface="宋体" panose="02010600030101010101" pitchFamily="2" charset="-122"/>
              </a:rPr>
              <a:t>做到平常时候看得出来、关键时刻站得出来、危急关头豁得出来</a:t>
            </a:r>
            <a:endParaRPr lang="zh-CN" altLang="en-US">
              <a:solidFill>
                <a:schemeClr val="bg1"/>
              </a:solidFill>
            </a:endParaRPr>
          </a:p>
        </p:txBody>
      </p:sp>
      <p:sp>
        <p:nvSpPr>
          <p:cNvPr id="92" name="矩形 91"/>
          <p:cNvSpPr/>
          <p:nvPr/>
        </p:nvSpPr>
        <p:spPr>
          <a:xfrm>
            <a:off x="1217500" y="5640498"/>
            <a:ext cx="3704860" cy="369332"/>
          </a:xfrm>
          <a:prstGeom prst="rect">
            <a:avLst/>
          </a:prstGeom>
        </p:spPr>
        <p:txBody>
          <a:bodyPr wrap="none">
            <a:spAutoFit/>
          </a:bodyPr>
          <a:lstStyle/>
          <a:p>
            <a:pPr marL="285750" indent="-285750">
              <a:buFont typeface="Wingdings" panose="05000000000000000000" pitchFamily="2" charset="2"/>
              <a:buChar char="l"/>
            </a:pP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鼓励和引导党员参与志愿服务。</a:t>
            </a:r>
            <a:endParaRPr lang="zh-CN" altLang="en-US" b="1"/>
          </a:p>
        </p:txBody>
      </p:sp>
      <p:grpSp>
        <p:nvGrpSpPr>
          <p:cNvPr id="93" name="7a3c83a8-a29b-4184-95f9-8768af87c0d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a:off x="8143932" y="919748"/>
            <a:ext cx="3302000" cy="2806699"/>
            <a:chOff x="3398838" y="1031875"/>
            <a:chExt cx="5397501" cy="4587875"/>
          </a:xfrm>
        </p:grpSpPr>
        <p:sp>
          <p:nvSpPr>
            <p:cNvPr id="94" name="íšḷîḋé"/>
            <p:cNvSpPr/>
            <p:nvPr/>
          </p:nvSpPr>
          <p:spPr bwMode="auto">
            <a:xfrm>
              <a:off x="7067551" y="3230563"/>
              <a:ext cx="26988" cy="49213"/>
            </a:xfrm>
            <a:custGeom>
              <a:avLst/>
              <a:gdLst>
                <a:gd name="T0" fmla="*/ 0 w 8"/>
                <a:gd name="T1" fmla="*/ 4 h 15"/>
                <a:gd name="T2" fmla="*/ 0 w 8"/>
                <a:gd name="T3" fmla="*/ 11 h 15"/>
                <a:gd name="T4" fmla="*/ 4 w 8"/>
                <a:gd name="T5" fmla="*/ 15 h 15"/>
                <a:gd name="T6" fmla="*/ 8 w 8"/>
                <a:gd name="T7" fmla="*/ 11 h 15"/>
                <a:gd name="T8" fmla="*/ 8 w 8"/>
                <a:gd name="T9" fmla="*/ 4 h 15"/>
                <a:gd name="T10" fmla="*/ 4 w 8"/>
                <a:gd name="T11" fmla="*/ 0 h 15"/>
                <a:gd name="T12" fmla="*/ 0 w 8"/>
                <a:gd name="T13" fmla="*/ 4 h 15"/>
              </a:gdLst>
              <a:ahLst/>
              <a:cxnLst>
                <a:cxn ang="0">
                  <a:pos x="T0" y="T1"/>
                </a:cxn>
                <a:cxn ang="0">
                  <a:pos x="T2" y="T3"/>
                </a:cxn>
                <a:cxn ang="0">
                  <a:pos x="T4" y="T5"/>
                </a:cxn>
                <a:cxn ang="0">
                  <a:pos x="T6" y="T7"/>
                </a:cxn>
                <a:cxn ang="0">
                  <a:pos x="T8" y="T9"/>
                </a:cxn>
                <a:cxn ang="0">
                  <a:pos x="T10" y="T11"/>
                </a:cxn>
                <a:cxn ang="0">
                  <a:pos x="T12" y="T13"/>
                </a:cxn>
              </a:cxnLst>
              <a:rect l="0" t="0" r="r" b="b"/>
              <a:pathLst>
                <a:path w="8" h="15">
                  <a:moveTo>
                    <a:pt x="0" y="4"/>
                  </a:moveTo>
                  <a:cubicBezTo>
                    <a:pt x="0" y="11"/>
                    <a:pt x="0" y="11"/>
                    <a:pt x="0" y="11"/>
                  </a:cubicBezTo>
                  <a:cubicBezTo>
                    <a:pt x="0" y="14"/>
                    <a:pt x="2" y="15"/>
                    <a:pt x="4" y="15"/>
                  </a:cubicBezTo>
                  <a:cubicBezTo>
                    <a:pt x="6" y="15"/>
                    <a:pt x="8" y="14"/>
                    <a:pt x="8" y="11"/>
                  </a:cubicBezTo>
                  <a:cubicBezTo>
                    <a:pt x="8" y="4"/>
                    <a:pt x="8" y="4"/>
                    <a:pt x="8" y="4"/>
                  </a:cubicBezTo>
                  <a:cubicBezTo>
                    <a:pt x="8" y="2"/>
                    <a:pt x="6" y="0"/>
                    <a:pt x="4" y="0"/>
                  </a:cubicBezTo>
                  <a:cubicBezTo>
                    <a:pt x="2" y="0"/>
                    <a:pt x="0" y="2"/>
                    <a:pt x="0" y="4"/>
                  </a:cubicBezTo>
                </a:path>
              </a:pathLst>
            </a:custGeom>
            <a:solidFill>
              <a:srgbClr val="24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5" name="îṣļiḋe"/>
            <p:cNvSpPr/>
            <p:nvPr/>
          </p:nvSpPr>
          <p:spPr bwMode="auto">
            <a:xfrm>
              <a:off x="7067551" y="3352800"/>
              <a:ext cx="26988" cy="49213"/>
            </a:xfrm>
            <a:custGeom>
              <a:avLst/>
              <a:gdLst>
                <a:gd name="T0" fmla="*/ 0 w 8"/>
                <a:gd name="T1" fmla="*/ 4 h 15"/>
                <a:gd name="T2" fmla="*/ 0 w 8"/>
                <a:gd name="T3" fmla="*/ 11 h 15"/>
                <a:gd name="T4" fmla="*/ 4 w 8"/>
                <a:gd name="T5" fmla="*/ 15 h 15"/>
                <a:gd name="T6" fmla="*/ 8 w 8"/>
                <a:gd name="T7" fmla="*/ 11 h 15"/>
                <a:gd name="T8" fmla="*/ 8 w 8"/>
                <a:gd name="T9" fmla="*/ 4 h 15"/>
                <a:gd name="T10" fmla="*/ 4 w 8"/>
                <a:gd name="T11" fmla="*/ 0 h 15"/>
                <a:gd name="T12" fmla="*/ 0 w 8"/>
                <a:gd name="T13" fmla="*/ 4 h 15"/>
              </a:gdLst>
              <a:ahLst/>
              <a:cxnLst>
                <a:cxn ang="0">
                  <a:pos x="T0" y="T1"/>
                </a:cxn>
                <a:cxn ang="0">
                  <a:pos x="T2" y="T3"/>
                </a:cxn>
                <a:cxn ang="0">
                  <a:pos x="T4" y="T5"/>
                </a:cxn>
                <a:cxn ang="0">
                  <a:pos x="T6" y="T7"/>
                </a:cxn>
                <a:cxn ang="0">
                  <a:pos x="T8" y="T9"/>
                </a:cxn>
                <a:cxn ang="0">
                  <a:pos x="T10" y="T11"/>
                </a:cxn>
                <a:cxn ang="0">
                  <a:pos x="T12" y="T13"/>
                </a:cxn>
              </a:cxnLst>
              <a:rect l="0" t="0" r="r" b="b"/>
              <a:pathLst>
                <a:path w="8" h="15">
                  <a:moveTo>
                    <a:pt x="0" y="4"/>
                  </a:moveTo>
                  <a:cubicBezTo>
                    <a:pt x="0" y="11"/>
                    <a:pt x="0" y="11"/>
                    <a:pt x="0" y="11"/>
                  </a:cubicBezTo>
                  <a:cubicBezTo>
                    <a:pt x="0" y="13"/>
                    <a:pt x="2" y="15"/>
                    <a:pt x="4" y="15"/>
                  </a:cubicBezTo>
                  <a:cubicBezTo>
                    <a:pt x="6" y="15"/>
                    <a:pt x="8" y="13"/>
                    <a:pt x="8" y="11"/>
                  </a:cubicBezTo>
                  <a:cubicBezTo>
                    <a:pt x="8" y="4"/>
                    <a:pt x="8" y="4"/>
                    <a:pt x="8" y="4"/>
                  </a:cubicBezTo>
                  <a:cubicBezTo>
                    <a:pt x="8" y="2"/>
                    <a:pt x="6" y="0"/>
                    <a:pt x="4" y="0"/>
                  </a:cubicBezTo>
                  <a:cubicBezTo>
                    <a:pt x="2" y="0"/>
                    <a:pt x="0" y="2"/>
                    <a:pt x="0" y="4"/>
                  </a:cubicBezTo>
                </a:path>
              </a:pathLst>
            </a:custGeom>
            <a:solidFill>
              <a:srgbClr val="24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6" name="ïṥ1ïde"/>
            <p:cNvSpPr/>
            <p:nvPr/>
          </p:nvSpPr>
          <p:spPr bwMode="auto">
            <a:xfrm>
              <a:off x="7005638" y="3267075"/>
              <a:ext cx="49213" cy="39688"/>
            </a:xfrm>
            <a:custGeom>
              <a:avLst/>
              <a:gdLst>
                <a:gd name="T0" fmla="*/ 2 w 15"/>
                <a:gd name="T1" fmla="*/ 8 h 12"/>
                <a:gd name="T2" fmla="*/ 8 w 15"/>
                <a:gd name="T3" fmla="*/ 11 h 12"/>
                <a:gd name="T4" fmla="*/ 14 w 15"/>
                <a:gd name="T5" fmla="*/ 10 h 12"/>
                <a:gd name="T6" fmla="*/ 12 w 15"/>
                <a:gd name="T7" fmla="*/ 4 h 12"/>
                <a:gd name="T8" fmla="*/ 6 w 15"/>
                <a:gd name="T9" fmla="*/ 1 h 12"/>
                <a:gd name="T10" fmla="*/ 1 w 15"/>
                <a:gd name="T11" fmla="*/ 2 h 12"/>
                <a:gd name="T12" fmla="*/ 2 w 15"/>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15" h="12">
                  <a:moveTo>
                    <a:pt x="2" y="8"/>
                  </a:moveTo>
                  <a:cubicBezTo>
                    <a:pt x="8" y="11"/>
                    <a:pt x="8" y="11"/>
                    <a:pt x="8" y="11"/>
                  </a:cubicBezTo>
                  <a:cubicBezTo>
                    <a:pt x="10" y="12"/>
                    <a:pt x="13" y="12"/>
                    <a:pt x="14" y="10"/>
                  </a:cubicBezTo>
                  <a:cubicBezTo>
                    <a:pt x="15" y="8"/>
                    <a:pt x="14" y="5"/>
                    <a:pt x="12" y="4"/>
                  </a:cubicBezTo>
                  <a:cubicBezTo>
                    <a:pt x="6" y="1"/>
                    <a:pt x="6" y="1"/>
                    <a:pt x="6" y="1"/>
                  </a:cubicBezTo>
                  <a:cubicBezTo>
                    <a:pt x="4" y="0"/>
                    <a:pt x="2" y="0"/>
                    <a:pt x="1" y="2"/>
                  </a:cubicBezTo>
                  <a:cubicBezTo>
                    <a:pt x="0" y="4"/>
                    <a:pt x="0" y="7"/>
                    <a:pt x="2" y="8"/>
                  </a:cubicBezTo>
                </a:path>
              </a:pathLst>
            </a:custGeom>
            <a:solidFill>
              <a:srgbClr val="24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7" name="íṥḷiďé"/>
            <p:cNvSpPr/>
            <p:nvPr/>
          </p:nvSpPr>
          <p:spPr bwMode="auto">
            <a:xfrm>
              <a:off x="7107238" y="3325813"/>
              <a:ext cx="52388" cy="42863"/>
            </a:xfrm>
            <a:custGeom>
              <a:avLst/>
              <a:gdLst>
                <a:gd name="T0" fmla="*/ 3 w 16"/>
                <a:gd name="T1" fmla="*/ 8 h 13"/>
                <a:gd name="T2" fmla="*/ 9 w 16"/>
                <a:gd name="T3" fmla="*/ 12 h 13"/>
                <a:gd name="T4" fmla="*/ 15 w 16"/>
                <a:gd name="T5" fmla="*/ 10 h 13"/>
                <a:gd name="T6" fmla="*/ 13 w 16"/>
                <a:gd name="T7" fmla="*/ 5 h 13"/>
                <a:gd name="T8" fmla="*/ 7 w 16"/>
                <a:gd name="T9" fmla="*/ 1 h 13"/>
                <a:gd name="T10" fmla="*/ 2 w 16"/>
                <a:gd name="T11" fmla="*/ 3 h 13"/>
                <a:gd name="T12" fmla="*/ 3 w 16"/>
                <a:gd name="T13" fmla="*/ 8 h 13"/>
              </a:gdLst>
              <a:ahLst/>
              <a:cxnLst>
                <a:cxn ang="0">
                  <a:pos x="T0" y="T1"/>
                </a:cxn>
                <a:cxn ang="0">
                  <a:pos x="T2" y="T3"/>
                </a:cxn>
                <a:cxn ang="0">
                  <a:pos x="T4" y="T5"/>
                </a:cxn>
                <a:cxn ang="0">
                  <a:pos x="T6" y="T7"/>
                </a:cxn>
                <a:cxn ang="0">
                  <a:pos x="T8" y="T9"/>
                </a:cxn>
                <a:cxn ang="0">
                  <a:pos x="T10" y="T11"/>
                </a:cxn>
                <a:cxn ang="0">
                  <a:pos x="T12" y="T13"/>
                </a:cxn>
              </a:cxnLst>
              <a:rect l="0" t="0" r="r" b="b"/>
              <a:pathLst>
                <a:path w="16" h="13">
                  <a:moveTo>
                    <a:pt x="3" y="8"/>
                  </a:moveTo>
                  <a:cubicBezTo>
                    <a:pt x="9" y="12"/>
                    <a:pt x="9" y="12"/>
                    <a:pt x="9" y="12"/>
                  </a:cubicBezTo>
                  <a:cubicBezTo>
                    <a:pt x="11" y="13"/>
                    <a:pt x="13" y="12"/>
                    <a:pt x="15" y="10"/>
                  </a:cubicBezTo>
                  <a:cubicBezTo>
                    <a:pt x="16" y="8"/>
                    <a:pt x="15" y="6"/>
                    <a:pt x="13" y="5"/>
                  </a:cubicBezTo>
                  <a:cubicBezTo>
                    <a:pt x="7" y="1"/>
                    <a:pt x="7" y="1"/>
                    <a:pt x="7" y="1"/>
                  </a:cubicBezTo>
                  <a:cubicBezTo>
                    <a:pt x="5" y="0"/>
                    <a:pt x="3" y="1"/>
                    <a:pt x="2" y="3"/>
                  </a:cubicBezTo>
                  <a:cubicBezTo>
                    <a:pt x="0" y="5"/>
                    <a:pt x="1" y="7"/>
                    <a:pt x="3" y="8"/>
                  </a:cubicBezTo>
                </a:path>
              </a:pathLst>
            </a:custGeom>
            <a:solidFill>
              <a:srgbClr val="24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8" name="îṡľîḓê"/>
            <p:cNvSpPr/>
            <p:nvPr/>
          </p:nvSpPr>
          <p:spPr bwMode="auto">
            <a:xfrm>
              <a:off x="7005638" y="3325813"/>
              <a:ext cx="49213" cy="42863"/>
            </a:xfrm>
            <a:custGeom>
              <a:avLst/>
              <a:gdLst>
                <a:gd name="T0" fmla="*/ 6 w 15"/>
                <a:gd name="T1" fmla="*/ 12 h 13"/>
                <a:gd name="T2" fmla="*/ 12 w 15"/>
                <a:gd name="T3" fmla="*/ 8 h 13"/>
                <a:gd name="T4" fmla="*/ 14 w 15"/>
                <a:gd name="T5" fmla="*/ 3 h 13"/>
                <a:gd name="T6" fmla="*/ 8 w 15"/>
                <a:gd name="T7" fmla="*/ 1 h 13"/>
                <a:gd name="T8" fmla="*/ 2 w 15"/>
                <a:gd name="T9" fmla="*/ 5 h 13"/>
                <a:gd name="T10" fmla="*/ 1 w 15"/>
                <a:gd name="T11" fmla="*/ 10 h 13"/>
                <a:gd name="T12" fmla="*/ 6 w 15"/>
                <a:gd name="T13" fmla="*/ 12 h 13"/>
              </a:gdLst>
              <a:ahLst/>
              <a:cxnLst>
                <a:cxn ang="0">
                  <a:pos x="T0" y="T1"/>
                </a:cxn>
                <a:cxn ang="0">
                  <a:pos x="T2" y="T3"/>
                </a:cxn>
                <a:cxn ang="0">
                  <a:pos x="T4" y="T5"/>
                </a:cxn>
                <a:cxn ang="0">
                  <a:pos x="T6" y="T7"/>
                </a:cxn>
                <a:cxn ang="0">
                  <a:pos x="T8" y="T9"/>
                </a:cxn>
                <a:cxn ang="0">
                  <a:pos x="T10" y="T11"/>
                </a:cxn>
                <a:cxn ang="0">
                  <a:pos x="T12" y="T13"/>
                </a:cxn>
              </a:cxnLst>
              <a:rect l="0" t="0" r="r" b="b"/>
              <a:pathLst>
                <a:path w="15" h="13">
                  <a:moveTo>
                    <a:pt x="6" y="12"/>
                  </a:moveTo>
                  <a:cubicBezTo>
                    <a:pt x="12" y="8"/>
                    <a:pt x="12" y="8"/>
                    <a:pt x="12" y="8"/>
                  </a:cubicBezTo>
                  <a:cubicBezTo>
                    <a:pt x="14" y="7"/>
                    <a:pt x="15" y="5"/>
                    <a:pt x="14" y="3"/>
                  </a:cubicBezTo>
                  <a:cubicBezTo>
                    <a:pt x="13" y="1"/>
                    <a:pt x="10" y="0"/>
                    <a:pt x="8" y="1"/>
                  </a:cubicBezTo>
                  <a:cubicBezTo>
                    <a:pt x="2" y="5"/>
                    <a:pt x="2" y="5"/>
                    <a:pt x="2" y="5"/>
                  </a:cubicBezTo>
                  <a:cubicBezTo>
                    <a:pt x="0" y="6"/>
                    <a:pt x="0" y="8"/>
                    <a:pt x="1" y="10"/>
                  </a:cubicBezTo>
                  <a:cubicBezTo>
                    <a:pt x="2" y="12"/>
                    <a:pt x="4" y="13"/>
                    <a:pt x="6" y="12"/>
                  </a:cubicBezTo>
                </a:path>
              </a:pathLst>
            </a:custGeom>
            <a:solidFill>
              <a:srgbClr val="24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9" name="işľíďé"/>
            <p:cNvSpPr/>
            <p:nvPr/>
          </p:nvSpPr>
          <p:spPr bwMode="auto">
            <a:xfrm>
              <a:off x="7107238" y="3267075"/>
              <a:ext cx="52388" cy="39688"/>
            </a:xfrm>
            <a:custGeom>
              <a:avLst/>
              <a:gdLst>
                <a:gd name="T0" fmla="*/ 7 w 16"/>
                <a:gd name="T1" fmla="*/ 11 h 12"/>
                <a:gd name="T2" fmla="*/ 13 w 16"/>
                <a:gd name="T3" fmla="*/ 8 h 12"/>
                <a:gd name="T4" fmla="*/ 15 w 16"/>
                <a:gd name="T5" fmla="*/ 2 h 12"/>
                <a:gd name="T6" fmla="*/ 9 w 16"/>
                <a:gd name="T7" fmla="*/ 1 h 12"/>
                <a:gd name="T8" fmla="*/ 3 w 16"/>
                <a:gd name="T9" fmla="*/ 4 h 12"/>
                <a:gd name="T10" fmla="*/ 2 w 16"/>
                <a:gd name="T11" fmla="*/ 10 h 12"/>
                <a:gd name="T12" fmla="*/ 7 w 16"/>
                <a:gd name="T13" fmla="*/ 11 h 12"/>
              </a:gdLst>
              <a:ahLst/>
              <a:cxnLst>
                <a:cxn ang="0">
                  <a:pos x="T0" y="T1"/>
                </a:cxn>
                <a:cxn ang="0">
                  <a:pos x="T2" y="T3"/>
                </a:cxn>
                <a:cxn ang="0">
                  <a:pos x="T4" y="T5"/>
                </a:cxn>
                <a:cxn ang="0">
                  <a:pos x="T6" y="T7"/>
                </a:cxn>
                <a:cxn ang="0">
                  <a:pos x="T8" y="T9"/>
                </a:cxn>
                <a:cxn ang="0">
                  <a:pos x="T10" y="T11"/>
                </a:cxn>
                <a:cxn ang="0">
                  <a:pos x="T12" y="T13"/>
                </a:cxn>
              </a:cxnLst>
              <a:rect l="0" t="0" r="r" b="b"/>
              <a:pathLst>
                <a:path w="16" h="12">
                  <a:moveTo>
                    <a:pt x="7" y="11"/>
                  </a:moveTo>
                  <a:cubicBezTo>
                    <a:pt x="13" y="8"/>
                    <a:pt x="13" y="8"/>
                    <a:pt x="13" y="8"/>
                  </a:cubicBezTo>
                  <a:cubicBezTo>
                    <a:pt x="15" y="7"/>
                    <a:pt x="16" y="4"/>
                    <a:pt x="15" y="2"/>
                  </a:cubicBezTo>
                  <a:cubicBezTo>
                    <a:pt x="13" y="0"/>
                    <a:pt x="11" y="0"/>
                    <a:pt x="9" y="1"/>
                  </a:cubicBezTo>
                  <a:cubicBezTo>
                    <a:pt x="3" y="4"/>
                    <a:pt x="3" y="4"/>
                    <a:pt x="3" y="4"/>
                  </a:cubicBezTo>
                  <a:cubicBezTo>
                    <a:pt x="1" y="5"/>
                    <a:pt x="0" y="8"/>
                    <a:pt x="2" y="10"/>
                  </a:cubicBezTo>
                  <a:cubicBezTo>
                    <a:pt x="3" y="12"/>
                    <a:pt x="5" y="12"/>
                    <a:pt x="7" y="11"/>
                  </a:cubicBezTo>
                </a:path>
              </a:pathLst>
            </a:custGeom>
            <a:solidFill>
              <a:srgbClr val="24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0" name="îsľïḍé"/>
            <p:cNvSpPr/>
            <p:nvPr/>
          </p:nvSpPr>
          <p:spPr bwMode="auto">
            <a:xfrm>
              <a:off x="8093076" y="4703763"/>
              <a:ext cx="26988" cy="23813"/>
            </a:xfrm>
            <a:prstGeom prst="rect">
              <a:avLst/>
            </a:prstGeom>
            <a:solidFill>
              <a:srgbClr val="FEBE2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101" name="í$ľíďê"/>
            <p:cNvSpPr/>
            <p:nvPr/>
          </p:nvSpPr>
          <p:spPr bwMode="auto">
            <a:xfrm>
              <a:off x="8093076" y="4703763"/>
              <a:ext cx="26988" cy="23813"/>
            </a:xfrm>
            <a:custGeom>
              <a:avLst/>
              <a:gdLst>
                <a:gd name="T0" fmla="*/ 0 w 17"/>
                <a:gd name="T1" fmla="*/ 0 h 15"/>
                <a:gd name="T2" fmla="*/ 0 w 17"/>
                <a:gd name="T3" fmla="*/ 15 h 15"/>
                <a:gd name="T4" fmla="*/ 17 w 17"/>
                <a:gd name="T5" fmla="*/ 15 h 15"/>
                <a:gd name="T6" fmla="*/ 17 w 17"/>
                <a:gd name="T7" fmla="*/ 0 h 15"/>
              </a:gdLst>
              <a:ahLst/>
              <a:cxnLst>
                <a:cxn ang="0">
                  <a:pos x="T0" y="T1"/>
                </a:cxn>
                <a:cxn ang="0">
                  <a:pos x="T2" y="T3"/>
                </a:cxn>
                <a:cxn ang="0">
                  <a:pos x="T4" y="T5"/>
                </a:cxn>
                <a:cxn ang="0">
                  <a:pos x="T6" y="T7"/>
                </a:cxn>
              </a:cxnLst>
              <a:rect l="0" t="0" r="r" b="b"/>
              <a:pathLst>
                <a:path w="17" h="15">
                  <a:moveTo>
                    <a:pt x="0" y="0"/>
                  </a:moveTo>
                  <a:lnTo>
                    <a:pt x="0" y="15"/>
                  </a:lnTo>
                  <a:lnTo>
                    <a:pt x="17" y="15"/>
                  </a:lnTo>
                  <a:lnTo>
                    <a:pt x="1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2" name="íŝļíḑé"/>
            <p:cNvSpPr/>
            <p:nvPr/>
          </p:nvSpPr>
          <p:spPr bwMode="auto">
            <a:xfrm>
              <a:off x="8093076" y="4826000"/>
              <a:ext cx="26988" cy="22225"/>
            </a:xfrm>
            <a:prstGeom prst="rect">
              <a:avLst/>
            </a:prstGeom>
            <a:solidFill>
              <a:srgbClr val="FEBE2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103" name="ïṩ1iďê"/>
            <p:cNvSpPr/>
            <p:nvPr/>
          </p:nvSpPr>
          <p:spPr bwMode="auto">
            <a:xfrm>
              <a:off x="8093076" y="4826000"/>
              <a:ext cx="26988" cy="22225"/>
            </a:xfrm>
            <a:custGeom>
              <a:avLst/>
              <a:gdLst>
                <a:gd name="T0" fmla="*/ 0 w 17"/>
                <a:gd name="T1" fmla="*/ 0 h 14"/>
                <a:gd name="T2" fmla="*/ 0 w 17"/>
                <a:gd name="T3" fmla="*/ 14 h 14"/>
                <a:gd name="T4" fmla="*/ 17 w 17"/>
                <a:gd name="T5" fmla="*/ 14 h 14"/>
                <a:gd name="T6" fmla="*/ 17 w 17"/>
                <a:gd name="T7" fmla="*/ 0 h 14"/>
              </a:gdLst>
              <a:ahLst/>
              <a:cxnLst>
                <a:cxn ang="0">
                  <a:pos x="T0" y="T1"/>
                </a:cxn>
                <a:cxn ang="0">
                  <a:pos x="T2" y="T3"/>
                </a:cxn>
                <a:cxn ang="0">
                  <a:pos x="T4" y="T5"/>
                </a:cxn>
                <a:cxn ang="0">
                  <a:pos x="T6" y="T7"/>
                </a:cxn>
              </a:cxnLst>
              <a:rect l="0" t="0" r="r" b="b"/>
              <a:pathLst>
                <a:path w="17" h="14">
                  <a:moveTo>
                    <a:pt x="0" y="0"/>
                  </a:moveTo>
                  <a:lnTo>
                    <a:pt x="0" y="14"/>
                  </a:lnTo>
                  <a:lnTo>
                    <a:pt x="17" y="14"/>
                  </a:lnTo>
                  <a:lnTo>
                    <a:pt x="1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4" name="işḻïďè"/>
            <p:cNvSpPr/>
            <p:nvPr/>
          </p:nvSpPr>
          <p:spPr bwMode="auto">
            <a:xfrm>
              <a:off x="8037513" y="4727575"/>
              <a:ext cx="33338" cy="34925"/>
            </a:xfrm>
            <a:custGeom>
              <a:avLst/>
              <a:gdLst>
                <a:gd name="T0" fmla="*/ 0 w 21"/>
                <a:gd name="T1" fmla="*/ 14 h 22"/>
                <a:gd name="T2" fmla="*/ 13 w 21"/>
                <a:gd name="T3" fmla="*/ 22 h 22"/>
                <a:gd name="T4" fmla="*/ 21 w 21"/>
                <a:gd name="T5" fmla="*/ 8 h 22"/>
                <a:gd name="T6" fmla="*/ 8 w 21"/>
                <a:gd name="T7" fmla="*/ 0 h 22"/>
                <a:gd name="T8" fmla="*/ 0 w 21"/>
                <a:gd name="T9" fmla="*/ 14 h 22"/>
              </a:gdLst>
              <a:ahLst/>
              <a:cxnLst>
                <a:cxn ang="0">
                  <a:pos x="T0" y="T1"/>
                </a:cxn>
                <a:cxn ang="0">
                  <a:pos x="T2" y="T3"/>
                </a:cxn>
                <a:cxn ang="0">
                  <a:pos x="T4" y="T5"/>
                </a:cxn>
                <a:cxn ang="0">
                  <a:pos x="T6" y="T7"/>
                </a:cxn>
                <a:cxn ang="0">
                  <a:pos x="T8" y="T9"/>
                </a:cxn>
              </a:cxnLst>
              <a:rect l="0" t="0" r="r" b="b"/>
              <a:pathLst>
                <a:path w="21" h="22">
                  <a:moveTo>
                    <a:pt x="0" y="14"/>
                  </a:moveTo>
                  <a:lnTo>
                    <a:pt x="13" y="22"/>
                  </a:lnTo>
                  <a:lnTo>
                    <a:pt x="21" y="8"/>
                  </a:lnTo>
                  <a:lnTo>
                    <a:pt x="8" y="0"/>
                  </a:lnTo>
                  <a:lnTo>
                    <a:pt x="0" y="14"/>
                  </a:lnTo>
                  <a:close/>
                </a:path>
              </a:pathLst>
            </a:custGeom>
            <a:solidFill>
              <a:srgbClr val="FEBE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5" name="îṥḷíḋe"/>
            <p:cNvSpPr/>
            <p:nvPr/>
          </p:nvSpPr>
          <p:spPr bwMode="auto">
            <a:xfrm>
              <a:off x="8037513" y="4727575"/>
              <a:ext cx="33338" cy="34925"/>
            </a:xfrm>
            <a:custGeom>
              <a:avLst/>
              <a:gdLst>
                <a:gd name="T0" fmla="*/ 0 w 21"/>
                <a:gd name="T1" fmla="*/ 14 h 22"/>
                <a:gd name="T2" fmla="*/ 13 w 21"/>
                <a:gd name="T3" fmla="*/ 22 h 22"/>
                <a:gd name="T4" fmla="*/ 21 w 21"/>
                <a:gd name="T5" fmla="*/ 8 h 22"/>
                <a:gd name="T6" fmla="*/ 8 w 21"/>
                <a:gd name="T7" fmla="*/ 0 h 22"/>
              </a:gdLst>
              <a:ahLst/>
              <a:cxnLst>
                <a:cxn ang="0">
                  <a:pos x="T0" y="T1"/>
                </a:cxn>
                <a:cxn ang="0">
                  <a:pos x="T2" y="T3"/>
                </a:cxn>
                <a:cxn ang="0">
                  <a:pos x="T4" y="T5"/>
                </a:cxn>
                <a:cxn ang="0">
                  <a:pos x="T6" y="T7"/>
                </a:cxn>
              </a:cxnLst>
              <a:rect l="0" t="0" r="r" b="b"/>
              <a:pathLst>
                <a:path w="21" h="22">
                  <a:moveTo>
                    <a:pt x="0" y="14"/>
                  </a:moveTo>
                  <a:lnTo>
                    <a:pt x="13" y="22"/>
                  </a:lnTo>
                  <a:lnTo>
                    <a:pt x="21" y="8"/>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6" name="îŝ1iḓé"/>
            <p:cNvSpPr/>
            <p:nvPr/>
          </p:nvSpPr>
          <p:spPr bwMode="auto">
            <a:xfrm>
              <a:off x="8143876" y="4789488"/>
              <a:ext cx="31750" cy="33338"/>
            </a:xfrm>
            <a:custGeom>
              <a:avLst/>
              <a:gdLst>
                <a:gd name="T0" fmla="*/ 0 w 20"/>
                <a:gd name="T1" fmla="*/ 14 h 21"/>
                <a:gd name="T2" fmla="*/ 12 w 20"/>
                <a:gd name="T3" fmla="*/ 21 h 21"/>
                <a:gd name="T4" fmla="*/ 20 w 20"/>
                <a:gd name="T5" fmla="*/ 6 h 21"/>
                <a:gd name="T6" fmla="*/ 8 w 20"/>
                <a:gd name="T7" fmla="*/ 0 h 21"/>
                <a:gd name="T8" fmla="*/ 0 w 20"/>
                <a:gd name="T9" fmla="*/ 14 h 21"/>
              </a:gdLst>
              <a:ahLst/>
              <a:cxnLst>
                <a:cxn ang="0">
                  <a:pos x="T0" y="T1"/>
                </a:cxn>
                <a:cxn ang="0">
                  <a:pos x="T2" y="T3"/>
                </a:cxn>
                <a:cxn ang="0">
                  <a:pos x="T4" y="T5"/>
                </a:cxn>
                <a:cxn ang="0">
                  <a:pos x="T6" y="T7"/>
                </a:cxn>
                <a:cxn ang="0">
                  <a:pos x="T8" y="T9"/>
                </a:cxn>
              </a:cxnLst>
              <a:rect l="0" t="0" r="r" b="b"/>
              <a:pathLst>
                <a:path w="20" h="21">
                  <a:moveTo>
                    <a:pt x="0" y="14"/>
                  </a:moveTo>
                  <a:lnTo>
                    <a:pt x="12" y="21"/>
                  </a:lnTo>
                  <a:lnTo>
                    <a:pt x="20" y="6"/>
                  </a:lnTo>
                  <a:lnTo>
                    <a:pt x="8" y="0"/>
                  </a:lnTo>
                  <a:lnTo>
                    <a:pt x="0" y="14"/>
                  </a:lnTo>
                  <a:close/>
                </a:path>
              </a:pathLst>
            </a:custGeom>
            <a:solidFill>
              <a:srgbClr val="FEBE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7" name="iśľíḍe"/>
            <p:cNvSpPr/>
            <p:nvPr/>
          </p:nvSpPr>
          <p:spPr bwMode="auto">
            <a:xfrm>
              <a:off x="8143876" y="4789488"/>
              <a:ext cx="31750" cy="33338"/>
            </a:xfrm>
            <a:custGeom>
              <a:avLst/>
              <a:gdLst>
                <a:gd name="T0" fmla="*/ 0 w 20"/>
                <a:gd name="T1" fmla="*/ 14 h 21"/>
                <a:gd name="T2" fmla="*/ 12 w 20"/>
                <a:gd name="T3" fmla="*/ 21 h 21"/>
                <a:gd name="T4" fmla="*/ 20 w 20"/>
                <a:gd name="T5" fmla="*/ 6 h 21"/>
                <a:gd name="T6" fmla="*/ 8 w 20"/>
                <a:gd name="T7" fmla="*/ 0 h 21"/>
              </a:gdLst>
              <a:ahLst/>
              <a:cxnLst>
                <a:cxn ang="0">
                  <a:pos x="T0" y="T1"/>
                </a:cxn>
                <a:cxn ang="0">
                  <a:pos x="T2" y="T3"/>
                </a:cxn>
                <a:cxn ang="0">
                  <a:pos x="T4" y="T5"/>
                </a:cxn>
                <a:cxn ang="0">
                  <a:pos x="T6" y="T7"/>
                </a:cxn>
              </a:cxnLst>
              <a:rect l="0" t="0" r="r" b="b"/>
              <a:pathLst>
                <a:path w="20" h="21">
                  <a:moveTo>
                    <a:pt x="0" y="14"/>
                  </a:moveTo>
                  <a:lnTo>
                    <a:pt x="12" y="21"/>
                  </a:lnTo>
                  <a:lnTo>
                    <a:pt x="20" y="6"/>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8" name="íŝľïḑè"/>
            <p:cNvSpPr/>
            <p:nvPr/>
          </p:nvSpPr>
          <p:spPr bwMode="auto">
            <a:xfrm>
              <a:off x="8037513" y="4789488"/>
              <a:ext cx="33338" cy="33338"/>
            </a:xfrm>
            <a:custGeom>
              <a:avLst/>
              <a:gdLst>
                <a:gd name="T0" fmla="*/ 8 w 21"/>
                <a:gd name="T1" fmla="*/ 21 h 21"/>
                <a:gd name="T2" fmla="*/ 21 w 21"/>
                <a:gd name="T3" fmla="*/ 14 h 21"/>
                <a:gd name="T4" fmla="*/ 13 w 21"/>
                <a:gd name="T5" fmla="*/ 0 h 21"/>
                <a:gd name="T6" fmla="*/ 0 w 21"/>
                <a:gd name="T7" fmla="*/ 6 h 21"/>
                <a:gd name="T8" fmla="*/ 8 w 21"/>
                <a:gd name="T9" fmla="*/ 21 h 21"/>
              </a:gdLst>
              <a:ahLst/>
              <a:cxnLst>
                <a:cxn ang="0">
                  <a:pos x="T0" y="T1"/>
                </a:cxn>
                <a:cxn ang="0">
                  <a:pos x="T2" y="T3"/>
                </a:cxn>
                <a:cxn ang="0">
                  <a:pos x="T4" y="T5"/>
                </a:cxn>
                <a:cxn ang="0">
                  <a:pos x="T6" y="T7"/>
                </a:cxn>
                <a:cxn ang="0">
                  <a:pos x="T8" y="T9"/>
                </a:cxn>
              </a:cxnLst>
              <a:rect l="0" t="0" r="r" b="b"/>
              <a:pathLst>
                <a:path w="21" h="21">
                  <a:moveTo>
                    <a:pt x="8" y="21"/>
                  </a:moveTo>
                  <a:lnTo>
                    <a:pt x="21" y="14"/>
                  </a:lnTo>
                  <a:lnTo>
                    <a:pt x="13" y="0"/>
                  </a:lnTo>
                  <a:lnTo>
                    <a:pt x="0" y="6"/>
                  </a:lnTo>
                  <a:lnTo>
                    <a:pt x="8" y="21"/>
                  </a:lnTo>
                  <a:close/>
                </a:path>
              </a:pathLst>
            </a:custGeom>
            <a:solidFill>
              <a:srgbClr val="FEBE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9" name="íṩ1îḑè"/>
            <p:cNvSpPr/>
            <p:nvPr/>
          </p:nvSpPr>
          <p:spPr bwMode="auto">
            <a:xfrm>
              <a:off x="8037513" y="4789488"/>
              <a:ext cx="33338" cy="33338"/>
            </a:xfrm>
            <a:custGeom>
              <a:avLst/>
              <a:gdLst>
                <a:gd name="T0" fmla="*/ 8 w 21"/>
                <a:gd name="T1" fmla="*/ 21 h 21"/>
                <a:gd name="T2" fmla="*/ 21 w 21"/>
                <a:gd name="T3" fmla="*/ 14 h 21"/>
                <a:gd name="T4" fmla="*/ 13 w 21"/>
                <a:gd name="T5" fmla="*/ 0 h 21"/>
                <a:gd name="T6" fmla="*/ 0 w 21"/>
                <a:gd name="T7" fmla="*/ 6 h 21"/>
              </a:gdLst>
              <a:ahLst/>
              <a:cxnLst>
                <a:cxn ang="0">
                  <a:pos x="T0" y="T1"/>
                </a:cxn>
                <a:cxn ang="0">
                  <a:pos x="T2" y="T3"/>
                </a:cxn>
                <a:cxn ang="0">
                  <a:pos x="T4" y="T5"/>
                </a:cxn>
                <a:cxn ang="0">
                  <a:pos x="T6" y="T7"/>
                </a:cxn>
              </a:cxnLst>
              <a:rect l="0" t="0" r="r" b="b"/>
              <a:pathLst>
                <a:path w="21" h="21">
                  <a:moveTo>
                    <a:pt x="8" y="21"/>
                  </a:moveTo>
                  <a:lnTo>
                    <a:pt x="21" y="14"/>
                  </a:lnTo>
                  <a:lnTo>
                    <a:pt x="13" y="0"/>
                  </a:lnTo>
                  <a:lnTo>
                    <a:pt x="0" y="6"/>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0" name="ïṥľiḓè"/>
            <p:cNvSpPr/>
            <p:nvPr/>
          </p:nvSpPr>
          <p:spPr bwMode="auto">
            <a:xfrm>
              <a:off x="8143876" y="4727575"/>
              <a:ext cx="31750" cy="34925"/>
            </a:xfrm>
            <a:custGeom>
              <a:avLst/>
              <a:gdLst>
                <a:gd name="T0" fmla="*/ 8 w 20"/>
                <a:gd name="T1" fmla="*/ 22 h 22"/>
                <a:gd name="T2" fmla="*/ 20 w 20"/>
                <a:gd name="T3" fmla="*/ 14 h 22"/>
                <a:gd name="T4" fmla="*/ 12 w 20"/>
                <a:gd name="T5" fmla="*/ 0 h 22"/>
                <a:gd name="T6" fmla="*/ 0 w 20"/>
                <a:gd name="T7" fmla="*/ 8 h 22"/>
                <a:gd name="T8" fmla="*/ 8 w 20"/>
                <a:gd name="T9" fmla="*/ 22 h 22"/>
              </a:gdLst>
              <a:ahLst/>
              <a:cxnLst>
                <a:cxn ang="0">
                  <a:pos x="T0" y="T1"/>
                </a:cxn>
                <a:cxn ang="0">
                  <a:pos x="T2" y="T3"/>
                </a:cxn>
                <a:cxn ang="0">
                  <a:pos x="T4" y="T5"/>
                </a:cxn>
                <a:cxn ang="0">
                  <a:pos x="T6" y="T7"/>
                </a:cxn>
                <a:cxn ang="0">
                  <a:pos x="T8" y="T9"/>
                </a:cxn>
              </a:cxnLst>
              <a:rect l="0" t="0" r="r" b="b"/>
              <a:pathLst>
                <a:path w="20" h="22">
                  <a:moveTo>
                    <a:pt x="8" y="22"/>
                  </a:moveTo>
                  <a:lnTo>
                    <a:pt x="20" y="14"/>
                  </a:lnTo>
                  <a:lnTo>
                    <a:pt x="12" y="0"/>
                  </a:lnTo>
                  <a:lnTo>
                    <a:pt x="0" y="8"/>
                  </a:lnTo>
                  <a:lnTo>
                    <a:pt x="8" y="22"/>
                  </a:lnTo>
                  <a:close/>
                </a:path>
              </a:pathLst>
            </a:custGeom>
            <a:solidFill>
              <a:srgbClr val="FEBE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1" name="išļîďê"/>
            <p:cNvSpPr/>
            <p:nvPr/>
          </p:nvSpPr>
          <p:spPr bwMode="auto">
            <a:xfrm>
              <a:off x="8143876" y="4727575"/>
              <a:ext cx="31750" cy="34925"/>
            </a:xfrm>
            <a:custGeom>
              <a:avLst/>
              <a:gdLst>
                <a:gd name="T0" fmla="*/ 8 w 20"/>
                <a:gd name="T1" fmla="*/ 22 h 22"/>
                <a:gd name="T2" fmla="*/ 20 w 20"/>
                <a:gd name="T3" fmla="*/ 14 h 22"/>
                <a:gd name="T4" fmla="*/ 12 w 20"/>
                <a:gd name="T5" fmla="*/ 0 h 22"/>
                <a:gd name="T6" fmla="*/ 0 w 20"/>
                <a:gd name="T7" fmla="*/ 8 h 22"/>
              </a:gdLst>
              <a:ahLst/>
              <a:cxnLst>
                <a:cxn ang="0">
                  <a:pos x="T0" y="T1"/>
                </a:cxn>
                <a:cxn ang="0">
                  <a:pos x="T2" y="T3"/>
                </a:cxn>
                <a:cxn ang="0">
                  <a:pos x="T4" y="T5"/>
                </a:cxn>
                <a:cxn ang="0">
                  <a:pos x="T6" y="T7"/>
                </a:cxn>
              </a:cxnLst>
              <a:rect l="0" t="0" r="r" b="b"/>
              <a:pathLst>
                <a:path w="20" h="22">
                  <a:moveTo>
                    <a:pt x="8" y="22"/>
                  </a:moveTo>
                  <a:lnTo>
                    <a:pt x="20" y="14"/>
                  </a:lnTo>
                  <a:lnTo>
                    <a:pt x="12" y="0"/>
                  </a:lnTo>
                  <a:lnTo>
                    <a:pt x="0" y="8"/>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2" name="íṣḷídé"/>
            <p:cNvSpPr/>
            <p:nvPr/>
          </p:nvSpPr>
          <p:spPr bwMode="auto">
            <a:xfrm>
              <a:off x="4346576" y="2379663"/>
              <a:ext cx="25400" cy="49213"/>
            </a:xfrm>
            <a:custGeom>
              <a:avLst/>
              <a:gdLst>
                <a:gd name="T0" fmla="*/ 0 w 8"/>
                <a:gd name="T1" fmla="*/ 4 h 15"/>
                <a:gd name="T2" fmla="*/ 0 w 8"/>
                <a:gd name="T3" fmla="*/ 11 h 15"/>
                <a:gd name="T4" fmla="*/ 4 w 8"/>
                <a:gd name="T5" fmla="*/ 15 h 15"/>
                <a:gd name="T6" fmla="*/ 8 w 8"/>
                <a:gd name="T7" fmla="*/ 11 h 15"/>
                <a:gd name="T8" fmla="*/ 8 w 8"/>
                <a:gd name="T9" fmla="*/ 4 h 15"/>
                <a:gd name="T10" fmla="*/ 4 w 8"/>
                <a:gd name="T11" fmla="*/ 0 h 15"/>
                <a:gd name="T12" fmla="*/ 0 w 8"/>
                <a:gd name="T13" fmla="*/ 4 h 15"/>
              </a:gdLst>
              <a:ahLst/>
              <a:cxnLst>
                <a:cxn ang="0">
                  <a:pos x="T0" y="T1"/>
                </a:cxn>
                <a:cxn ang="0">
                  <a:pos x="T2" y="T3"/>
                </a:cxn>
                <a:cxn ang="0">
                  <a:pos x="T4" y="T5"/>
                </a:cxn>
                <a:cxn ang="0">
                  <a:pos x="T6" y="T7"/>
                </a:cxn>
                <a:cxn ang="0">
                  <a:pos x="T8" y="T9"/>
                </a:cxn>
                <a:cxn ang="0">
                  <a:pos x="T10" y="T11"/>
                </a:cxn>
                <a:cxn ang="0">
                  <a:pos x="T12" y="T13"/>
                </a:cxn>
              </a:cxnLst>
              <a:rect l="0" t="0" r="r" b="b"/>
              <a:pathLst>
                <a:path w="8" h="15">
                  <a:moveTo>
                    <a:pt x="0" y="4"/>
                  </a:moveTo>
                  <a:cubicBezTo>
                    <a:pt x="0" y="11"/>
                    <a:pt x="0" y="11"/>
                    <a:pt x="0" y="11"/>
                  </a:cubicBezTo>
                  <a:cubicBezTo>
                    <a:pt x="0" y="13"/>
                    <a:pt x="2" y="15"/>
                    <a:pt x="4" y="15"/>
                  </a:cubicBezTo>
                  <a:cubicBezTo>
                    <a:pt x="6" y="15"/>
                    <a:pt x="8" y="13"/>
                    <a:pt x="8" y="11"/>
                  </a:cubicBezTo>
                  <a:cubicBezTo>
                    <a:pt x="8" y="4"/>
                    <a:pt x="8" y="4"/>
                    <a:pt x="8" y="4"/>
                  </a:cubicBezTo>
                  <a:cubicBezTo>
                    <a:pt x="8" y="2"/>
                    <a:pt x="6" y="0"/>
                    <a:pt x="4" y="0"/>
                  </a:cubicBezTo>
                  <a:cubicBezTo>
                    <a:pt x="2" y="0"/>
                    <a:pt x="0" y="2"/>
                    <a:pt x="0" y="4"/>
                  </a:cubicBezTo>
                </a:path>
              </a:pathLst>
            </a:custGeom>
            <a:solidFill>
              <a:srgbClr val="24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3" name="íṣļïḍe"/>
            <p:cNvSpPr/>
            <p:nvPr/>
          </p:nvSpPr>
          <p:spPr bwMode="auto">
            <a:xfrm>
              <a:off x="4346576" y="2501900"/>
              <a:ext cx="25400" cy="49213"/>
            </a:xfrm>
            <a:custGeom>
              <a:avLst/>
              <a:gdLst>
                <a:gd name="T0" fmla="*/ 0 w 8"/>
                <a:gd name="T1" fmla="*/ 4 h 15"/>
                <a:gd name="T2" fmla="*/ 0 w 8"/>
                <a:gd name="T3" fmla="*/ 11 h 15"/>
                <a:gd name="T4" fmla="*/ 4 w 8"/>
                <a:gd name="T5" fmla="*/ 15 h 15"/>
                <a:gd name="T6" fmla="*/ 8 w 8"/>
                <a:gd name="T7" fmla="*/ 11 h 15"/>
                <a:gd name="T8" fmla="*/ 8 w 8"/>
                <a:gd name="T9" fmla="*/ 4 h 15"/>
                <a:gd name="T10" fmla="*/ 4 w 8"/>
                <a:gd name="T11" fmla="*/ 0 h 15"/>
                <a:gd name="T12" fmla="*/ 0 w 8"/>
                <a:gd name="T13" fmla="*/ 4 h 15"/>
              </a:gdLst>
              <a:ahLst/>
              <a:cxnLst>
                <a:cxn ang="0">
                  <a:pos x="T0" y="T1"/>
                </a:cxn>
                <a:cxn ang="0">
                  <a:pos x="T2" y="T3"/>
                </a:cxn>
                <a:cxn ang="0">
                  <a:pos x="T4" y="T5"/>
                </a:cxn>
                <a:cxn ang="0">
                  <a:pos x="T6" y="T7"/>
                </a:cxn>
                <a:cxn ang="0">
                  <a:pos x="T8" y="T9"/>
                </a:cxn>
                <a:cxn ang="0">
                  <a:pos x="T10" y="T11"/>
                </a:cxn>
                <a:cxn ang="0">
                  <a:pos x="T12" y="T13"/>
                </a:cxn>
              </a:cxnLst>
              <a:rect l="0" t="0" r="r" b="b"/>
              <a:pathLst>
                <a:path w="8" h="15">
                  <a:moveTo>
                    <a:pt x="0" y="4"/>
                  </a:moveTo>
                  <a:cubicBezTo>
                    <a:pt x="0" y="11"/>
                    <a:pt x="0" y="11"/>
                    <a:pt x="0" y="11"/>
                  </a:cubicBezTo>
                  <a:cubicBezTo>
                    <a:pt x="0" y="13"/>
                    <a:pt x="2" y="15"/>
                    <a:pt x="4" y="15"/>
                  </a:cubicBezTo>
                  <a:cubicBezTo>
                    <a:pt x="6" y="15"/>
                    <a:pt x="8" y="13"/>
                    <a:pt x="8" y="11"/>
                  </a:cubicBezTo>
                  <a:cubicBezTo>
                    <a:pt x="8" y="4"/>
                    <a:pt x="8" y="4"/>
                    <a:pt x="8" y="4"/>
                  </a:cubicBezTo>
                  <a:cubicBezTo>
                    <a:pt x="8" y="2"/>
                    <a:pt x="6" y="0"/>
                    <a:pt x="4" y="0"/>
                  </a:cubicBezTo>
                  <a:cubicBezTo>
                    <a:pt x="2" y="0"/>
                    <a:pt x="0" y="2"/>
                    <a:pt x="0" y="4"/>
                  </a:cubicBezTo>
                </a:path>
              </a:pathLst>
            </a:custGeom>
            <a:solidFill>
              <a:srgbClr val="24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4" name="ïṣḻidé"/>
            <p:cNvSpPr/>
            <p:nvPr/>
          </p:nvSpPr>
          <p:spPr bwMode="auto">
            <a:xfrm>
              <a:off x="4283076" y="2413000"/>
              <a:ext cx="49213" cy="42863"/>
            </a:xfrm>
            <a:custGeom>
              <a:avLst/>
              <a:gdLst>
                <a:gd name="T0" fmla="*/ 2 w 15"/>
                <a:gd name="T1" fmla="*/ 9 h 13"/>
                <a:gd name="T2" fmla="*/ 8 w 15"/>
                <a:gd name="T3" fmla="*/ 12 h 13"/>
                <a:gd name="T4" fmla="*/ 14 w 15"/>
                <a:gd name="T5" fmla="*/ 11 h 13"/>
                <a:gd name="T6" fmla="*/ 12 w 15"/>
                <a:gd name="T7" fmla="*/ 5 h 13"/>
                <a:gd name="T8" fmla="*/ 6 w 15"/>
                <a:gd name="T9" fmla="*/ 2 h 13"/>
                <a:gd name="T10" fmla="*/ 1 w 15"/>
                <a:gd name="T11" fmla="*/ 3 h 13"/>
                <a:gd name="T12" fmla="*/ 2 w 15"/>
                <a:gd name="T13" fmla="*/ 9 h 13"/>
              </a:gdLst>
              <a:ahLst/>
              <a:cxnLst>
                <a:cxn ang="0">
                  <a:pos x="T0" y="T1"/>
                </a:cxn>
                <a:cxn ang="0">
                  <a:pos x="T2" y="T3"/>
                </a:cxn>
                <a:cxn ang="0">
                  <a:pos x="T4" y="T5"/>
                </a:cxn>
                <a:cxn ang="0">
                  <a:pos x="T6" y="T7"/>
                </a:cxn>
                <a:cxn ang="0">
                  <a:pos x="T8" y="T9"/>
                </a:cxn>
                <a:cxn ang="0">
                  <a:pos x="T10" y="T11"/>
                </a:cxn>
                <a:cxn ang="0">
                  <a:pos x="T12" y="T13"/>
                </a:cxn>
              </a:cxnLst>
              <a:rect l="0" t="0" r="r" b="b"/>
              <a:pathLst>
                <a:path w="15" h="13">
                  <a:moveTo>
                    <a:pt x="2" y="9"/>
                  </a:moveTo>
                  <a:cubicBezTo>
                    <a:pt x="8" y="12"/>
                    <a:pt x="8" y="12"/>
                    <a:pt x="8" y="12"/>
                  </a:cubicBezTo>
                  <a:cubicBezTo>
                    <a:pt x="10" y="13"/>
                    <a:pt x="13" y="12"/>
                    <a:pt x="14" y="11"/>
                  </a:cubicBezTo>
                  <a:cubicBezTo>
                    <a:pt x="15" y="9"/>
                    <a:pt x="14" y="6"/>
                    <a:pt x="12" y="5"/>
                  </a:cubicBezTo>
                  <a:cubicBezTo>
                    <a:pt x="6" y="2"/>
                    <a:pt x="6" y="2"/>
                    <a:pt x="6" y="2"/>
                  </a:cubicBezTo>
                  <a:cubicBezTo>
                    <a:pt x="4" y="0"/>
                    <a:pt x="2" y="1"/>
                    <a:pt x="1" y="3"/>
                  </a:cubicBezTo>
                  <a:cubicBezTo>
                    <a:pt x="0" y="5"/>
                    <a:pt x="0" y="7"/>
                    <a:pt x="2" y="9"/>
                  </a:cubicBezTo>
                </a:path>
              </a:pathLst>
            </a:custGeom>
            <a:solidFill>
              <a:srgbClr val="24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5" name="ïS1îḍe"/>
            <p:cNvSpPr/>
            <p:nvPr/>
          </p:nvSpPr>
          <p:spPr bwMode="auto">
            <a:xfrm>
              <a:off x="4386263" y="2476500"/>
              <a:ext cx="52388" cy="38100"/>
            </a:xfrm>
            <a:custGeom>
              <a:avLst/>
              <a:gdLst>
                <a:gd name="T0" fmla="*/ 3 w 16"/>
                <a:gd name="T1" fmla="*/ 8 h 12"/>
                <a:gd name="T2" fmla="*/ 9 w 16"/>
                <a:gd name="T3" fmla="*/ 11 h 12"/>
                <a:gd name="T4" fmla="*/ 15 w 16"/>
                <a:gd name="T5" fmla="*/ 10 h 12"/>
                <a:gd name="T6" fmla="*/ 13 w 16"/>
                <a:gd name="T7" fmla="*/ 4 h 12"/>
                <a:gd name="T8" fmla="*/ 7 w 16"/>
                <a:gd name="T9" fmla="*/ 1 h 12"/>
                <a:gd name="T10" fmla="*/ 2 w 16"/>
                <a:gd name="T11" fmla="*/ 2 h 12"/>
                <a:gd name="T12" fmla="*/ 3 w 16"/>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16" h="12">
                  <a:moveTo>
                    <a:pt x="3" y="8"/>
                  </a:moveTo>
                  <a:cubicBezTo>
                    <a:pt x="9" y="11"/>
                    <a:pt x="9" y="11"/>
                    <a:pt x="9" y="11"/>
                  </a:cubicBezTo>
                  <a:cubicBezTo>
                    <a:pt x="11" y="12"/>
                    <a:pt x="13" y="12"/>
                    <a:pt x="15" y="10"/>
                  </a:cubicBezTo>
                  <a:cubicBezTo>
                    <a:pt x="16" y="8"/>
                    <a:pt x="15" y="6"/>
                    <a:pt x="13" y="4"/>
                  </a:cubicBezTo>
                  <a:cubicBezTo>
                    <a:pt x="7" y="1"/>
                    <a:pt x="7" y="1"/>
                    <a:pt x="7" y="1"/>
                  </a:cubicBezTo>
                  <a:cubicBezTo>
                    <a:pt x="5" y="0"/>
                    <a:pt x="3" y="1"/>
                    <a:pt x="2" y="2"/>
                  </a:cubicBezTo>
                  <a:cubicBezTo>
                    <a:pt x="0" y="4"/>
                    <a:pt x="1" y="7"/>
                    <a:pt x="3" y="8"/>
                  </a:cubicBezTo>
                </a:path>
              </a:pathLst>
            </a:custGeom>
            <a:solidFill>
              <a:srgbClr val="24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6" name="iṧľïḋé"/>
            <p:cNvSpPr/>
            <p:nvPr/>
          </p:nvSpPr>
          <p:spPr bwMode="auto">
            <a:xfrm>
              <a:off x="4283076" y="2476500"/>
              <a:ext cx="49213" cy="38100"/>
            </a:xfrm>
            <a:custGeom>
              <a:avLst/>
              <a:gdLst>
                <a:gd name="T0" fmla="*/ 6 w 15"/>
                <a:gd name="T1" fmla="*/ 11 h 12"/>
                <a:gd name="T2" fmla="*/ 12 w 15"/>
                <a:gd name="T3" fmla="*/ 8 h 12"/>
                <a:gd name="T4" fmla="*/ 14 w 15"/>
                <a:gd name="T5" fmla="*/ 2 h 12"/>
                <a:gd name="T6" fmla="*/ 8 w 15"/>
                <a:gd name="T7" fmla="*/ 1 h 12"/>
                <a:gd name="T8" fmla="*/ 2 w 15"/>
                <a:gd name="T9" fmla="*/ 4 h 12"/>
                <a:gd name="T10" fmla="*/ 1 w 15"/>
                <a:gd name="T11" fmla="*/ 10 h 12"/>
                <a:gd name="T12" fmla="*/ 6 w 15"/>
                <a:gd name="T13" fmla="*/ 11 h 12"/>
              </a:gdLst>
              <a:ahLst/>
              <a:cxnLst>
                <a:cxn ang="0">
                  <a:pos x="T0" y="T1"/>
                </a:cxn>
                <a:cxn ang="0">
                  <a:pos x="T2" y="T3"/>
                </a:cxn>
                <a:cxn ang="0">
                  <a:pos x="T4" y="T5"/>
                </a:cxn>
                <a:cxn ang="0">
                  <a:pos x="T6" y="T7"/>
                </a:cxn>
                <a:cxn ang="0">
                  <a:pos x="T8" y="T9"/>
                </a:cxn>
                <a:cxn ang="0">
                  <a:pos x="T10" y="T11"/>
                </a:cxn>
                <a:cxn ang="0">
                  <a:pos x="T12" y="T13"/>
                </a:cxn>
              </a:cxnLst>
              <a:rect l="0" t="0" r="r" b="b"/>
              <a:pathLst>
                <a:path w="15" h="12">
                  <a:moveTo>
                    <a:pt x="6" y="11"/>
                  </a:moveTo>
                  <a:cubicBezTo>
                    <a:pt x="12" y="8"/>
                    <a:pt x="12" y="8"/>
                    <a:pt x="12" y="8"/>
                  </a:cubicBezTo>
                  <a:cubicBezTo>
                    <a:pt x="14" y="7"/>
                    <a:pt x="15" y="4"/>
                    <a:pt x="14" y="2"/>
                  </a:cubicBezTo>
                  <a:cubicBezTo>
                    <a:pt x="13" y="1"/>
                    <a:pt x="10" y="0"/>
                    <a:pt x="8" y="1"/>
                  </a:cubicBezTo>
                  <a:cubicBezTo>
                    <a:pt x="2" y="4"/>
                    <a:pt x="2" y="4"/>
                    <a:pt x="2" y="4"/>
                  </a:cubicBezTo>
                  <a:cubicBezTo>
                    <a:pt x="0" y="6"/>
                    <a:pt x="0" y="8"/>
                    <a:pt x="1" y="10"/>
                  </a:cubicBezTo>
                  <a:cubicBezTo>
                    <a:pt x="2" y="12"/>
                    <a:pt x="4" y="12"/>
                    <a:pt x="6" y="11"/>
                  </a:cubicBezTo>
                </a:path>
              </a:pathLst>
            </a:custGeom>
            <a:solidFill>
              <a:srgbClr val="24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7" name="îṧḻîḑê"/>
            <p:cNvSpPr/>
            <p:nvPr/>
          </p:nvSpPr>
          <p:spPr bwMode="auto">
            <a:xfrm>
              <a:off x="4386263" y="2413000"/>
              <a:ext cx="52388" cy="42863"/>
            </a:xfrm>
            <a:custGeom>
              <a:avLst/>
              <a:gdLst>
                <a:gd name="T0" fmla="*/ 7 w 16"/>
                <a:gd name="T1" fmla="*/ 12 h 13"/>
                <a:gd name="T2" fmla="*/ 13 w 16"/>
                <a:gd name="T3" fmla="*/ 9 h 13"/>
                <a:gd name="T4" fmla="*/ 15 w 16"/>
                <a:gd name="T5" fmla="*/ 3 h 13"/>
                <a:gd name="T6" fmla="*/ 9 w 16"/>
                <a:gd name="T7" fmla="*/ 2 h 13"/>
                <a:gd name="T8" fmla="*/ 3 w 16"/>
                <a:gd name="T9" fmla="*/ 5 h 13"/>
                <a:gd name="T10" fmla="*/ 2 w 16"/>
                <a:gd name="T11" fmla="*/ 11 h 13"/>
                <a:gd name="T12" fmla="*/ 7 w 16"/>
                <a:gd name="T13" fmla="*/ 12 h 13"/>
              </a:gdLst>
              <a:ahLst/>
              <a:cxnLst>
                <a:cxn ang="0">
                  <a:pos x="T0" y="T1"/>
                </a:cxn>
                <a:cxn ang="0">
                  <a:pos x="T2" y="T3"/>
                </a:cxn>
                <a:cxn ang="0">
                  <a:pos x="T4" y="T5"/>
                </a:cxn>
                <a:cxn ang="0">
                  <a:pos x="T6" y="T7"/>
                </a:cxn>
                <a:cxn ang="0">
                  <a:pos x="T8" y="T9"/>
                </a:cxn>
                <a:cxn ang="0">
                  <a:pos x="T10" y="T11"/>
                </a:cxn>
                <a:cxn ang="0">
                  <a:pos x="T12" y="T13"/>
                </a:cxn>
              </a:cxnLst>
              <a:rect l="0" t="0" r="r" b="b"/>
              <a:pathLst>
                <a:path w="16" h="13">
                  <a:moveTo>
                    <a:pt x="7" y="12"/>
                  </a:moveTo>
                  <a:cubicBezTo>
                    <a:pt x="13" y="9"/>
                    <a:pt x="13" y="9"/>
                    <a:pt x="13" y="9"/>
                  </a:cubicBezTo>
                  <a:cubicBezTo>
                    <a:pt x="15" y="7"/>
                    <a:pt x="16" y="5"/>
                    <a:pt x="15" y="3"/>
                  </a:cubicBezTo>
                  <a:cubicBezTo>
                    <a:pt x="13" y="1"/>
                    <a:pt x="11" y="0"/>
                    <a:pt x="9" y="2"/>
                  </a:cubicBezTo>
                  <a:cubicBezTo>
                    <a:pt x="3" y="5"/>
                    <a:pt x="3" y="5"/>
                    <a:pt x="3" y="5"/>
                  </a:cubicBezTo>
                  <a:cubicBezTo>
                    <a:pt x="1" y="6"/>
                    <a:pt x="0" y="9"/>
                    <a:pt x="2" y="11"/>
                  </a:cubicBezTo>
                  <a:cubicBezTo>
                    <a:pt x="3" y="12"/>
                    <a:pt x="5" y="13"/>
                    <a:pt x="7" y="12"/>
                  </a:cubicBezTo>
                </a:path>
              </a:pathLst>
            </a:custGeom>
            <a:solidFill>
              <a:srgbClr val="24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8" name="ïSlídê"/>
            <p:cNvSpPr/>
            <p:nvPr/>
          </p:nvSpPr>
          <p:spPr bwMode="auto">
            <a:xfrm>
              <a:off x="4349751" y="3784600"/>
              <a:ext cx="3219450" cy="787400"/>
            </a:xfrm>
            <a:custGeom>
              <a:avLst/>
              <a:gdLst>
                <a:gd name="T0" fmla="*/ 17 w 976"/>
                <a:gd name="T1" fmla="*/ 34 h 239"/>
                <a:gd name="T2" fmla="*/ 700 w 976"/>
                <a:gd name="T3" fmla="*/ 34 h 239"/>
                <a:gd name="T4" fmla="*/ 718 w 976"/>
                <a:gd name="T5" fmla="*/ 34 h 239"/>
                <a:gd name="T6" fmla="*/ 803 w 976"/>
                <a:gd name="T7" fmla="*/ 119 h 239"/>
                <a:gd name="T8" fmla="*/ 718 w 976"/>
                <a:gd name="T9" fmla="*/ 205 h 239"/>
                <a:gd name="T10" fmla="*/ 700 w 976"/>
                <a:gd name="T11" fmla="*/ 205 h 239"/>
                <a:gd name="T12" fmla="*/ 17 w 976"/>
                <a:gd name="T13" fmla="*/ 205 h 239"/>
                <a:gd name="T14" fmla="*/ 0 w 976"/>
                <a:gd name="T15" fmla="*/ 222 h 239"/>
                <a:gd name="T16" fmla="*/ 17 w 976"/>
                <a:gd name="T17" fmla="*/ 239 h 239"/>
                <a:gd name="T18" fmla="*/ 700 w 976"/>
                <a:gd name="T19" fmla="*/ 239 h 239"/>
                <a:gd name="T20" fmla="*/ 718 w 976"/>
                <a:gd name="T21" fmla="*/ 239 h 239"/>
                <a:gd name="T22" fmla="*/ 856 w 976"/>
                <a:gd name="T23" fmla="*/ 239 h 239"/>
                <a:gd name="T24" fmla="*/ 976 w 976"/>
                <a:gd name="T25" fmla="*/ 119 h 239"/>
                <a:gd name="T26" fmla="*/ 856 w 976"/>
                <a:gd name="T27" fmla="*/ 0 h 239"/>
                <a:gd name="T28" fmla="*/ 718 w 976"/>
                <a:gd name="T29" fmla="*/ 0 h 239"/>
                <a:gd name="T30" fmla="*/ 700 w 976"/>
                <a:gd name="T31" fmla="*/ 0 h 239"/>
                <a:gd name="T32" fmla="*/ 17 w 976"/>
                <a:gd name="T33" fmla="*/ 0 h 239"/>
                <a:gd name="T34" fmla="*/ 0 w 976"/>
                <a:gd name="T35" fmla="*/ 17 h 239"/>
                <a:gd name="T36" fmla="*/ 17 w 976"/>
                <a:gd name="T37" fmla="*/ 3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6" h="239">
                  <a:moveTo>
                    <a:pt x="17" y="34"/>
                  </a:moveTo>
                  <a:cubicBezTo>
                    <a:pt x="700" y="34"/>
                    <a:pt x="700" y="34"/>
                    <a:pt x="700" y="34"/>
                  </a:cubicBezTo>
                  <a:cubicBezTo>
                    <a:pt x="718" y="34"/>
                    <a:pt x="718" y="34"/>
                    <a:pt x="718" y="34"/>
                  </a:cubicBezTo>
                  <a:cubicBezTo>
                    <a:pt x="765" y="34"/>
                    <a:pt x="803" y="72"/>
                    <a:pt x="803" y="119"/>
                  </a:cubicBezTo>
                  <a:cubicBezTo>
                    <a:pt x="803" y="166"/>
                    <a:pt x="765" y="205"/>
                    <a:pt x="718" y="205"/>
                  </a:cubicBezTo>
                  <a:cubicBezTo>
                    <a:pt x="700" y="205"/>
                    <a:pt x="700" y="205"/>
                    <a:pt x="700" y="205"/>
                  </a:cubicBezTo>
                  <a:cubicBezTo>
                    <a:pt x="17" y="205"/>
                    <a:pt x="17" y="205"/>
                    <a:pt x="17" y="205"/>
                  </a:cubicBezTo>
                  <a:cubicBezTo>
                    <a:pt x="8" y="205"/>
                    <a:pt x="0" y="212"/>
                    <a:pt x="0" y="222"/>
                  </a:cubicBezTo>
                  <a:cubicBezTo>
                    <a:pt x="0" y="231"/>
                    <a:pt x="8" y="239"/>
                    <a:pt x="17" y="239"/>
                  </a:cubicBezTo>
                  <a:cubicBezTo>
                    <a:pt x="700" y="239"/>
                    <a:pt x="700" y="239"/>
                    <a:pt x="700" y="239"/>
                  </a:cubicBezTo>
                  <a:cubicBezTo>
                    <a:pt x="718" y="239"/>
                    <a:pt x="718" y="239"/>
                    <a:pt x="718" y="239"/>
                  </a:cubicBezTo>
                  <a:cubicBezTo>
                    <a:pt x="856" y="239"/>
                    <a:pt x="856" y="239"/>
                    <a:pt x="856" y="239"/>
                  </a:cubicBezTo>
                  <a:cubicBezTo>
                    <a:pt x="922" y="239"/>
                    <a:pt x="976" y="185"/>
                    <a:pt x="976" y="119"/>
                  </a:cubicBezTo>
                  <a:cubicBezTo>
                    <a:pt x="976" y="54"/>
                    <a:pt x="922" y="0"/>
                    <a:pt x="856" y="0"/>
                  </a:cubicBezTo>
                  <a:cubicBezTo>
                    <a:pt x="718" y="0"/>
                    <a:pt x="718" y="0"/>
                    <a:pt x="718" y="0"/>
                  </a:cubicBezTo>
                  <a:cubicBezTo>
                    <a:pt x="700" y="0"/>
                    <a:pt x="700" y="0"/>
                    <a:pt x="700" y="0"/>
                  </a:cubicBezTo>
                  <a:cubicBezTo>
                    <a:pt x="17" y="0"/>
                    <a:pt x="17" y="0"/>
                    <a:pt x="17" y="0"/>
                  </a:cubicBezTo>
                  <a:cubicBezTo>
                    <a:pt x="8" y="0"/>
                    <a:pt x="0" y="8"/>
                    <a:pt x="0" y="17"/>
                  </a:cubicBezTo>
                  <a:cubicBezTo>
                    <a:pt x="0" y="27"/>
                    <a:pt x="8" y="34"/>
                    <a:pt x="17" y="34"/>
                  </a:cubicBezTo>
                </a:path>
              </a:pathLst>
            </a:custGeom>
            <a:solidFill>
              <a:srgbClr val="09A5A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9" name="ïş1iḍe"/>
            <p:cNvSpPr/>
            <p:nvPr/>
          </p:nvSpPr>
          <p:spPr bwMode="auto">
            <a:xfrm>
              <a:off x="4438651" y="3840163"/>
              <a:ext cx="2616200" cy="676275"/>
            </a:xfrm>
            <a:custGeom>
              <a:avLst/>
              <a:gdLst>
                <a:gd name="T0" fmla="*/ 27 w 793"/>
                <a:gd name="T1" fmla="*/ 110 h 205"/>
                <a:gd name="T2" fmla="*/ 27 w 793"/>
                <a:gd name="T3" fmla="*/ 102 h 205"/>
                <a:gd name="T4" fmla="*/ 27 w 793"/>
                <a:gd name="T5" fmla="*/ 95 h 205"/>
                <a:gd name="T6" fmla="*/ 26 w 793"/>
                <a:gd name="T7" fmla="*/ 84 h 205"/>
                <a:gd name="T8" fmla="*/ 24 w 793"/>
                <a:gd name="T9" fmla="*/ 70 h 205"/>
                <a:gd name="T10" fmla="*/ 22 w 793"/>
                <a:gd name="T11" fmla="*/ 59 h 205"/>
                <a:gd name="T12" fmla="*/ 18 w 793"/>
                <a:gd name="T13" fmla="*/ 44 h 205"/>
                <a:gd name="T14" fmla="*/ 15 w 793"/>
                <a:gd name="T15" fmla="*/ 34 h 205"/>
                <a:gd name="T16" fmla="*/ 13 w 793"/>
                <a:gd name="T17" fmla="*/ 29 h 205"/>
                <a:gd name="T18" fmla="*/ 0 w 793"/>
                <a:gd name="T19" fmla="*/ 6 h 205"/>
                <a:gd name="T20" fmla="*/ 0 w 793"/>
                <a:gd name="T21" fmla="*/ 0 h 205"/>
                <a:gd name="T22" fmla="*/ 691 w 793"/>
                <a:gd name="T23" fmla="*/ 0 h 205"/>
                <a:gd name="T24" fmla="*/ 700 w 793"/>
                <a:gd name="T25" fmla="*/ 0 h 205"/>
                <a:gd name="T26" fmla="*/ 793 w 793"/>
                <a:gd name="T27" fmla="*/ 102 h 205"/>
                <a:gd name="T28" fmla="*/ 700 w 793"/>
                <a:gd name="T29" fmla="*/ 205 h 205"/>
                <a:gd name="T30" fmla="*/ 691 w 793"/>
                <a:gd name="T31" fmla="*/ 205 h 205"/>
                <a:gd name="T32" fmla="*/ 0 w 793"/>
                <a:gd name="T33" fmla="*/ 205 h 205"/>
                <a:gd name="T34" fmla="*/ 0 w 793"/>
                <a:gd name="T35" fmla="*/ 199 h 205"/>
                <a:gd name="T36" fmla="*/ 13 w 793"/>
                <a:gd name="T37" fmla="*/ 176 h 205"/>
                <a:gd name="T38" fmla="*/ 15 w 793"/>
                <a:gd name="T39" fmla="*/ 171 h 205"/>
                <a:gd name="T40" fmla="*/ 18 w 793"/>
                <a:gd name="T41" fmla="*/ 161 h 205"/>
                <a:gd name="T42" fmla="*/ 22 w 793"/>
                <a:gd name="T43" fmla="*/ 146 h 205"/>
                <a:gd name="T44" fmla="*/ 24 w 793"/>
                <a:gd name="T45" fmla="*/ 135 h 205"/>
                <a:gd name="T46" fmla="*/ 26 w 793"/>
                <a:gd name="T47" fmla="*/ 120 h 205"/>
                <a:gd name="T48" fmla="*/ 27 w 793"/>
                <a:gd name="T49" fmla="*/ 11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3" h="205">
                  <a:moveTo>
                    <a:pt x="27" y="110"/>
                  </a:moveTo>
                  <a:cubicBezTo>
                    <a:pt x="27" y="107"/>
                    <a:pt x="27" y="105"/>
                    <a:pt x="27" y="102"/>
                  </a:cubicBezTo>
                  <a:cubicBezTo>
                    <a:pt x="27" y="100"/>
                    <a:pt x="27" y="98"/>
                    <a:pt x="27" y="95"/>
                  </a:cubicBezTo>
                  <a:cubicBezTo>
                    <a:pt x="27" y="92"/>
                    <a:pt x="27" y="88"/>
                    <a:pt x="26" y="84"/>
                  </a:cubicBezTo>
                  <a:cubicBezTo>
                    <a:pt x="26" y="79"/>
                    <a:pt x="25" y="75"/>
                    <a:pt x="24" y="70"/>
                  </a:cubicBezTo>
                  <a:cubicBezTo>
                    <a:pt x="24" y="66"/>
                    <a:pt x="23" y="63"/>
                    <a:pt x="22" y="59"/>
                  </a:cubicBezTo>
                  <a:cubicBezTo>
                    <a:pt x="21" y="54"/>
                    <a:pt x="20" y="49"/>
                    <a:pt x="18" y="44"/>
                  </a:cubicBezTo>
                  <a:cubicBezTo>
                    <a:pt x="17" y="41"/>
                    <a:pt x="16" y="37"/>
                    <a:pt x="15" y="34"/>
                  </a:cubicBezTo>
                  <a:cubicBezTo>
                    <a:pt x="14" y="32"/>
                    <a:pt x="13" y="30"/>
                    <a:pt x="13" y="29"/>
                  </a:cubicBezTo>
                  <a:cubicBezTo>
                    <a:pt x="9" y="21"/>
                    <a:pt x="5" y="13"/>
                    <a:pt x="0" y="6"/>
                  </a:cubicBezTo>
                  <a:cubicBezTo>
                    <a:pt x="0" y="0"/>
                    <a:pt x="0" y="0"/>
                    <a:pt x="0" y="0"/>
                  </a:cubicBezTo>
                  <a:cubicBezTo>
                    <a:pt x="691" y="0"/>
                    <a:pt x="691" y="0"/>
                    <a:pt x="691" y="0"/>
                  </a:cubicBezTo>
                  <a:cubicBezTo>
                    <a:pt x="694" y="0"/>
                    <a:pt x="697" y="0"/>
                    <a:pt x="700" y="0"/>
                  </a:cubicBezTo>
                  <a:cubicBezTo>
                    <a:pt x="752" y="5"/>
                    <a:pt x="793" y="49"/>
                    <a:pt x="793" y="102"/>
                  </a:cubicBezTo>
                  <a:cubicBezTo>
                    <a:pt x="793" y="156"/>
                    <a:pt x="752" y="200"/>
                    <a:pt x="700" y="205"/>
                  </a:cubicBezTo>
                  <a:cubicBezTo>
                    <a:pt x="697" y="205"/>
                    <a:pt x="694" y="205"/>
                    <a:pt x="691" y="205"/>
                  </a:cubicBezTo>
                  <a:cubicBezTo>
                    <a:pt x="0" y="205"/>
                    <a:pt x="0" y="205"/>
                    <a:pt x="0" y="205"/>
                  </a:cubicBezTo>
                  <a:cubicBezTo>
                    <a:pt x="0" y="199"/>
                    <a:pt x="0" y="199"/>
                    <a:pt x="0" y="199"/>
                  </a:cubicBezTo>
                  <a:cubicBezTo>
                    <a:pt x="5" y="192"/>
                    <a:pt x="9" y="184"/>
                    <a:pt x="13" y="176"/>
                  </a:cubicBezTo>
                  <a:cubicBezTo>
                    <a:pt x="13" y="175"/>
                    <a:pt x="14" y="173"/>
                    <a:pt x="15" y="171"/>
                  </a:cubicBezTo>
                  <a:cubicBezTo>
                    <a:pt x="16" y="168"/>
                    <a:pt x="17" y="164"/>
                    <a:pt x="18" y="161"/>
                  </a:cubicBezTo>
                  <a:cubicBezTo>
                    <a:pt x="20" y="156"/>
                    <a:pt x="21" y="151"/>
                    <a:pt x="22" y="146"/>
                  </a:cubicBezTo>
                  <a:cubicBezTo>
                    <a:pt x="23" y="142"/>
                    <a:pt x="24" y="139"/>
                    <a:pt x="24" y="135"/>
                  </a:cubicBezTo>
                  <a:cubicBezTo>
                    <a:pt x="25" y="130"/>
                    <a:pt x="26" y="126"/>
                    <a:pt x="26" y="120"/>
                  </a:cubicBezTo>
                  <a:cubicBezTo>
                    <a:pt x="27" y="117"/>
                    <a:pt x="27" y="113"/>
                    <a:pt x="27" y="110"/>
                  </a:cubicBezTo>
                </a:path>
              </a:pathLst>
            </a:custGeom>
            <a:solidFill>
              <a:srgbClr val="F4E1C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0" name="íSḻïḑê"/>
            <p:cNvSpPr/>
            <p:nvPr/>
          </p:nvSpPr>
          <p:spPr bwMode="auto">
            <a:xfrm>
              <a:off x="4349751" y="3784600"/>
              <a:ext cx="2763838" cy="787400"/>
            </a:xfrm>
            <a:custGeom>
              <a:avLst/>
              <a:gdLst>
                <a:gd name="T0" fmla="*/ 17 w 838"/>
                <a:gd name="T1" fmla="*/ 0 h 239"/>
                <a:gd name="T2" fmla="*/ 718 w 838"/>
                <a:gd name="T3" fmla="*/ 0 h 239"/>
                <a:gd name="T4" fmla="*/ 838 w 838"/>
                <a:gd name="T5" fmla="*/ 119 h 239"/>
                <a:gd name="T6" fmla="*/ 718 w 838"/>
                <a:gd name="T7" fmla="*/ 239 h 239"/>
                <a:gd name="T8" fmla="*/ 17 w 838"/>
                <a:gd name="T9" fmla="*/ 239 h 239"/>
                <a:gd name="T10" fmla="*/ 0 w 838"/>
                <a:gd name="T11" fmla="*/ 222 h 239"/>
                <a:gd name="T12" fmla="*/ 17 w 838"/>
                <a:gd name="T13" fmla="*/ 205 h 239"/>
                <a:gd name="T14" fmla="*/ 718 w 838"/>
                <a:gd name="T15" fmla="*/ 205 h 239"/>
                <a:gd name="T16" fmla="*/ 803 w 838"/>
                <a:gd name="T17" fmla="*/ 119 h 239"/>
                <a:gd name="T18" fmla="*/ 718 w 838"/>
                <a:gd name="T19" fmla="*/ 34 h 239"/>
                <a:gd name="T20" fmla="*/ 17 w 838"/>
                <a:gd name="T21" fmla="*/ 34 h 239"/>
                <a:gd name="T22" fmla="*/ 0 w 838"/>
                <a:gd name="T23" fmla="*/ 17 h 239"/>
                <a:gd name="T24" fmla="*/ 17 w 838"/>
                <a:gd name="T25"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8" h="239">
                  <a:moveTo>
                    <a:pt x="17" y="0"/>
                  </a:moveTo>
                  <a:cubicBezTo>
                    <a:pt x="718" y="0"/>
                    <a:pt x="718" y="0"/>
                    <a:pt x="718" y="0"/>
                  </a:cubicBezTo>
                  <a:cubicBezTo>
                    <a:pt x="784" y="0"/>
                    <a:pt x="838" y="54"/>
                    <a:pt x="838" y="119"/>
                  </a:cubicBezTo>
                  <a:cubicBezTo>
                    <a:pt x="838" y="185"/>
                    <a:pt x="784" y="239"/>
                    <a:pt x="718" y="239"/>
                  </a:cubicBezTo>
                  <a:cubicBezTo>
                    <a:pt x="17" y="239"/>
                    <a:pt x="17" y="239"/>
                    <a:pt x="17" y="239"/>
                  </a:cubicBezTo>
                  <a:cubicBezTo>
                    <a:pt x="8" y="239"/>
                    <a:pt x="0" y="231"/>
                    <a:pt x="0" y="222"/>
                  </a:cubicBezTo>
                  <a:cubicBezTo>
                    <a:pt x="0" y="212"/>
                    <a:pt x="8" y="205"/>
                    <a:pt x="17" y="205"/>
                  </a:cubicBezTo>
                  <a:cubicBezTo>
                    <a:pt x="718" y="205"/>
                    <a:pt x="718" y="205"/>
                    <a:pt x="718" y="205"/>
                  </a:cubicBezTo>
                  <a:cubicBezTo>
                    <a:pt x="765" y="205"/>
                    <a:pt x="803" y="166"/>
                    <a:pt x="803" y="119"/>
                  </a:cubicBezTo>
                  <a:cubicBezTo>
                    <a:pt x="803" y="72"/>
                    <a:pt x="765" y="34"/>
                    <a:pt x="718" y="34"/>
                  </a:cubicBezTo>
                  <a:cubicBezTo>
                    <a:pt x="17" y="34"/>
                    <a:pt x="17" y="34"/>
                    <a:pt x="17" y="34"/>
                  </a:cubicBezTo>
                  <a:cubicBezTo>
                    <a:pt x="8" y="34"/>
                    <a:pt x="0" y="27"/>
                    <a:pt x="0" y="17"/>
                  </a:cubicBezTo>
                  <a:cubicBezTo>
                    <a:pt x="0" y="8"/>
                    <a:pt x="8" y="0"/>
                    <a:pt x="17" y="0"/>
                  </a:cubicBezTo>
                </a:path>
              </a:pathLst>
            </a:custGeom>
            <a:solidFill>
              <a:srgbClr val="24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1" name="îṣlîḋè"/>
            <p:cNvSpPr/>
            <p:nvPr/>
          </p:nvSpPr>
          <p:spPr bwMode="auto">
            <a:xfrm>
              <a:off x="6711951" y="3790950"/>
              <a:ext cx="401638" cy="774700"/>
            </a:xfrm>
            <a:custGeom>
              <a:avLst/>
              <a:gdLst>
                <a:gd name="T0" fmla="*/ 0 w 122"/>
                <a:gd name="T1" fmla="*/ 32 h 235"/>
                <a:gd name="T2" fmla="*/ 2 w 122"/>
                <a:gd name="T3" fmla="*/ 32 h 235"/>
                <a:gd name="T4" fmla="*/ 87 w 122"/>
                <a:gd name="T5" fmla="*/ 117 h 235"/>
                <a:gd name="T6" fmla="*/ 2 w 122"/>
                <a:gd name="T7" fmla="*/ 203 h 235"/>
                <a:gd name="T8" fmla="*/ 0 w 122"/>
                <a:gd name="T9" fmla="*/ 203 h 235"/>
                <a:gd name="T10" fmla="*/ 25 w 122"/>
                <a:gd name="T11" fmla="*/ 235 h 235"/>
                <a:gd name="T12" fmla="*/ 122 w 122"/>
                <a:gd name="T13" fmla="*/ 117 h 235"/>
                <a:gd name="T14" fmla="*/ 25 w 122"/>
                <a:gd name="T15" fmla="*/ 0 h 235"/>
                <a:gd name="T16" fmla="*/ 0 w 122"/>
                <a:gd name="T17" fmla="*/ 3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235">
                  <a:moveTo>
                    <a:pt x="0" y="32"/>
                  </a:moveTo>
                  <a:cubicBezTo>
                    <a:pt x="2" y="32"/>
                    <a:pt x="2" y="32"/>
                    <a:pt x="2" y="32"/>
                  </a:cubicBezTo>
                  <a:cubicBezTo>
                    <a:pt x="49" y="32"/>
                    <a:pt x="87" y="70"/>
                    <a:pt x="87" y="117"/>
                  </a:cubicBezTo>
                  <a:cubicBezTo>
                    <a:pt x="87" y="164"/>
                    <a:pt x="49" y="203"/>
                    <a:pt x="2" y="203"/>
                  </a:cubicBezTo>
                  <a:cubicBezTo>
                    <a:pt x="0" y="203"/>
                    <a:pt x="0" y="203"/>
                    <a:pt x="0" y="203"/>
                  </a:cubicBezTo>
                  <a:cubicBezTo>
                    <a:pt x="7" y="214"/>
                    <a:pt x="15" y="225"/>
                    <a:pt x="25" y="235"/>
                  </a:cubicBezTo>
                  <a:cubicBezTo>
                    <a:pt x="80" y="224"/>
                    <a:pt x="122" y="176"/>
                    <a:pt x="122" y="117"/>
                  </a:cubicBezTo>
                  <a:cubicBezTo>
                    <a:pt x="122" y="59"/>
                    <a:pt x="80" y="11"/>
                    <a:pt x="25" y="0"/>
                  </a:cubicBezTo>
                  <a:cubicBezTo>
                    <a:pt x="15" y="10"/>
                    <a:pt x="7" y="21"/>
                    <a:pt x="0" y="32"/>
                  </a:cubicBezTo>
                </a:path>
              </a:pathLst>
            </a:custGeom>
            <a:solidFill>
              <a:srgbClr val="0E9E9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2" name="íṩľiḋé"/>
            <p:cNvSpPr/>
            <p:nvPr/>
          </p:nvSpPr>
          <p:spPr bwMode="auto">
            <a:xfrm>
              <a:off x="4481513" y="3935413"/>
              <a:ext cx="2481263" cy="484188"/>
            </a:xfrm>
            <a:custGeom>
              <a:avLst/>
              <a:gdLst>
                <a:gd name="T0" fmla="*/ 0 w 752"/>
                <a:gd name="T1" fmla="*/ 0 h 147"/>
                <a:gd name="T2" fmla="*/ 682 w 752"/>
                <a:gd name="T3" fmla="*/ 0 h 147"/>
                <a:gd name="T4" fmla="*/ 685 w 752"/>
                <a:gd name="T5" fmla="*/ 0 h 147"/>
                <a:gd name="T6" fmla="*/ 689 w 752"/>
                <a:gd name="T7" fmla="*/ 1 h 147"/>
                <a:gd name="T8" fmla="*/ 692 w 752"/>
                <a:gd name="T9" fmla="*/ 1 h 147"/>
                <a:gd name="T10" fmla="*/ 695 w 752"/>
                <a:gd name="T11" fmla="*/ 2 h 147"/>
                <a:gd name="T12" fmla="*/ 699 w 752"/>
                <a:gd name="T13" fmla="*/ 3 h 147"/>
                <a:gd name="T14" fmla="*/ 705 w 752"/>
                <a:gd name="T15" fmla="*/ 5 h 147"/>
                <a:gd name="T16" fmla="*/ 710 w 752"/>
                <a:gd name="T17" fmla="*/ 7 h 147"/>
                <a:gd name="T18" fmla="*/ 713 w 752"/>
                <a:gd name="T19" fmla="*/ 8 h 147"/>
                <a:gd name="T20" fmla="*/ 716 w 752"/>
                <a:gd name="T21" fmla="*/ 10 h 147"/>
                <a:gd name="T22" fmla="*/ 723 w 752"/>
                <a:gd name="T23" fmla="*/ 15 h 147"/>
                <a:gd name="T24" fmla="*/ 728 w 752"/>
                <a:gd name="T25" fmla="*/ 19 h 147"/>
                <a:gd name="T26" fmla="*/ 733 w 752"/>
                <a:gd name="T27" fmla="*/ 24 h 147"/>
                <a:gd name="T28" fmla="*/ 738 w 752"/>
                <a:gd name="T29" fmla="*/ 30 h 147"/>
                <a:gd name="T30" fmla="*/ 741 w 752"/>
                <a:gd name="T31" fmla="*/ 34 h 147"/>
                <a:gd name="T32" fmla="*/ 744 w 752"/>
                <a:gd name="T33" fmla="*/ 41 h 147"/>
                <a:gd name="T34" fmla="*/ 746 w 752"/>
                <a:gd name="T35" fmla="*/ 44 h 147"/>
                <a:gd name="T36" fmla="*/ 748 w 752"/>
                <a:gd name="T37" fmla="*/ 51 h 147"/>
                <a:gd name="T38" fmla="*/ 750 w 752"/>
                <a:gd name="T39" fmla="*/ 55 h 147"/>
                <a:gd name="T40" fmla="*/ 750 w 752"/>
                <a:gd name="T41" fmla="*/ 59 h 147"/>
                <a:gd name="T42" fmla="*/ 751 w 752"/>
                <a:gd name="T43" fmla="*/ 62 h 147"/>
                <a:gd name="T44" fmla="*/ 751 w 752"/>
                <a:gd name="T45" fmla="*/ 66 h 147"/>
                <a:gd name="T46" fmla="*/ 751 w 752"/>
                <a:gd name="T47" fmla="*/ 81 h 147"/>
                <a:gd name="T48" fmla="*/ 751 w 752"/>
                <a:gd name="T49" fmla="*/ 85 h 147"/>
                <a:gd name="T50" fmla="*/ 750 w 752"/>
                <a:gd name="T51" fmla="*/ 88 h 147"/>
                <a:gd name="T52" fmla="*/ 750 w 752"/>
                <a:gd name="T53" fmla="*/ 91 h 147"/>
                <a:gd name="T54" fmla="*/ 748 w 752"/>
                <a:gd name="T55" fmla="*/ 96 h 147"/>
                <a:gd name="T56" fmla="*/ 746 w 752"/>
                <a:gd name="T57" fmla="*/ 103 h 147"/>
                <a:gd name="T58" fmla="*/ 744 w 752"/>
                <a:gd name="T59" fmla="*/ 106 h 147"/>
                <a:gd name="T60" fmla="*/ 741 w 752"/>
                <a:gd name="T61" fmla="*/ 112 h 147"/>
                <a:gd name="T62" fmla="*/ 738 w 752"/>
                <a:gd name="T63" fmla="*/ 117 h 147"/>
                <a:gd name="T64" fmla="*/ 733 w 752"/>
                <a:gd name="T65" fmla="*/ 123 h 147"/>
                <a:gd name="T66" fmla="*/ 728 w 752"/>
                <a:gd name="T67" fmla="*/ 128 h 147"/>
                <a:gd name="T68" fmla="*/ 723 w 752"/>
                <a:gd name="T69" fmla="*/ 132 h 147"/>
                <a:gd name="T70" fmla="*/ 716 w 752"/>
                <a:gd name="T71" fmla="*/ 137 h 147"/>
                <a:gd name="T72" fmla="*/ 713 w 752"/>
                <a:gd name="T73" fmla="*/ 138 h 147"/>
                <a:gd name="T74" fmla="*/ 710 w 752"/>
                <a:gd name="T75" fmla="*/ 140 h 147"/>
                <a:gd name="T76" fmla="*/ 705 w 752"/>
                <a:gd name="T77" fmla="*/ 142 h 147"/>
                <a:gd name="T78" fmla="*/ 699 w 752"/>
                <a:gd name="T79" fmla="*/ 144 h 147"/>
                <a:gd name="T80" fmla="*/ 695 w 752"/>
                <a:gd name="T81" fmla="*/ 145 h 147"/>
                <a:gd name="T82" fmla="*/ 692 w 752"/>
                <a:gd name="T83" fmla="*/ 146 h 147"/>
                <a:gd name="T84" fmla="*/ 689 w 752"/>
                <a:gd name="T85" fmla="*/ 146 h 147"/>
                <a:gd name="T86" fmla="*/ 685 w 752"/>
                <a:gd name="T87" fmla="*/ 147 h 147"/>
                <a:gd name="T88" fmla="*/ 682 w 752"/>
                <a:gd name="T89" fmla="*/ 147 h 147"/>
                <a:gd name="T90" fmla="*/ 0 w 752"/>
                <a:gd name="T91" fmla="*/ 147 h 147"/>
                <a:gd name="T92" fmla="*/ 5 w 752"/>
                <a:gd name="T93" fmla="*/ 132 h 147"/>
                <a:gd name="T94" fmla="*/ 11 w 752"/>
                <a:gd name="T95" fmla="*/ 106 h 147"/>
                <a:gd name="T96" fmla="*/ 14 w 752"/>
                <a:gd name="T97" fmla="*/ 81 h 147"/>
                <a:gd name="T98" fmla="*/ 14 w 752"/>
                <a:gd name="T99" fmla="*/ 66 h 147"/>
                <a:gd name="T100" fmla="*/ 11 w 752"/>
                <a:gd name="T101" fmla="*/ 41 h 147"/>
                <a:gd name="T102" fmla="*/ 5 w 752"/>
                <a:gd name="T103"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2" h="147">
                  <a:moveTo>
                    <a:pt x="2" y="5"/>
                  </a:moveTo>
                  <a:cubicBezTo>
                    <a:pt x="1" y="3"/>
                    <a:pt x="0" y="1"/>
                    <a:pt x="0" y="0"/>
                  </a:cubicBezTo>
                  <a:cubicBezTo>
                    <a:pt x="678" y="0"/>
                    <a:pt x="678" y="0"/>
                    <a:pt x="678" y="0"/>
                  </a:cubicBezTo>
                  <a:cubicBezTo>
                    <a:pt x="679" y="0"/>
                    <a:pt x="680" y="0"/>
                    <a:pt x="682" y="0"/>
                  </a:cubicBezTo>
                  <a:cubicBezTo>
                    <a:pt x="682" y="0"/>
                    <a:pt x="683" y="0"/>
                    <a:pt x="684" y="0"/>
                  </a:cubicBezTo>
                  <a:cubicBezTo>
                    <a:pt x="684" y="0"/>
                    <a:pt x="685" y="0"/>
                    <a:pt x="685" y="0"/>
                  </a:cubicBezTo>
                  <a:cubicBezTo>
                    <a:pt x="686" y="0"/>
                    <a:pt x="686" y="0"/>
                    <a:pt x="687" y="0"/>
                  </a:cubicBezTo>
                  <a:cubicBezTo>
                    <a:pt x="688" y="0"/>
                    <a:pt x="688" y="0"/>
                    <a:pt x="689" y="1"/>
                  </a:cubicBezTo>
                  <a:cubicBezTo>
                    <a:pt x="690" y="1"/>
                    <a:pt x="690" y="1"/>
                    <a:pt x="690" y="1"/>
                  </a:cubicBezTo>
                  <a:cubicBezTo>
                    <a:pt x="691" y="1"/>
                    <a:pt x="691" y="1"/>
                    <a:pt x="692" y="1"/>
                  </a:cubicBezTo>
                  <a:cubicBezTo>
                    <a:pt x="693" y="1"/>
                    <a:pt x="694" y="1"/>
                    <a:pt x="695" y="2"/>
                  </a:cubicBezTo>
                  <a:cubicBezTo>
                    <a:pt x="695" y="2"/>
                    <a:pt x="695" y="2"/>
                    <a:pt x="695" y="2"/>
                  </a:cubicBezTo>
                  <a:cubicBezTo>
                    <a:pt x="696" y="2"/>
                    <a:pt x="697" y="2"/>
                    <a:pt x="698" y="2"/>
                  </a:cubicBezTo>
                  <a:cubicBezTo>
                    <a:pt x="699" y="3"/>
                    <a:pt x="699" y="3"/>
                    <a:pt x="699" y="3"/>
                  </a:cubicBezTo>
                  <a:cubicBezTo>
                    <a:pt x="700" y="3"/>
                    <a:pt x="701" y="3"/>
                    <a:pt x="701" y="4"/>
                  </a:cubicBezTo>
                  <a:cubicBezTo>
                    <a:pt x="702" y="4"/>
                    <a:pt x="703" y="4"/>
                    <a:pt x="705" y="5"/>
                  </a:cubicBezTo>
                  <a:cubicBezTo>
                    <a:pt x="705" y="5"/>
                    <a:pt x="706" y="5"/>
                    <a:pt x="707" y="6"/>
                  </a:cubicBezTo>
                  <a:cubicBezTo>
                    <a:pt x="708" y="6"/>
                    <a:pt x="709" y="6"/>
                    <a:pt x="710" y="7"/>
                  </a:cubicBezTo>
                  <a:cubicBezTo>
                    <a:pt x="710" y="7"/>
                    <a:pt x="710" y="7"/>
                    <a:pt x="711" y="7"/>
                  </a:cubicBezTo>
                  <a:cubicBezTo>
                    <a:pt x="712" y="8"/>
                    <a:pt x="712" y="8"/>
                    <a:pt x="713" y="8"/>
                  </a:cubicBezTo>
                  <a:cubicBezTo>
                    <a:pt x="713" y="9"/>
                    <a:pt x="713" y="9"/>
                    <a:pt x="713" y="9"/>
                  </a:cubicBezTo>
                  <a:cubicBezTo>
                    <a:pt x="714" y="9"/>
                    <a:pt x="715" y="10"/>
                    <a:pt x="716" y="10"/>
                  </a:cubicBezTo>
                  <a:cubicBezTo>
                    <a:pt x="718" y="11"/>
                    <a:pt x="719" y="12"/>
                    <a:pt x="721" y="14"/>
                  </a:cubicBezTo>
                  <a:cubicBezTo>
                    <a:pt x="722" y="14"/>
                    <a:pt x="723" y="15"/>
                    <a:pt x="723" y="15"/>
                  </a:cubicBezTo>
                  <a:cubicBezTo>
                    <a:pt x="724" y="16"/>
                    <a:pt x="725" y="16"/>
                    <a:pt x="725" y="17"/>
                  </a:cubicBezTo>
                  <a:cubicBezTo>
                    <a:pt x="726" y="18"/>
                    <a:pt x="727" y="19"/>
                    <a:pt x="728" y="19"/>
                  </a:cubicBezTo>
                  <a:cubicBezTo>
                    <a:pt x="729" y="20"/>
                    <a:pt x="729" y="21"/>
                    <a:pt x="730" y="21"/>
                  </a:cubicBezTo>
                  <a:cubicBezTo>
                    <a:pt x="731" y="22"/>
                    <a:pt x="732" y="23"/>
                    <a:pt x="733" y="24"/>
                  </a:cubicBezTo>
                  <a:cubicBezTo>
                    <a:pt x="734" y="25"/>
                    <a:pt x="735" y="27"/>
                    <a:pt x="736" y="28"/>
                  </a:cubicBezTo>
                  <a:cubicBezTo>
                    <a:pt x="737" y="29"/>
                    <a:pt x="737" y="29"/>
                    <a:pt x="738" y="30"/>
                  </a:cubicBezTo>
                  <a:cubicBezTo>
                    <a:pt x="738" y="31"/>
                    <a:pt x="739" y="32"/>
                    <a:pt x="739" y="32"/>
                  </a:cubicBezTo>
                  <a:cubicBezTo>
                    <a:pt x="740" y="33"/>
                    <a:pt x="740" y="34"/>
                    <a:pt x="741" y="34"/>
                  </a:cubicBezTo>
                  <a:cubicBezTo>
                    <a:pt x="742" y="36"/>
                    <a:pt x="743" y="39"/>
                    <a:pt x="744" y="41"/>
                  </a:cubicBezTo>
                  <a:cubicBezTo>
                    <a:pt x="744" y="41"/>
                    <a:pt x="744" y="41"/>
                    <a:pt x="744" y="41"/>
                  </a:cubicBezTo>
                  <a:cubicBezTo>
                    <a:pt x="745" y="42"/>
                    <a:pt x="745" y="43"/>
                    <a:pt x="746" y="44"/>
                  </a:cubicBezTo>
                  <a:cubicBezTo>
                    <a:pt x="746" y="44"/>
                    <a:pt x="746" y="44"/>
                    <a:pt x="746" y="44"/>
                  </a:cubicBezTo>
                  <a:cubicBezTo>
                    <a:pt x="746" y="45"/>
                    <a:pt x="747" y="47"/>
                    <a:pt x="747" y="48"/>
                  </a:cubicBezTo>
                  <a:cubicBezTo>
                    <a:pt x="748" y="49"/>
                    <a:pt x="748" y="50"/>
                    <a:pt x="748" y="51"/>
                  </a:cubicBezTo>
                  <a:cubicBezTo>
                    <a:pt x="748" y="51"/>
                    <a:pt x="749" y="52"/>
                    <a:pt x="749" y="53"/>
                  </a:cubicBezTo>
                  <a:cubicBezTo>
                    <a:pt x="749" y="54"/>
                    <a:pt x="749" y="55"/>
                    <a:pt x="750" y="55"/>
                  </a:cubicBezTo>
                  <a:cubicBezTo>
                    <a:pt x="750" y="56"/>
                    <a:pt x="750" y="56"/>
                    <a:pt x="750" y="56"/>
                  </a:cubicBezTo>
                  <a:cubicBezTo>
                    <a:pt x="750" y="57"/>
                    <a:pt x="750" y="58"/>
                    <a:pt x="750" y="59"/>
                  </a:cubicBezTo>
                  <a:cubicBezTo>
                    <a:pt x="750" y="59"/>
                    <a:pt x="750" y="59"/>
                    <a:pt x="750" y="59"/>
                  </a:cubicBezTo>
                  <a:cubicBezTo>
                    <a:pt x="751" y="60"/>
                    <a:pt x="751" y="61"/>
                    <a:pt x="751" y="62"/>
                  </a:cubicBezTo>
                  <a:cubicBezTo>
                    <a:pt x="751" y="63"/>
                    <a:pt x="751" y="64"/>
                    <a:pt x="751" y="65"/>
                  </a:cubicBezTo>
                  <a:cubicBezTo>
                    <a:pt x="751" y="65"/>
                    <a:pt x="751" y="66"/>
                    <a:pt x="751" y="66"/>
                  </a:cubicBezTo>
                  <a:cubicBezTo>
                    <a:pt x="752" y="69"/>
                    <a:pt x="752" y="71"/>
                    <a:pt x="752" y="73"/>
                  </a:cubicBezTo>
                  <a:cubicBezTo>
                    <a:pt x="752" y="76"/>
                    <a:pt x="752" y="78"/>
                    <a:pt x="751" y="81"/>
                  </a:cubicBezTo>
                  <a:cubicBezTo>
                    <a:pt x="751" y="81"/>
                    <a:pt x="751" y="82"/>
                    <a:pt x="751" y="82"/>
                  </a:cubicBezTo>
                  <a:cubicBezTo>
                    <a:pt x="751" y="83"/>
                    <a:pt x="751" y="84"/>
                    <a:pt x="751" y="85"/>
                  </a:cubicBezTo>
                  <a:cubicBezTo>
                    <a:pt x="751" y="86"/>
                    <a:pt x="751" y="87"/>
                    <a:pt x="750" y="88"/>
                  </a:cubicBezTo>
                  <a:cubicBezTo>
                    <a:pt x="750" y="88"/>
                    <a:pt x="750" y="88"/>
                    <a:pt x="750" y="88"/>
                  </a:cubicBezTo>
                  <a:cubicBezTo>
                    <a:pt x="750" y="89"/>
                    <a:pt x="750" y="90"/>
                    <a:pt x="750" y="91"/>
                  </a:cubicBezTo>
                  <a:cubicBezTo>
                    <a:pt x="750" y="91"/>
                    <a:pt x="750" y="91"/>
                    <a:pt x="750" y="91"/>
                  </a:cubicBezTo>
                  <a:cubicBezTo>
                    <a:pt x="749" y="92"/>
                    <a:pt x="749" y="93"/>
                    <a:pt x="749" y="94"/>
                  </a:cubicBezTo>
                  <a:cubicBezTo>
                    <a:pt x="749" y="95"/>
                    <a:pt x="748" y="96"/>
                    <a:pt x="748" y="96"/>
                  </a:cubicBezTo>
                  <a:cubicBezTo>
                    <a:pt x="748" y="97"/>
                    <a:pt x="748" y="98"/>
                    <a:pt x="747" y="99"/>
                  </a:cubicBezTo>
                  <a:cubicBezTo>
                    <a:pt x="747" y="100"/>
                    <a:pt x="746" y="101"/>
                    <a:pt x="746" y="103"/>
                  </a:cubicBezTo>
                  <a:cubicBezTo>
                    <a:pt x="746" y="103"/>
                    <a:pt x="746" y="103"/>
                    <a:pt x="746" y="103"/>
                  </a:cubicBezTo>
                  <a:cubicBezTo>
                    <a:pt x="745" y="104"/>
                    <a:pt x="745" y="105"/>
                    <a:pt x="744" y="106"/>
                  </a:cubicBezTo>
                  <a:cubicBezTo>
                    <a:pt x="744" y="106"/>
                    <a:pt x="744" y="106"/>
                    <a:pt x="744" y="106"/>
                  </a:cubicBezTo>
                  <a:cubicBezTo>
                    <a:pt x="743" y="108"/>
                    <a:pt x="742" y="110"/>
                    <a:pt x="741" y="112"/>
                  </a:cubicBezTo>
                  <a:cubicBezTo>
                    <a:pt x="740" y="113"/>
                    <a:pt x="740" y="114"/>
                    <a:pt x="739" y="115"/>
                  </a:cubicBezTo>
                  <a:cubicBezTo>
                    <a:pt x="739" y="115"/>
                    <a:pt x="738" y="116"/>
                    <a:pt x="738" y="117"/>
                  </a:cubicBezTo>
                  <a:cubicBezTo>
                    <a:pt x="737" y="117"/>
                    <a:pt x="737" y="118"/>
                    <a:pt x="736" y="119"/>
                  </a:cubicBezTo>
                  <a:cubicBezTo>
                    <a:pt x="735" y="120"/>
                    <a:pt x="734" y="122"/>
                    <a:pt x="733" y="123"/>
                  </a:cubicBezTo>
                  <a:cubicBezTo>
                    <a:pt x="732" y="124"/>
                    <a:pt x="731" y="125"/>
                    <a:pt x="730" y="126"/>
                  </a:cubicBezTo>
                  <a:cubicBezTo>
                    <a:pt x="729" y="126"/>
                    <a:pt x="729" y="127"/>
                    <a:pt x="728" y="128"/>
                  </a:cubicBezTo>
                  <a:cubicBezTo>
                    <a:pt x="727" y="128"/>
                    <a:pt x="726" y="129"/>
                    <a:pt x="725" y="130"/>
                  </a:cubicBezTo>
                  <a:cubicBezTo>
                    <a:pt x="725" y="131"/>
                    <a:pt x="724" y="131"/>
                    <a:pt x="723" y="132"/>
                  </a:cubicBezTo>
                  <a:cubicBezTo>
                    <a:pt x="723" y="132"/>
                    <a:pt x="722" y="133"/>
                    <a:pt x="721" y="133"/>
                  </a:cubicBezTo>
                  <a:cubicBezTo>
                    <a:pt x="719" y="135"/>
                    <a:pt x="718" y="136"/>
                    <a:pt x="716" y="137"/>
                  </a:cubicBezTo>
                  <a:cubicBezTo>
                    <a:pt x="715" y="137"/>
                    <a:pt x="714" y="138"/>
                    <a:pt x="713" y="138"/>
                  </a:cubicBezTo>
                  <a:cubicBezTo>
                    <a:pt x="713" y="138"/>
                    <a:pt x="713" y="138"/>
                    <a:pt x="713" y="138"/>
                  </a:cubicBezTo>
                  <a:cubicBezTo>
                    <a:pt x="712" y="139"/>
                    <a:pt x="712" y="139"/>
                    <a:pt x="711" y="139"/>
                  </a:cubicBezTo>
                  <a:cubicBezTo>
                    <a:pt x="710" y="140"/>
                    <a:pt x="710" y="140"/>
                    <a:pt x="710" y="140"/>
                  </a:cubicBezTo>
                  <a:cubicBezTo>
                    <a:pt x="709" y="141"/>
                    <a:pt x="708" y="141"/>
                    <a:pt x="707" y="141"/>
                  </a:cubicBezTo>
                  <a:cubicBezTo>
                    <a:pt x="706" y="142"/>
                    <a:pt x="705" y="142"/>
                    <a:pt x="705" y="142"/>
                  </a:cubicBezTo>
                  <a:cubicBezTo>
                    <a:pt x="703" y="143"/>
                    <a:pt x="702" y="143"/>
                    <a:pt x="701" y="143"/>
                  </a:cubicBezTo>
                  <a:cubicBezTo>
                    <a:pt x="701" y="144"/>
                    <a:pt x="700" y="144"/>
                    <a:pt x="699" y="144"/>
                  </a:cubicBezTo>
                  <a:cubicBezTo>
                    <a:pt x="698" y="145"/>
                    <a:pt x="698" y="145"/>
                    <a:pt x="698" y="145"/>
                  </a:cubicBezTo>
                  <a:cubicBezTo>
                    <a:pt x="697" y="145"/>
                    <a:pt x="696" y="145"/>
                    <a:pt x="695" y="145"/>
                  </a:cubicBezTo>
                  <a:cubicBezTo>
                    <a:pt x="695" y="145"/>
                    <a:pt x="695" y="145"/>
                    <a:pt x="695" y="145"/>
                  </a:cubicBezTo>
                  <a:cubicBezTo>
                    <a:pt x="694" y="146"/>
                    <a:pt x="693" y="146"/>
                    <a:pt x="692" y="146"/>
                  </a:cubicBezTo>
                  <a:cubicBezTo>
                    <a:pt x="691" y="146"/>
                    <a:pt x="691" y="146"/>
                    <a:pt x="690" y="146"/>
                  </a:cubicBezTo>
                  <a:cubicBezTo>
                    <a:pt x="689" y="146"/>
                    <a:pt x="689" y="146"/>
                    <a:pt x="689" y="146"/>
                  </a:cubicBezTo>
                  <a:cubicBezTo>
                    <a:pt x="688" y="147"/>
                    <a:pt x="688" y="147"/>
                    <a:pt x="687" y="147"/>
                  </a:cubicBezTo>
                  <a:cubicBezTo>
                    <a:pt x="686" y="147"/>
                    <a:pt x="686" y="147"/>
                    <a:pt x="685" y="147"/>
                  </a:cubicBezTo>
                  <a:cubicBezTo>
                    <a:pt x="685" y="147"/>
                    <a:pt x="684" y="147"/>
                    <a:pt x="684" y="147"/>
                  </a:cubicBezTo>
                  <a:cubicBezTo>
                    <a:pt x="683" y="147"/>
                    <a:pt x="682" y="147"/>
                    <a:pt x="682" y="147"/>
                  </a:cubicBezTo>
                  <a:cubicBezTo>
                    <a:pt x="680" y="147"/>
                    <a:pt x="679" y="147"/>
                    <a:pt x="678" y="147"/>
                  </a:cubicBezTo>
                  <a:cubicBezTo>
                    <a:pt x="0" y="147"/>
                    <a:pt x="0" y="147"/>
                    <a:pt x="0" y="147"/>
                  </a:cubicBezTo>
                  <a:cubicBezTo>
                    <a:pt x="0" y="146"/>
                    <a:pt x="1" y="144"/>
                    <a:pt x="2" y="142"/>
                  </a:cubicBezTo>
                  <a:cubicBezTo>
                    <a:pt x="3" y="139"/>
                    <a:pt x="4" y="135"/>
                    <a:pt x="5" y="132"/>
                  </a:cubicBezTo>
                  <a:cubicBezTo>
                    <a:pt x="7" y="127"/>
                    <a:pt x="8" y="122"/>
                    <a:pt x="9" y="117"/>
                  </a:cubicBezTo>
                  <a:cubicBezTo>
                    <a:pt x="10" y="113"/>
                    <a:pt x="11" y="110"/>
                    <a:pt x="11" y="106"/>
                  </a:cubicBezTo>
                  <a:cubicBezTo>
                    <a:pt x="12" y="101"/>
                    <a:pt x="13" y="97"/>
                    <a:pt x="13" y="91"/>
                  </a:cubicBezTo>
                  <a:cubicBezTo>
                    <a:pt x="14" y="88"/>
                    <a:pt x="14" y="84"/>
                    <a:pt x="14" y="81"/>
                  </a:cubicBezTo>
                  <a:cubicBezTo>
                    <a:pt x="14" y="78"/>
                    <a:pt x="14" y="76"/>
                    <a:pt x="14" y="73"/>
                  </a:cubicBezTo>
                  <a:cubicBezTo>
                    <a:pt x="14" y="71"/>
                    <a:pt x="14" y="69"/>
                    <a:pt x="14" y="66"/>
                  </a:cubicBezTo>
                  <a:cubicBezTo>
                    <a:pt x="14" y="63"/>
                    <a:pt x="14" y="59"/>
                    <a:pt x="13" y="55"/>
                  </a:cubicBezTo>
                  <a:cubicBezTo>
                    <a:pt x="13" y="50"/>
                    <a:pt x="12" y="46"/>
                    <a:pt x="11" y="41"/>
                  </a:cubicBezTo>
                  <a:cubicBezTo>
                    <a:pt x="11" y="37"/>
                    <a:pt x="10" y="34"/>
                    <a:pt x="9" y="30"/>
                  </a:cubicBezTo>
                  <a:cubicBezTo>
                    <a:pt x="8" y="25"/>
                    <a:pt x="7" y="20"/>
                    <a:pt x="5" y="15"/>
                  </a:cubicBezTo>
                  <a:cubicBezTo>
                    <a:pt x="4" y="12"/>
                    <a:pt x="3" y="8"/>
                    <a:pt x="2" y="5"/>
                  </a:cubicBezTo>
                </a:path>
              </a:pathLst>
            </a:custGeom>
            <a:solidFill>
              <a:srgbClr val="FFEDC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3" name="i$1iḍê"/>
            <p:cNvSpPr/>
            <p:nvPr/>
          </p:nvSpPr>
          <p:spPr bwMode="auto">
            <a:xfrm>
              <a:off x="4481513" y="3935413"/>
              <a:ext cx="2481263" cy="484188"/>
            </a:xfrm>
            <a:custGeom>
              <a:avLst/>
              <a:gdLst>
                <a:gd name="T0" fmla="*/ 0 w 752"/>
                <a:gd name="T1" fmla="*/ 0 h 147"/>
                <a:gd name="T2" fmla="*/ 682 w 752"/>
                <a:gd name="T3" fmla="*/ 0 h 147"/>
                <a:gd name="T4" fmla="*/ 685 w 752"/>
                <a:gd name="T5" fmla="*/ 0 h 147"/>
                <a:gd name="T6" fmla="*/ 689 w 752"/>
                <a:gd name="T7" fmla="*/ 1 h 147"/>
                <a:gd name="T8" fmla="*/ 692 w 752"/>
                <a:gd name="T9" fmla="*/ 1 h 147"/>
                <a:gd name="T10" fmla="*/ 695 w 752"/>
                <a:gd name="T11" fmla="*/ 2 h 147"/>
                <a:gd name="T12" fmla="*/ 699 w 752"/>
                <a:gd name="T13" fmla="*/ 3 h 147"/>
                <a:gd name="T14" fmla="*/ 705 w 752"/>
                <a:gd name="T15" fmla="*/ 5 h 147"/>
                <a:gd name="T16" fmla="*/ 710 w 752"/>
                <a:gd name="T17" fmla="*/ 7 h 147"/>
                <a:gd name="T18" fmla="*/ 713 w 752"/>
                <a:gd name="T19" fmla="*/ 8 h 147"/>
                <a:gd name="T20" fmla="*/ 716 w 752"/>
                <a:gd name="T21" fmla="*/ 10 h 147"/>
                <a:gd name="T22" fmla="*/ 723 w 752"/>
                <a:gd name="T23" fmla="*/ 15 h 147"/>
                <a:gd name="T24" fmla="*/ 728 w 752"/>
                <a:gd name="T25" fmla="*/ 19 h 147"/>
                <a:gd name="T26" fmla="*/ 733 w 752"/>
                <a:gd name="T27" fmla="*/ 24 h 147"/>
                <a:gd name="T28" fmla="*/ 738 w 752"/>
                <a:gd name="T29" fmla="*/ 30 h 147"/>
                <a:gd name="T30" fmla="*/ 741 w 752"/>
                <a:gd name="T31" fmla="*/ 34 h 147"/>
                <a:gd name="T32" fmla="*/ 744 w 752"/>
                <a:gd name="T33" fmla="*/ 41 h 147"/>
                <a:gd name="T34" fmla="*/ 746 w 752"/>
                <a:gd name="T35" fmla="*/ 44 h 147"/>
                <a:gd name="T36" fmla="*/ 748 w 752"/>
                <a:gd name="T37" fmla="*/ 51 h 147"/>
                <a:gd name="T38" fmla="*/ 750 w 752"/>
                <a:gd name="T39" fmla="*/ 55 h 147"/>
                <a:gd name="T40" fmla="*/ 750 w 752"/>
                <a:gd name="T41" fmla="*/ 59 h 147"/>
                <a:gd name="T42" fmla="*/ 751 w 752"/>
                <a:gd name="T43" fmla="*/ 62 h 147"/>
                <a:gd name="T44" fmla="*/ 751 w 752"/>
                <a:gd name="T45" fmla="*/ 66 h 147"/>
                <a:gd name="T46" fmla="*/ 751 w 752"/>
                <a:gd name="T47" fmla="*/ 81 h 147"/>
                <a:gd name="T48" fmla="*/ 751 w 752"/>
                <a:gd name="T49" fmla="*/ 85 h 147"/>
                <a:gd name="T50" fmla="*/ 750 w 752"/>
                <a:gd name="T51" fmla="*/ 88 h 147"/>
                <a:gd name="T52" fmla="*/ 750 w 752"/>
                <a:gd name="T53" fmla="*/ 91 h 147"/>
                <a:gd name="T54" fmla="*/ 748 w 752"/>
                <a:gd name="T55" fmla="*/ 96 h 147"/>
                <a:gd name="T56" fmla="*/ 746 w 752"/>
                <a:gd name="T57" fmla="*/ 103 h 147"/>
                <a:gd name="T58" fmla="*/ 744 w 752"/>
                <a:gd name="T59" fmla="*/ 106 h 147"/>
                <a:gd name="T60" fmla="*/ 741 w 752"/>
                <a:gd name="T61" fmla="*/ 112 h 147"/>
                <a:gd name="T62" fmla="*/ 738 w 752"/>
                <a:gd name="T63" fmla="*/ 117 h 147"/>
                <a:gd name="T64" fmla="*/ 733 w 752"/>
                <a:gd name="T65" fmla="*/ 123 h 147"/>
                <a:gd name="T66" fmla="*/ 728 w 752"/>
                <a:gd name="T67" fmla="*/ 128 h 147"/>
                <a:gd name="T68" fmla="*/ 723 w 752"/>
                <a:gd name="T69" fmla="*/ 132 h 147"/>
                <a:gd name="T70" fmla="*/ 716 w 752"/>
                <a:gd name="T71" fmla="*/ 137 h 147"/>
                <a:gd name="T72" fmla="*/ 713 w 752"/>
                <a:gd name="T73" fmla="*/ 138 h 147"/>
                <a:gd name="T74" fmla="*/ 710 w 752"/>
                <a:gd name="T75" fmla="*/ 140 h 147"/>
                <a:gd name="T76" fmla="*/ 705 w 752"/>
                <a:gd name="T77" fmla="*/ 142 h 147"/>
                <a:gd name="T78" fmla="*/ 699 w 752"/>
                <a:gd name="T79" fmla="*/ 144 h 147"/>
                <a:gd name="T80" fmla="*/ 695 w 752"/>
                <a:gd name="T81" fmla="*/ 145 h 147"/>
                <a:gd name="T82" fmla="*/ 692 w 752"/>
                <a:gd name="T83" fmla="*/ 146 h 147"/>
                <a:gd name="T84" fmla="*/ 689 w 752"/>
                <a:gd name="T85" fmla="*/ 146 h 147"/>
                <a:gd name="T86" fmla="*/ 685 w 752"/>
                <a:gd name="T87" fmla="*/ 147 h 147"/>
                <a:gd name="T88" fmla="*/ 682 w 752"/>
                <a:gd name="T89" fmla="*/ 147 h 147"/>
                <a:gd name="T90" fmla="*/ 0 w 752"/>
                <a:gd name="T91" fmla="*/ 147 h 147"/>
                <a:gd name="T92" fmla="*/ 5 w 752"/>
                <a:gd name="T93" fmla="*/ 132 h 147"/>
                <a:gd name="T94" fmla="*/ 11 w 752"/>
                <a:gd name="T95" fmla="*/ 106 h 147"/>
                <a:gd name="T96" fmla="*/ 14 w 752"/>
                <a:gd name="T97" fmla="*/ 81 h 147"/>
                <a:gd name="T98" fmla="*/ 14 w 752"/>
                <a:gd name="T99" fmla="*/ 66 h 147"/>
                <a:gd name="T100" fmla="*/ 11 w 752"/>
                <a:gd name="T101" fmla="*/ 41 h 147"/>
                <a:gd name="T102" fmla="*/ 5 w 752"/>
                <a:gd name="T103"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2" h="147">
                  <a:moveTo>
                    <a:pt x="2" y="5"/>
                  </a:moveTo>
                  <a:cubicBezTo>
                    <a:pt x="1" y="3"/>
                    <a:pt x="0" y="1"/>
                    <a:pt x="0" y="0"/>
                  </a:cubicBezTo>
                  <a:cubicBezTo>
                    <a:pt x="678" y="0"/>
                    <a:pt x="678" y="0"/>
                    <a:pt x="678" y="0"/>
                  </a:cubicBezTo>
                  <a:cubicBezTo>
                    <a:pt x="679" y="0"/>
                    <a:pt x="680" y="0"/>
                    <a:pt x="682" y="0"/>
                  </a:cubicBezTo>
                  <a:cubicBezTo>
                    <a:pt x="682" y="0"/>
                    <a:pt x="683" y="0"/>
                    <a:pt x="684" y="0"/>
                  </a:cubicBezTo>
                  <a:cubicBezTo>
                    <a:pt x="684" y="0"/>
                    <a:pt x="685" y="0"/>
                    <a:pt x="685" y="0"/>
                  </a:cubicBezTo>
                  <a:cubicBezTo>
                    <a:pt x="686" y="0"/>
                    <a:pt x="686" y="0"/>
                    <a:pt x="687" y="0"/>
                  </a:cubicBezTo>
                  <a:cubicBezTo>
                    <a:pt x="688" y="0"/>
                    <a:pt x="688" y="0"/>
                    <a:pt x="689" y="1"/>
                  </a:cubicBezTo>
                  <a:cubicBezTo>
                    <a:pt x="690" y="1"/>
                    <a:pt x="690" y="1"/>
                    <a:pt x="690" y="1"/>
                  </a:cubicBezTo>
                  <a:cubicBezTo>
                    <a:pt x="691" y="1"/>
                    <a:pt x="691" y="1"/>
                    <a:pt x="692" y="1"/>
                  </a:cubicBezTo>
                  <a:cubicBezTo>
                    <a:pt x="693" y="1"/>
                    <a:pt x="694" y="1"/>
                    <a:pt x="695" y="2"/>
                  </a:cubicBezTo>
                  <a:cubicBezTo>
                    <a:pt x="695" y="2"/>
                    <a:pt x="695" y="2"/>
                    <a:pt x="695" y="2"/>
                  </a:cubicBezTo>
                  <a:cubicBezTo>
                    <a:pt x="696" y="2"/>
                    <a:pt x="697" y="2"/>
                    <a:pt x="698" y="2"/>
                  </a:cubicBezTo>
                  <a:cubicBezTo>
                    <a:pt x="699" y="3"/>
                    <a:pt x="699" y="3"/>
                    <a:pt x="699" y="3"/>
                  </a:cubicBezTo>
                  <a:cubicBezTo>
                    <a:pt x="700" y="3"/>
                    <a:pt x="701" y="3"/>
                    <a:pt x="701" y="4"/>
                  </a:cubicBezTo>
                  <a:cubicBezTo>
                    <a:pt x="702" y="4"/>
                    <a:pt x="703" y="4"/>
                    <a:pt x="705" y="5"/>
                  </a:cubicBezTo>
                  <a:cubicBezTo>
                    <a:pt x="705" y="5"/>
                    <a:pt x="706" y="5"/>
                    <a:pt x="707" y="6"/>
                  </a:cubicBezTo>
                  <a:cubicBezTo>
                    <a:pt x="708" y="6"/>
                    <a:pt x="709" y="6"/>
                    <a:pt x="710" y="7"/>
                  </a:cubicBezTo>
                  <a:cubicBezTo>
                    <a:pt x="710" y="7"/>
                    <a:pt x="710" y="7"/>
                    <a:pt x="711" y="7"/>
                  </a:cubicBezTo>
                  <a:cubicBezTo>
                    <a:pt x="712" y="8"/>
                    <a:pt x="712" y="8"/>
                    <a:pt x="713" y="8"/>
                  </a:cubicBezTo>
                  <a:cubicBezTo>
                    <a:pt x="713" y="9"/>
                    <a:pt x="713" y="9"/>
                    <a:pt x="713" y="9"/>
                  </a:cubicBezTo>
                  <a:cubicBezTo>
                    <a:pt x="714" y="9"/>
                    <a:pt x="715" y="10"/>
                    <a:pt x="716" y="10"/>
                  </a:cubicBezTo>
                  <a:cubicBezTo>
                    <a:pt x="718" y="11"/>
                    <a:pt x="719" y="12"/>
                    <a:pt x="721" y="14"/>
                  </a:cubicBezTo>
                  <a:cubicBezTo>
                    <a:pt x="722" y="14"/>
                    <a:pt x="723" y="15"/>
                    <a:pt x="723" y="15"/>
                  </a:cubicBezTo>
                  <a:cubicBezTo>
                    <a:pt x="724" y="16"/>
                    <a:pt x="725" y="16"/>
                    <a:pt x="725" y="17"/>
                  </a:cubicBezTo>
                  <a:cubicBezTo>
                    <a:pt x="726" y="18"/>
                    <a:pt x="727" y="19"/>
                    <a:pt x="728" y="19"/>
                  </a:cubicBezTo>
                  <a:cubicBezTo>
                    <a:pt x="729" y="20"/>
                    <a:pt x="729" y="21"/>
                    <a:pt x="730" y="21"/>
                  </a:cubicBezTo>
                  <a:cubicBezTo>
                    <a:pt x="731" y="22"/>
                    <a:pt x="732" y="23"/>
                    <a:pt x="733" y="24"/>
                  </a:cubicBezTo>
                  <a:cubicBezTo>
                    <a:pt x="734" y="25"/>
                    <a:pt x="735" y="27"/>
                    <a:pt x="736" y="28"/>
                  </a:cubicBezTo>
                  <a:cubicBezTo>
                    <a:pt x="737" y="29"/>
                    <a:pt x="737" y="29"/>
                    <a:pt x="738" y="30"/>
                  </a:cubicBezTo>
                  <a:cubicBezTo>
                    <a:pt x="738" y="31"/>
                    <a:pt x="739" y="32"/>
                    <a:pt x="739" y="32"/>
                  </a:cubicBezTo>
                  <a:cubicBezTo>
                    <a:pt x="740" y="33"/>
                    <a:pt x="740" y="34"/>
                    <a:pt x="741" y="34"/>
                  </a:cubicBezTo>
                  <a:cubicBezTo>
                    <a:pt x="742" y="36"/>
                    <a:pt x="743" y="39"/>
                    <a:pt x="744" y="41"/>
                  </a:cubicBezTo>
                  <a:cubicBezTo>
                    <a:pt x="744" y="41"/>
                    <a:pt x="744" y="41"/>
                    <a:pt x="744" y="41"/>
                  </a:cubicBezTo>
                  <a:cubicBezTo>
                    <a:pt x="745" y="42"/>
                    <a:pt x="745" y="43"/>
                    <a:pt x="746" y="44"/>
                  </a:cubicBezTo>
                  <a:cubicBezTo>
                    <a:pt x="746" y="44"/>
                    <a:pt x="746" y="44"/>
                    <a:pt x="746" y="44"/>
                  </a:cubicBezTo>
                  <a:cubicBezTo>
                    <a:pt x="746" y="45"/>
                    <a:pt x="747" y="47"/>
                    <a:pt x="747" y="48"/>
                  </a:cubicBezTo>
                  <a:cubicBezTo>
                    <a:pt x="748" y="49"/>
                    <a:pt x="748" y="50"/>
                    <a:pt x="748" y="51"/>
                  </a:cubicBezTo>
                  <a:cubicBezTo>
                    <a:pt x="748" y="51"/>
                    <a:pt x="749" y="52"/>
                    <a:pt x="749" y="53"/>
                  </a:cubicBezTo>
                  <a:cubicBezTo>
                    <a:pt x="749" y="54"/>
                    <a:pt x="749" y="55"/>
                    <a:pt x="750" y="55"/>
                  </a:cubicBezTo>
                  <a:cubicBezTo>
                    <a:pt x="750" y="56"/>
                    <a:pt x="750" y="56"/>
                    <a:pt x="750" y="56"/>
                  </a:cubicBezTo>
                  <a:cubicBezTo>
                    <a:pt x="750" y="57"/>
                    <a:pt x="750" y="58"/>
                    <a:pt x="750" y="59"/>
                  </a:cubicBezTo>
                  <a:cubicBezTo>
                    <a:pt x="750" y="59"/>
                    <a:pt x="750" y="59"/>
                    <a:pt x="750" y="59"/>
                  </a:cubicBezTo>
                  <a:cubicBezTo>
                    <a:pt x="751" y="60"/>
                    <a:pt x="751" y="61"/>
                    <a:pt x="751" y="62"/>
                  </a:cubicBezTo>
                  <a:cubicBezTo>
                    <a:pt x="751" y="63"/>
                    <a:pt x="751" y="64"/>
                    <a:pt x="751" y="65"/>
                  </a:cubicBezTo>
                  <a:cubicBezTo>
                    <a:pt x="751" y="65"/>
                    <a:pt x="751" y="66"/>
                    <a:pt x="751" y="66"/>
                  </a:cubicBezTo>
                  <a:cubicBezTo>
                    <a:pt x="752" y="69"/>
                    <a:pt x="752" y="71"/>
                    <a:pt x="752" y="73"/>
                  </a:cubicBezTo>
                  <a:cubicBezTo>
                    <a:pt x="752" y="76"/>
                    <a:pt x="752" y="78"/>
                    <a:pt x="751" y="81"/>
                  </a:cubicBezTo>
                  <a:cubicBezTo>
                    <a:pt x="751" y="81"/>
                    <a:pt x="751" y="82"/>
                    <a:pt x="751" y="82"/>
                  </a:cubicBezTo>
                  <a:cubicBezTo>
                    <a:pt x="751" y="83"/>
                    <a:pt x="751" y="84"/>
                    <a:pt x="751" y="85"/>
                  </a:cubicBezTo>
                  <a:cubicBezTo>
                    <a:pt x="751" y="86"/>
                    <a:pt x="751" y="87"/>
                    <a:pt x="750" y="88"/>
                  </a:cubicBezTo>
                  <a:cubicBezTo>
                    <a:pt x="750" y="88"/>
                    <a:pt x="750" y="88"/>
                    <a:pt x="750" y="88"/>
                  </a:cubicBezTo>
                  <a:cubicBezTo>
                    <a:pt x="750" y="89"/>
                    <a:pt x="750" y="90"/>
                    <a:pt x="750" y="91"/>
                  </a:cubicBezTo>
                  <a:cubicBezTo>
                    <a:pt x="750" y="91"/>
                    <a:pt x="750" y="91"/>
                    <a:pt x="750" y="91"/>
                  </a:cubicBezTo>
                  <a:cubicBezTo>
                    <a:pt x="749" y="92"/>
                    <a:pt x="749" y="93"/>
                    <a:pt x="749" y="94"/>
                  </a:cubicBezTo>
                  <a:cubicBezTo>
                    <a:pt x="749" y="95"/>
                    <a:pt x="748" y="96"/>
                    <a:pt x="748" y="96"/>
                  </a:cubicBezTo>
                  <a:cubicBezTo>
                    <a:pt x="748" y="97"/>
                    <a:pt x="748" y="98"/>
                    <a:pt x="747" y="99"/>
                  </a:cubicBezTo>
                  <a:cubicBezTo>
                    <a:pt x="747" y="100"/>
                    <a:pt x="746" y="101"/>
                    <a:pt x="746" y="103"/>
                  </a:cubicBezTo>
                  <a:cubicBezTo>
                    <a:pt x="746" y="103"/>
                    <a:pt x="746" y="103"/>
                    <a:pt x="746" y="103"/>
                  </a:cubicBezTo>
                  <a:cubicBezTo>
                    <a:pt x="745" y="104"/>
                    <a:pt x="745" y="105"/>
                    <a:pt x="744" y="106"/>
                  </a:cubicBezTo>
                  <a:cubicBezTo>
                    <a:pt x="744" y="106"/>
                    <a:pt x="744" y="106"/>
                    <a:pt x="744" y="106"/>
                  </a:cubicBezTo>
                  <a:cubicBezTo>
                    <a:pt x="743" y="108"/>
                    <a:pt x="742" y="110"/>
                    <a:pt x="741" y="112"/>
                  </a:cubicBezTo>
                  <a:cubicBezTo>
                    <a:pt x="740" y="113"/>
                    <a:pt x="740" y="114"/>
                    <a:pt x="739" y="115"/>
                  </a:cubicBezTo>
                  <a:cubicBezTo>
                    <a:pt x="739" y="115"/>
                    <a:pt x="738" y="116"/>
                    <a:pt x="738" y="117"/>
                  </a:cubicBezTo>
                  <a:cubicBezTo>
                    <a:pt x="737" y="117"/>
                    <a:pt x="737" y="118"/>
                    <a:pt x="736" y="119"/>
                  </a:cubicBezTo>
                  <a:cubicBezTo>
                    <a:pt x="735" y="120"/>
                    <a:pt x="734" y="122"/>
                    <a:pt x="733" y="123"/>
                  </a:cubicBezTo>
                  <a:cubicBezTo>
                    <a:pt x="732" y="124"/>
                    <a:pt x="731" y="125"/>
                    <a:pt x="730" y="126"/>
                  </a:cubicBezTo>
                  <a:cubicBezTo>
                    <a:pt x="729" y="126"/>
                    <a:pt x="729" y="127"/>
                    <a:pt x="728" y="128"/>
                  </a:cubicBezTo>
                  <a:cubicBezTo>
                    <a:pt x="727" y="128"/>
                    <a:pt x="726" y="129"/>
                    <a:pt x="725" y="130"/>
                  </a:cubicBezTo>
                  <a:cubicBezTo>
                    <a:pt x="725" y="131"/>
                    <a:pt x="724" y="131"/>
                    <a:pt x="723" y="132"/>
                  </a:cubicBezTo>
                  <a:cubicBezTo>
                    <a:pt x="723" y="132"/>
                    <a:pt x="722" y="133"/>
                    <a:pt x="721" y="133"/>
                  </a:cubicBezTo>
                  <a:cubicBezTo>
                    <a:pt x="719" y="135"/>
                    <a:pt x="718" y="136"/>
                    <a:pt x="716" y="137"/>
                  </a:cubicBezTo>
                  <a:cubicBezTo>
                    <a:pt x="715" y="137"/>
                    <a:pt x="714" y="138"/>
                    <a:pt x="713" y="138"/>
                  </a:cubicBezTo>
                  <a:cubicBezTo>
                    <a:pt x="713" y="138"/>
                    <a:pt x="713" y="138"/>
                    <a:pt x="713" y="138"/>
                  </a:cubicBezTo>
                  <a:cubicBezTo>
                    <a:pt x="712" y="139"/>
                    <a:pt x="712" y="139"/>
                    <a:pt x="711" y="139"/>
                  </a:cubicBezTo>
                  <a:cubicBezTo>
                    <a:pt x="710" y="140"/>
                    <a:pt x="710" y="140"/>
                    <a:pt x="710" y="140"/>
                  </a:cubicBezTo>
                  <a:cubicBezTo>
                    <a:pt x="709" y="141"/>
                    <a:pt x="708" y="141"/>
                    <a:pt x="707" y="141"/>
                  </a:cubicBezTo>
                  <a:cubicBezTo>
                    <a:pt x="706" y="142"/>
                    <a:pt x="705" y="142"/>
                    <a:pt x="705" y="142"/>
                  </a:cubicBezTo>
                  <a:cubicBezTo>
                    <a:pt x="703" y="143"/>
                    <a:pt x="702" y="143"/>
                    <a:pt x="701" y="143"/>
                  </a:cubicBezTo>
                  <a:cubicBezTo>
                    <a:pt x="701" y="144"/>
                    <a:pt x="700" y="144"/>
                    <a:pt x="699" y="144"/>
                  </a:cubicBezTo>
                  <a:cubicBezTo>
                    <a:pt x="698" y="145"/>
                    <a:pt x="698" y="145"/>
                    <a:pt x="698" y="145"/>
                  </a:cubicBezTo>
                  <a:cubicBezTo>
                    <a:pt x="697" y="145"/>
                    <a:pt x="696" y="145"/>
                    <a:pt x="695" y="145"/>
                  </a:cubicBezTo>
                  <a:cubicBezTo>
                    <a:pt x="695" y="145"/>
                    <a:pt x="695" y="145"/>
                    <a:pt x="695" y="145"/>
                  </a:cubicBezTo>
                  <a:cubicBezTo>
                    <a:pt x="694" y="146"/>
                    <a:pt x="693" y="146"/>
                    <a:pt x="692" y="146"/>
                  </a:cubicBezTo>
                  <a:cubicBezTo>
                    <a:pt x="691" y="146"/>
                    <a:pt x="691" y="146"/>
                    <a:pt x="690" y="146"/>
                  </a:cubicBezTo>
                  <a:cubicBezTo>
                    <a:pt x="689" y="146"/>
                    <a:pt x="689" y="146"/>
                    <a:pt x="689" y="146"/>
                  </a:cubicBezTo>
                  <a:cubicBezTo>
                    <a:pt x="688" y="147"/>
                    <a:pt x="688" y="147"/>
                    <a:pt x="687" y="147"/>
                  </a:cubicBezTo>
                  <a:cubicBezTo>
                    <a:pt x="686" y="147"/>
                    <a:pt x="686" y="147"/>
                    <a:pt x="685" y="147"/>
                  </a:cubicBezTo>
                  <a:cubicBezTo>
                    <a:pt x="685" y="147"/>
                    <a:pt x="684" y="147"/>
                    <a:pt x="684" y="147"/>
                  </a:cubicBezTo>
                  <a:cubicBezTo>
                    <a:pt x="683" y="147"/>
                    <a:pt x="682" y="147"/>
                    <a:pt x="682" y="147"/>
                  </a:cubicBezTo>
                  <a:cubicBezTo>
                    <a:pt x="680" y="147"/>
                    <a:pt x="679" y="147"/>
                    <a:pt x="678" y="147"/>
                  </a:cubicBezTo>
                  <a:cubicBezTo>
                    <a:pt x="0" y="147"/>
                    <a:pt x="0" y="147"/>
                    <a:pt x="0" y="147"/>
                  </a:cubicBezTo>
                  <a:cubicBezTo>
                    <a:pt x="0" y="146"/>
                    <a:pt x="1" y="144"/>
                    <a:pt x="2" y="142"/>
                  </a:cubicBezTo>
                  <a:cubicBezTo>
                    <a:pt x="3" y="139"/>
                    <a:pt x="4" y="135"/>
                    <a:pt x="5" y="132"/>
                  </a:cubicBezTo>
                  <a:cubicBezTo>
                    <a:pt x="7" y="127"/>
                    <a:pt x="8" y="122"/>
                    <a:pt x="9" y="117"/>
                  </a:cubicBezTo>
                  <a:cubicBezTo>
                    <a:pt x="10" y="113"/>
                    <a:pt x="11" y="110"/>
                    <a:pt x="11" y="106"/>
                  </a:cubicBezTo>
                  <a:cubicBezTo>
                    <a:pt x="12" y="101"/>
                    <a:pt x="13" y="97"/>
                    <a:pt x="13" y="91"/>
                  </a:cubicBezTo>
                  <a:cubicBezTo>
                    <a:pt x="14" y="88"/>
                    <a:pt x="14" y="84"/>
                    <a:pt x="14" y="81"/>
                  </a:cubicBezTo>
                  <a:cubicBezTo>
                    <a:pt x="14" y="78"/>
                    <a:pt x="14" y="76"/>
                    <a:pt x="14" y="73"/>
                  </a:cubicBezTo>
                  <a:cubicBezTo>
                    <a:pt x="14" y="71"/>
                    <a:pt x="14" y="69"/>
                    <a:pt x="14" y="66"/>
                  </a:cubicBezTo>
                  <a:cubicBezTo>
                    <a:pt x="14" y="63"/>
                    <a:pt x="14" y="59"/>
                    <a:pt x="13" y="55"/>
                  </a:cubicBezTo>
                  <a:cubicBezTo>
                    <a:pt x="13" y="50"/>
                    <a:pt x="12" y="46"/>
                    <a:pt x="11" y="41"/>
                  </a:cubicBezTo>
                  <a:cubicBezTo>
                    <a:pt x="11" y="37"/>
                    <a:pt x="10" y="34"/>
                    <a:pt x="9" y="30"/>
                  </a:cubicBezTo>
                  <a:cubicBezTo>
                    <a:pt x="8" y="25"/>
                    <a:pt x="7" y="20"/>
                    <a:pt x="5" y="15"/>
                  </a:cubicBezTo>
                  <a:cubicBezTo>
                    <a:pt x="4" y="12"/>
                    <a:pt x="3" y="8"/>
                    <a:pt x="2" y="5"/>
                  </a:cubicBezTo>
                </a:path>
              </a:pathLst>
            </a:custGeom>
            <a:solidFill>
              <a:srgbClr val="FFEDC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4" name="íṩḻiďè"/>
            <p:cNvSpPr/>
            <p:nvPr/>
          </p:nvSpPr>
          <p:spPr bwMode="auto">
            <a:xfrm>
              <a:off x="4487863" y="4370388"/>
              <a:ext cx="2378075" cy="33338"/>
            </a:xfrm>
            <a:custGeom>
              <a:avLst/>
              <a:gdLst>
                <a:gd name="T0" fmla="*/ 0 w 721"/>
                <a:gd name="T1" fmla="*/ 10 h 10"/>
                <a:gd name="T2" fmla="*/ 3 w 721"/>
                <a:gd name="T3" fmla="*/ 0 h 10"/>
                <a:gd name="T4" fmla="*/ 721 w 721"/>
                <a:gd name="T5" fmla="*/ 0 h 10"/>
                <a:gd name="T6" fmla="*/ 719 w 721"/>
                <a:gd name="T7" fmla="*/ 1 h 10"/>
                <a:gd name="T8" fmla="*/ 714 w 721"/>
                <a:gd name="T9" fmla="*/ 5 h 10"/>
                <a:gd name="T10" fmla="*/ 711 w 721"/>
                <a:gd name="T11" fmla="*/ 6 h 10"/>
                <a:gd name="T12" fmla="*/ 711 w 721"/>
                <a:gd name="T13" fmla="*/ 6 h 10"/>
                <a:gd name="T14" fmla="*/ 709 w 721"/>
                <a:gd name="T15" fmla="*/ 7 h 10"/>
                <a:gd name="T16" fmla="*/ 708 w 721"/>
                <a:gd name="T17" fmla="*/ 8 h 10"/>
                <a:gd name="T18" fmla="*/ 705 w 721"/>
                <a:gd name="T19" fmla="*/ 9 h 10"/>
                <a:gd name="T20" fmla="*/ 703 w 721"/>
                <a:gd name="T21" fmla="*/ 10 h 10"/>
                <a:gd name="T22" fmla="*/ 0 w 721"/>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1" h="10">
                  <a:moveTo>
                    <a:pt x="0" y="10"/>
                  </a:moveTo>
                  <a:cubicBezTo>
                    <a:pt x="1" y="7"/>
                    <a:pt x="2" y="3"/>
                    <a:pt x="3" y="0"/>
                  </a:cubicBezTo>
                  <a:cubicBezTo>
                    <a:pt x="721" y="0"/>
                    <a:pt x="721" y="0"/>
                    <a:pt x="721" y="0"/>
                  </a:cubicBezTo>
                  <a:cubicBezTo>
                    <a:pt x="721" y="0"/>
                    <a:pt x="720" y="1"/>
                    <a:pt x="719" y="1"/>
                  </a:cubicBezTo>
                  <a:cubicBezTo>
                    <a:pt x="717" y="3"/>
                    <a:pt x="716" y="4"/>
                    <a:pt x="714" y="5"/>
                  </a:cubicBezTo>
                  <a:cubicBezTo>
                    <a:pt x="713" y="5"/>
                    <a:pt x="712" y="6"/>
                    <a:pt x="711" y="6"/>
                  </a:cubicBezTo>
                  <a:cubicBezTo>
                    <a:pt x="711" y="6"/>
                    <a:pt x="711" y="6"/>
                    <a:pt x="711" y="6"/>
                  </a:cubicBezTo>
                  <a:cubicBezTo>
                    <a:pt x="710" y="7"/>
                    <a:pt x="710" y="7"/>
                    <a:pt x="709" y="7"/>
                  </a:cubicBezTo>
                  <a:cubicBezTo>
                    <a:pt x="708" y="8"/>
                    <a:pt x="708" y="8"/>
                    <a:pt x="708" y="8"/>
                  </a:cubicBezTo>
                  <a:cubicBezTo>
                    <a:pt x="707" y="9"/>
                    <a:pt x="706" y="9"/>
                    <a:pt x="705" y="9"/>
                  </a:cubicBezTo>
                  <a:cubicBezTo>
                    <a:pt x="704" y="10"/>
                    <a:pt x="703" y="10"/>
                    <a:pt x="703" y="10"/>
                  </a:cubicBezTo>
                  <a:cubicBezTo>
                    <a:pt x="0" y="10"/>
                    <a:pt x="0" y="10"/>
                    <a:pt x="0" y="10"/>
                  </a:cubicBezTo>
                </a:path>
              </a:pathLst>
            </a:custGeom>
            <a:solidFill>
              <a:srgbClr val="E5CBA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5" name="iSľíḍè"/>
            <p:cNvSpPr/>
            <p:nvPr/>
          </p:nvSpPr>
          <p:spPr bwMode="auto">
            <a:xfrm>
              <a:off x="4511676" y="4284663"/>
              <a:ext cx="2424113" cy="36513"/>
            </a:xfrm>
            <a:custGeom>
              <a:avLst/>
              <a:gdLst>
                <a:gd name="T0" fmla="*/ 0 w 735"/>
                <a:gd name="T1" fmla="*/ 11 h 11"/>
                <a:gd name="T2" fmla="*/ 2 w 735"/>
                <a:gd name="T3" fmla="*/ 0 h 11"/>
                <a:gd name="T4" fmla="*/ 735 w 735"/>
                <a:gd name="T5" fmla="*/ 0 h 11"/>
                <a:gd name="T6" fmla="*/ 732 w 735"/>
                <a:gd name="T7" fmla="*/ 6 h 11"/>
                <a:gd name="T8" fmla="*/ 730 w 735"/>
                <a:gd name="T9" fmla="*/ 9 h 11"/>
                <a:gd name="T10" fmla="*/ 729 w 735"/>
                <a:gd name="T11" fmla="*/ 11 h 11"/>
                <a:gd name="T12" fmla="*/ 0 w 735"/>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735" h="11">
                  <a:moveTo>
                    <a:pt x="0" y="11"/>
                  </a:moveTo>
                  <a:cubicBezTo>
                    <a:pt x="1" y="7"/>
                    <a:pt x="2" y="4"/>
                    <a:pt x="2" y="0"/>
                  </a:cubicBezTo>
                  <a:cubicBezTo>
                    <a:pt x="735" y="0"/>
                    <a:pt x="735" y="0"/>
                    <a:pt x="735" y="0"/>
                  </a:cubicBezTo>
                  <a:cubicBezTo>
                    <a:pt x="734" y="2"/>
                    <a:pt x="733" y="4"/>
                    <a:pt x="732" y="6"/>
                  </a:cubicBezTo>
                  <a:cubicBezTo>
                    <a:pt x="731" y="7"/>
                    <a:pt x="731" y="8"/>
                    <a:pt x="730" y="9"/>
                  </a:cubicBezTo>
                  <a:cubicBezTo>
                    <a:pt x="730" y="9"/>
                    <a:pt x="729" y="10"/>
                    <a:pt x="729" y="11"/>
                  </a:cubicBezTo>
                  <a:cubicBezTo>
                    <a:pt x="0" y="11"/>
                    <a:pt x="0" y="11"/>
                    <a:pt x="0" y="11"/>
                  </a:cubicBezTo>
                </a:path>
              </a:pathLst>
            </a:custGeom>
            <a:solidFill>
              <a:srgbClr val="E5CBA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6" name="îŝliďê"/>
            <p:cNvSpPr/>
            <p:nvPr/>
          </p:nvSpPr>
          <p:spPr bwMode="auto">
            <a:xfrm>
              <a:off x="4524376" y="4202113"/>
              <a:ext cx="2435225" cy="33338"/>
            </a:xfrm>
            <a:custGeom>
              <a:avLst/>
              <a:gdLst>
                <a:gd name="T0" fmla="*/ 0 w 738"/>
                <a:gd name="T1" fmla="*/ 10 h 10"/>
                <a:gd name="T2" fmla="*/ 1 w 738"/>
                <a:gd name="T3" fmla="*/ 0 h 10"/>
                <a:gd name="T4" fmla="*/ 738 w 738"/>
                <a:gd name="T5" fmla="*/ 0 h 10"/>
                <a:gd name="T6" fmla="*/ 738 w 738"/>
                <a:gd name="T7" fmla="*/ 1 h 10"/>
                <a:gd name="T8" fmla="*/ 738 w 738"/>
                <a:gd name="T9" fmla="*/ 4 h 10"/>
                <a:gd name="T10" fmla="*/ 737 w 738"/>
                <a:gd name="T11" fmla="*/ 7 h 10"/>
                <a:gd name="T12" fmla="*/ 737 w 738"/>
                <a:gd name="T13" fmla="*/ 7 h 10"/>
                <a:gd name="T14" fmla="*/ 737 w 738"/>
                <a:gd name="T15" fmla="*/ 10 h 10"/>
                <a:gd name="T16" fmla="*/ 737 w 738"/>
                <a:gd name="T17" fmla="*/ 10 h 10"/>
                <a:gd name="T18" fmla="*/ 0 w 738"/>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10">
                  <a:moveTo>
                    <a:pt x="0" y="10"/>
                  </a:moveTo>
                  <a:cubicBezTo>
                    <a:pt x="1" y="7"/>
                    <a:pt x="1" y="3"/>
                    <a:pt x="1" y="0"/>
                  </a:cubicBezTo>
                  <a:cubicBezTo>
                    <a:pt x="738" y="0"/>
                    <a:pt x="738" y="0"/>
                    <a:pt x="738" y="0"/>
                  </a:cubicBezTo>
                  <a:cubicBezTo>
                    <a:pt x="738" y="0"/>
                    <a:pt x="738" y="1"/>
                    <a:pt x="738" y="1"/>
                  </a:cubicBezTo>
                  <a:cubicBezTo>
                    <a:pt x="738" y="2"/>
                    <a:pt x="738" y="3"/>
                    <a:pt x="738" y="4"/>
                  </a:cubicBezTo>
                  <a:cubicBezTo>
                    <a:pt x="738" y="5"/>
                    <a:pt x="738" y="6"/>
                    <a:pt x="737" y="7"/>
                  </a:cubicBezTo>
                  <a:cubicBezTo>
                    <a:pt x="737" y="7"/>
                    <a:pt x="737" y="7"/>
                    <a:pt x="737" y="7"/>
                  </a:cubicBezTo>
                  <a:cubicBezTo>
                    <a:pt x="737" y="8"/>
                    <a:pt x="737" y="9"/>
                    <a:pt x="737" y="10"/>
                  </a:cubicBezTo>
                  <a:cubicBezTo>
                    <a:pt x="737" y="10"/>
                    <a:pt x="737" y="10"/>
                    <a:pt x="737" y="10"/>
                  </a:cubicBezTo>
                  <a:cubicBezTo>
                    <a:pt x="0" y="10"/>
                    <a:pt x="0" y="10"/>
                    <a:pt x="0" y="10"/>
                  </a:cubicBezTo>
                </a:path>
              </a:pathLst>
            </a:custGeom>
            <a:solidFill>
              <a:srgbClr val="E5CBA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7" name="îśḷïdé"/>
            <p:cNvSpPr/>
            <p:nvPr/>
          </p:nvSpPr>
          <p:spPr bwMode="auto">
            <a:xfrm>
              <a:off x="4524376" y="4116388"/>
              <a:ext cx="2435225" cy="36513"/>
            </a:xfrm>
            <a:custGeom>
              <a:avLst/>
              <a:gdLst>
                <a:gd name="T0" fmla="*/ 0 w 738"/>
                <a:gd name="T1" fmla="*/ 0 h 11"/>
                <a:gd name="T2" fmla="*/ 737 w 738"/>
                <a:gd name="T3" fmla="*/ 0 h 11"/>
                <a:gd name="T4" fmla="*/ 737 w 738"/>
                <a:gd name="T5" fmla="*/ 1 h 11"/>
                <a:gd name="T6" fmla="*/ 737 w 738"/>
                <a:gd name="T7" fmla="*/ 4 h 11"/>
                <a:gd name="T8" fmla="*/ 737 w 738"/>
                <a:gd name="T9" fmla="*/ 4 h 11"/>
                <a:gd name="T10" fmla="*/ 738 w 738"/>
                <a:gd name="T11" fmla="*/ 7 h 11"/>
                <a:gd name="T12" fmla="*/ 738 w 738"/>
                <a:gd name="T13" fmla="*/ 10 h 11"/>
                <a:gd name="T14" fmla="*/ 738 w 738"/>
                <a:gd name="T15" fmla="*/ 11 h 11"/>
                <a:gd name="T16" fmla="*/ 1 w 738"/>
                <a:gd name="T17" fmla="*/ 11 h 11"/>
                <a:gd name="T18" fmla="*/ 0 w 738"/>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11">
                  <a:moveTo>
                    <a:pt x="0" y="0"/>
                  </a:moveTo>
                  <a:cubicBezTo>
                    <a:pt x="737" y="0"/>
                    <a:pt x="737" y="0"/>
                    <a:pt x="737" y="0"/>
                  </a:cubicBezTo>
                  <a:cubicBezTo>
                    <a:pt x="737" y="1"/>
                    <a:pt x="737" y="1"/>
                    <a:pt x="737" y="1"/>
                  </a:cubicBezTo>
                  <a:cubicBezTo>
                    <a:pt x="737" y="2"/>
                    <a:pt x="737" y="3"/>
                    <a:pt x="737" y="4"/>
                  </a:cubicBezTo>
                  <a:cubicBezTo>
                    <a:pt x="737" y="4"/>
                    <a:pt x="737" y="4"/>
                    <a:pt x="737" y="4"/>
                  </a:cubicBezTo>
                  <a:cubicBezTo>
                    <a:pt x="738" y="5"/>
                    <a:pt x="738" y="6"/>
                    <a:pt x="738" y="7"/>
                  </a:cubicBezTo>
                  <a:cubicBezTo>
                    <a:pt x="738" y="8"/>
                    <a:pt x="738" y="9"/>
                    <a:pt x="738" y="10"/>
                  </a:cubicBezTo>
                  <a:cubicBezTo>
                    <a:pt x="738" y="10"/>
                    <a:pt x="738" y="11"/>
                    <a:pt x="738" y="11"/>
                  </a:cubicBezTo>
                  <a:cubicBezTo>
                    <a:pt x="1" y="11"/>
                    <a:pt x="1" y="11"/>
                    <a:pt x="1" y="11"/>
                  </a:cubicBezTo>
                  <a:cubicBezTo>
                    <a:pt x="1" y="8"/>
                    <a:pt x="1" y="4"/>
                    <a:pt x="0" y="0"/>
                  </a:cubicBezTo>
                </a:path>
              </a:pathLst>
            </a:custGeom>
            <a:solidFill>
              <a:srgbClr val="E5CBA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8" name="îŝḷíde"/>
            <p:cNvSpPr/>
            <p:nvPr/>
          </p:nvSpPr>
          <p:spPr bwMode="auto">
            <a:xfrm>
              <a:off x="4511676" y="4035425"/>
              <a:ext cx="2424113" cy="34925"/>
            </a:xfrm>
            <a:custGeom>
              <a:avLst/>
              <a:gdLst>
                <a:gd name="T0" fmla="*/ 0 w 735"/>
                <a:gd name="T1" fmla="*/ 0 h 11"/>
                <a:gd name="T2" fmla="*/ 729 w 735"/>
                <a:gd name="T3" fmla="*/ 0 h 11"/>
                <a:gd name="T4" fmla="*/ 730 w 735"/>
                <a:gd name="T5" fmla="*/ 2 h 11"/>
                <a:gd name="T6" fmla="*/ 732 w 735"/>
                <a:gd name="T7" fmla="*/ 4 h 11"/>
                <a:gd name="T8" fmla="*/ 735 w 735"/>
                <a:gd name="T9" fmla="*/ 11 h 11"/>
                <a:gd name="T10" fmla="*/ 2 w 735"/>
                <a:gd name="T11" fmla="*/ 11 h 11"/>
                <a:gd name="T12" fmla="*/ 0 w 7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35" h="11">
                  <a:moveTo>
                    <a:pt x="0" y="0"/>
                  </a:moveTo>
                  <a:cubicBezTo>
                    <a:pt x="729" y="0"/>
                    <a:pt x="729" y="0"/>
                    <a:pt x="729" y="0"/>
                  </a:cubicBezTo>
                  <a:cubicBezTo>
                    <a:pt x="729" y="1"/>
                    <a:pt x="730" y="2"/>
                    <a:pt x="730" y="2"/>
                  </a:cubicBezTo>
                  <a:cubicBezTo>
                    <a:pt x="731" y="3"/>
                    <a:pt x="731" y="4"/>
                    <a:pt x="732" y="4"/>
                  </a:cubicBezTo>
                  <a:cubicBezTo>
                    <a:pt x="733" y="6"/>
                    <a:pt x="734" y="9"/>
                    <a:pt x="735" y="11"/>
                  </a:cubicBezTo>
                  <a:cubicBezTo>
                    <a:pt x="2" y="11"/>
                    <a:pt x="2" y="11"/>
                    <a:pt x="2" y="11"/>
                  </a:cubicBezTo>
                  <a:cubicBezTo>
                    <a:pt x="2" y="7"/>
                    <a:pt x="1" y="4"/>
                    <a:pt x="0" y="0"/>
                  </a:cubicBezTo>
                </a:path>
              </a:pathLst>
            </a:custGeom>
            <a:solidFill>
              <a:srgbClr val="E5CBA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9" name="iṩļïḋe"/>
            <p:cNvSpPr/>
            <p:nvPr/>
          </p:nvSpPr>
          <p:spPr bwMode="auto">
            <a:xfrm>
              <a:off x="4487863" y="3952875"/>
              <a:ext cx="2378075" cy="31750"/>
            </a:xfrm>
            <a:custGeom>
              <a:avLst/>
              <a:gdLst>
                <a:gd name="T0" fmla="*/ 0 w 721"/>
                <a:gd name="T1" fmla="*/ 0 h 10"/>
                <a:gd name="T2" fmla="*/ 703 w 721"/>
                <a:gd name="T3" fmla="*/ 0 h 10"/>
                <a:gd name="T4" fmla="*/ 705 w 721"/>
                <a:gd name="T5" fmla="*/ 1 h 10"/>
                <a:gd name="T6" fmla="*/ 708 w 721"/>
                <a:gd name="T7" fmla="*/ 2 h 10"/>
                <a:gd name="T8" fmla="*/ 709 w 721"/>
                <a:gd name="T9" fmla="*/ 2 h 10"/>
                <a:gd name="T10" fmla="*/ 711 w 721"/>
                <a:gd name="T11" fmla="*/ 3 h 10"/>
                <a:gd name="T12" fmla="*/ 711 w 721"/>
                <a:gd name="T13" fmla="*/ 4 h 10"/>
                <a:gd name="T14" fmla="*/ 714 w 721"/>
                <a:gd name="T15" fmla="*/ 5 h 10"/>
                <a:gd name="T16" fmla="*/ 719 w 721"/>
                <a:gd name="T17" fmla="*/ 9 h 10"/>
                <a:gd name="T18" fmla="*/ 721 w 721"/>
                <a:gd name="T19" fmla="*/ 10 h 10"/>
                <a:gd name="T20" fmla="*/ 3 w 721"/>
                <a:gd name="T21" fmla="*/ 10 h 10"/>
                <a:gd name="T22" fmla="*/ 0 w 721"/>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1" h="10">
                  <a:moveTo>
                    <a:pt x="0" y="0"/>
                  </a:moveTo>
                  <a:cubicBezTo>
                    <a:pt x="703" y="0"/>
                    <a:pt x="703" y="0"/>
                    <a:pt x="703" y="0"/>
                  </a:cubicBezTo>
                  <a:cubicBezTo>
                    <a:pt x="703" y="0"/>
                    <a:pt x="704" y="0"/>
                    <a:pt x="705" y="1"/>
                  </a:cubicBezTo>
                  <a:cubicBezTo>
                    <a:pt x="706" y="1"/>
                    <a:pt x="707" y="1"/>
                    <a:pt x="708" y="2"/>
                  </a:cubicBezTo>
                  <a:cubicBezTo>
                    <a:pt x="708" y="2"/>
                    <a:pt x="708" y="2"/>
                    <a:pt x="709" y="2"/>
                  </a:cubicBezTo>
                  <a:cubicBezTo>
                    <a:pt x="710" y="3"/>
                    <a:pt x="710" y="3"/>
                    <a:pt x="711" y="3"/>
                  </a:cubicBezTo>
                  <a:cubicBezTo>
                    <a:pt x="711" y="4"/>
                    <a:pt x="711" y="4"/>
                    <a:pt x="711" y="4"/>
                  </a:cubicBezTo>
                  <a:cubicBezTo>
                    <a:pt x="712" y="4"/>
                    <a:pt x="713" y="5"/>
                    <a:pt x="714" y="5"/>
                  </a:cubicBezTo>
                  <a:cubicBezTo>
                    <a:pt x="716" y="6"/>
                    <a:pt x="717" y="7"/>
                    <a:pt x="719" y="9"/>
                  </a:cubicBezTo>
                  <a:cubicBezTo>
                    <a:pt x="720" y="9"/>
                    <a:pt x="721" y="10"/>
                    <a:pt x="721" y="10"/>
                  </a:cubicBezTo>
                  <a:cubicBezTo>
                    <a:pt x="3" y="10"/>
                    <a:pt x="3" y="10"/>
                    <a:pt x="3" y="10"/>
                  </a:cubicBezTo>
                  <a:cubicBezTo>
                    <a:pt x="2" y="7"/>
                    <a:pt x="1" y="3"/>
                    <a:pt x="0" y="0"/>
                  </a:cubicBezTo>
                </a:path>
              </a:pathLst>
            </a:custGeom>
            <a:solidFill>
              <a:srgbClr val="E5CBA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0" name="ïṣḷïḍe"/>
            <p:cNvSpPr/>
            <p:nvPr/>
          </p:nvSpPr>
          <p:spPr bwMode="auto">
            <a:xfrm>
              <a:off x="6948488" y="3784600"/>
              <a:ext cx="412750" cy="787400"/>
            </a:xfrm>
            <a:custGeom>
              <a:avLst/>
              <a:gdLst>
                <a:gd name="T0" fmla="*/ 0 w 125"/>
                <a:gd name="T1" fmla="*/ 0 h 239"/>
                <a:gd name="T2" fmla="*/ 0 w 125"/>
                <a:gd name="T3" fmla="*/ 0 h 239"/>
                <a:gd name="T4" fmla="*/ 3 w 125"/>
                <a:gd name="T5" fmla="*/ 3 h 239"/>
                <a:gd name="T6" fmla="*/ 119 w 125"/>
                <a:gd name="T7" fmla="*/ 119 h 239"/>
                <a:gd name="T8" fmla="*/ 3 w 125"/>
                <a:gd name="T9" fmla="*/ 236 h 239"/>
                <a:gd name="T10" fmla="*/ 0 w 125"/>
                <a:gd name="T11" fmla="*/ 239 h 239"/>
                <a:gd name="T12" fmla="*/ 29 w 125"/>
                <a:gd name="T13" fmla="*/ 239 h 239"/>
                <a:gd name="T14" fmla="*/ 125 w 125"/>
                <a:gd name="T15" fmla="*/ 119 h 239"/>
                <a:gd name="T16" fmla="*/ 29 w 125"/>
                <a:gd name="T17" fmla="*/ 0 h 239"/>
                <a:gd name="T18" fmla="*/ 0 w 125"/>
                <a:gd name="T19"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239">
                  <a:moveTo>
                    <a:pt x="0" y="0"/>
                  </a:moveTo>
                  <a:cubicBezTo>
                    <a:pt x="0" y="0"/>
                    <a:pt x="0" y="0"/>
                    <a:pt x="0" y="0"/>
                  </a:cubicBezTo>
                  <a:cubicBezTo>
                    <a:pt x="0" y="1"/>
                    <a:pt x="1" y="3"/>
                    <a:pt x="3" y="3"/>
                  </a:cubicBezTo>
                  <a:cubicBezTo>
                    <a:pt x="67" y="3"/>
                    <a:pt x="119" y="55"/>
                    <a:pt x="119" y="119"/>
                  </a:cubicBezTo>
                  <a:cubicBezTo>
                    <a:pt x="119" y="184"/>
                    <a:pt x="67" y="236"/>
                    <a:pt x="3" y="236"/>
                  </a:cubicBezTo>
                  <a:cubicBezTo>
                    <a:pt x="1" y="236"/>
                    <a:pt x="0" y="238"/>
                    <a:pt x="0" y="239"/>
                  </a:cubicBezTo>
                  <a:cubicBezTo>
                    <a:pt x="29" y="239"/>
                    <a:pt x="29" y="239"/>
                    <a:pt x="29" y="239"/>
                  </a:cubicBezTo>
                  <a:cubicBezTo>
                    <a:pt x="84" y="227"/>
                    <a:pt x="125" y="178"/>
                    <a:pt x="125" y="119"/>
                  </a:cubicBezTo>
                  <a:cubicBezTo>
                    <a:pt x="125" y="61"/>
                    <a:pt x="84" y="12"/>
                    <a:pt x="29" y="0"/>
                  </a:cubicBezTo>
                  <a:lnTo>
                    <a:pt x="0" y="0"/>
                  </a:lnTo>
                  <a:close/>
                </a:path>
              </a:pathLst>
            </a:custGeom>
            <a:solidFill>
              <a:srgbClr val="FEBE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1" name="ïSḻiḍé"/>
            <p:cNvSpPr/>
            <p:nvPr/>
          </p:nvSpPr>
          <p:spPr bwMode="auto">
            <a:xfrm>
              <a:off x="4732338" y="4137025"/>
              <a:ext cx="3175"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1" y="0"/>
                    <a:pt x="1" y="0"/>
                    <a:pt x="1" y="0"/>
                  </a:cubicBezTo>
                  <a:cubicBezTo>
                    <a:pt x="1" y="0"/>
                    <a:pt x="1" y="0"/>
                    <a:pt x="1" y="0"/>
                  </a:cubicBezTo>
                </a:path>
              </a:pathLst>
            </a:custGeom>
            <a:solidFill>
              <a:srgbClr val="E5A98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2" name="ísľiḍe"/>
            <p:cNvSpPr/>
            <p:nvPr/>
          </p:nvSpPr>
          <p:spPr bwMode="auto">
            <a:xfrm>
              <a:off x="4705351" y="4419600"/>
              <a:ext cx="238125" cy="30163"/>
            </a:xfrm>
            <a:custGeom>
              <a:avLst/>
              <a:gdLst>
                <a:gd name="T0" fmla="*/ 38 w 150"/>
                <a:gd name="T1" fmla="*/ 0 h 19"/>
                <a:gd name="T2" fmla="*/ 13 w 150"/>
                <a:gd name="T3" fmla="*/ 0 h 19"/>
                <a:gd name="T4" fmla="*/ 0 w 150"/>
                <a:gd name="T5" fmla="*/ 7 h 19"/>
                <a:gd name="T6" fmla="*/ 0 w 150"/>
                <a:gd name="T7" fmla="*/ 19 h 19"/>
                <a:gd name="T8" fmla="*/ 38 w 150"/>
                <a:gd name="T9" fmla="*/ 0 h 19"/>
                <a:gd name="T10" fmla="*/ 150 w 150"/>
                <a:gd name="T11" fmla="*/ 0 h 19"/>
                <a:gd name="T12" fmla="*/ 143 w 150"/>
                <a:gd name="T13" fmla="*/ 0 h 19"/>
                <a:gd name="T14" fmla="*/ 143 w 150"/>
                <a:gd name="T15" fmla="*/ 11 h 19"/>
                <a:gd name="T16" fmla="*/ 143 w 150"/>
                <a:gd name="T17" fmla="*/ 11 h 19"/>
                <a:gd name="T18" fmla="*/ 143 w 150"/>
                <a:gd name="T19" fmla="*/ 11 h 19"/>
                <a:gd name="T20" fmla="*/ 125 w 150"/>
                <a:gd name="T21" fmla="*/ 0 h 19"/>
                <a:gd name="T22" fmla="*/ 112 w 150"/>
                <a:gd name="T23" fmla="*/ 0 h 19"/>
                <a:gd name="T24" fmla="*/ 119 w 150"/>
                <a:gd name="T25" fmla="*/ 5 h 19"/>
                <a:gd name="T26" fmla="*/ 150 w 150"/>
                <a:gd name="T27" fmla="*/ 19 h 19"/>
                <a:gd name="T28" fmla="*/ 150 w 150"/>
                <a:gd name="T29" fmla="*/ 19 h 19"/>
                <a:gd name="T30" fmla="*/ 150 w 150"/>
                <a:gd name="T31" fmla="*/ 19 h 19"/>
                <a:gd name="T32" fmla="*/ 150 w 150"/>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 h="19">
                  <a:moveTo>
                    <a:pt x="38" y="0"/>
                  </a:moveTo>
                  <a:lnTo>
                    <a:pt x="13" y="0"/>
                  </a:lnTo>
                  <a:lnTo>
                    <a:pt x="0" y="7"/>
                  </a:lnTo>
                  <a:lnTo>
                    <a:pt x="0" y="19"/>
                  </a:lnTo>
                  <a:lnTo>
                    <a:pt x="38" y="0"/>
                  </a:lnTo>
                  <a:close/>
                  <a:moveTo>
                    <a:pt x="150" y="0"/>
                  </a:moveTo>
                  <a:lnTo>
                    <a:pt x="143" y="0"/>
                  </a:lnTo>
                  <a:lnTo>
                    <a:pt x="143" y="11"/>
                  </a:lnTo>
                  <a:lnTo>
                    <a:pt x="143" y="11"/>
                  </a:lnTo>
                  <a:lnTo>
                    <a:pt x="143" y="11"/>
                  </a:lnTo>
                  <a:lnTo>
                    <a:pt x="125" y="0"/>
                  </a:lnTo>
                  <a:lnTo>
                    <a:pt x="112" y="0"/>
                  </a:lnTo>
                  <a:lnTo>
                    <a:pt x="119" y="5"/>
                  </a:lnTo>
                  <a:lnTo>
                    <a:pt x="150" y="19"/>
                  </a:lnTo>
                  <a:lnTo>
                    <a:pt x="150" y="19"/>
                  </a:lnTo>
                  <a:lnTo>
                    <a:pt x="150" y="19"/>
                  </a:lnTo>
                  <a:lnTo>
                    <a:pt x="150" y="0"/>
                  </a:lnTo>
                  <a:close/>
                </a:path>
              </a:pathLst>
            </a:custGeom>
            <a:solidFill>
              <a:srgbClr val="F4BC9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3" name="iṥľiḑe"/>
            <p:cNvSpPr/>
            <p:nvPr/>
          </p:nvSpPr>
          <p:spPr bwMode="auto">
            <a:xfrm>
              <a:off x="4705351" y="4419600"/>
              <a:ext cx="238125" cy="30163"/>
            </a:xfrm>
            <a:custGeom>
              <a:avLst/>
              <a:gdLst>
                <a:gd name="T0" fmla="*/ 38 w 150"/>
                <a:gd name="T1" fmla="*/ 0 h 19"/>
                <a:gd name="T2" fmla="*/ 13 w 150"/>
                <a:gd name="T3" fmla="*/ 0 h 19"/>
                <a:gd name="T4" fmla="*/ 0 w 150"/>
                <a:gd name="T5" fmla="*/ 7 h 19"/>
                <a:gd name="T6" fmla="*/ 0 w 150"/>
                <a:gd name="T7" fmla="*/ 19 h 19"/>
                <a:gd name="T8" fmla="*/ 38 w 150"/>
                <a:gd name="T9" fmla="*/ 0 h 19"/>
                <a:gd name="T10" fmla="*/ 150 w 150"/>
                <a:gd name="T11" fmla="*/ 0 h 19"/>
                <a:gd name="T12" fmla="*/ 143 w 150"/>
                <a:gd name="T13" fmla="*/ 0 h 19"/>
                <a:gd name="T14" fmla="*/ 143 w 150"/>
                <a:gd name="T15" fmla="*/ 11 h 19"/>
                <a:gd name="T16" fmla="*/ 143 w 150"/>
                <a:gd name="T17" fmla="*/ 11 h 19"/>
                <a:gd name="T18" fmla="*/ 143 w 150"/>
                <a:gd name="T19" fmla="*/ 11 h 19"/>
                <a:gd name="T20" fmla="*/ 125 w 150"/>
                <a:gd name="T21" fmla="*/ 0 h 19"/>
                <a:gd name="T22" fmla="*/ 112 w 150"/>
                <a:gd name="T23" fmla="*/ 0 h 19"/>
                <a:gd name="T24" fmla="*/ 119 w 150"/>
                <a:gd name="T25" fmla="*/ 5 h 19"/>
                <a:gd name="T26" fmla="*/ 150 w 150"/>
                <a:gd name="T27" fmla="*/ 19 h 19"/>
                <a:gd name="T28" fmla="*/ 150 w 150"/>
                <a:gd name="T29" fmla="*/ 19 h 19"/>
                <a:gd name="T30" fmla="*/ 150 w 150"/>
                <a:gd name="T31" fmla="*/ 19 h 19"/>
                <a:gd name="T32" fmla="*/ 150 w 150"/>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 h="19">
                  <a:moveTo>
                    <a:pt x="38" y="0"/>
                  </a:moveTo>
                  <a:lnTo>
                    <a:pt x="13" y="0"/>
                  </a:lnTo>
                  <a:lnTo>
                    <a:pt x="0" y="7"/>
                  </a:lnTo>
                  <a:lnTo>
                    <a:pt x="0" y="19"/>
                  </a:lnTo>
                  <a:lnTo>
                    <a:pt x="38" y="0"/>
                  </a:lnTo>
                  <a:moveTo>
                    <a:pt x="150" y="0"/>
                  </a:moveTo>
                  <a:lnTo>
                    <a:pt x="143" y="0"/>
                  </a:lnTo>
                  <a:lnTo>
                    <a:pt x="143" y="11"/>
                  </a:lnTo>
                  <a:lnTo>
                    <a:pt x="143" y="11"/>
                  </a:lnTo>
                  <a:lnTo>
                    <a:pt x="143" y="11"/>
                  </a:lnTo>
                  <a:lnTo>
                    <a:pt x="125" y="0"/>
                  </a:lnTo>
                  <a:lnTo>
                    <a:pt x="112" y="0"/>
                  </a:lnTo>
                  <a:lnTo>
                    <a:pt x="119" y="5"/>
                  </a:lnTo>
                  <a:lnTo>
                    <a:pt x="150" y="19"/>
                  </a:lnTo>
                  <a:lnTo>
                    <a:pt x="150" y="19"/>
                  </a:lnTo>
                  <a:lnTo>
                    <a:pt x="150" y="19"/>
                  </a:lnTo>
                  <a:lnTo>
                    <a:pt x="15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4" name="ïṣḻiḋe"/>
            <p:cNvSpPr/>
            <p:nvPr/>
          </p:nvSpPr>
          <p:spPr bwMode="auto">
            <a:xfrm>
              <a:off x="4725988" y="4152900"/>
              <a:ext cx="217488" cy="266700"/>
            </a:xfrm>
            <a:custGeom>
              <a:avLst/>
              <a:gdLst>
                <a:gd name="T0" fmla="*/ 21 w 66"/>
                <a:gd name="T1" fmla="*/ 76 h 81"/>
                <a:gd name="T2" fmla="*/ 10 w 66"/>
                <a:gd name="T3" fmla="*/ 76 h 81"/>
                <a:gd name="T4" fmla="*/ 0 w 66"/>
                <a:gd name="T5" fmla="*/ 81 h 81"/>
                <a:gd name="T6" fmla="*/ 12 w 66"/>
                <a:gd name="T7" fmla="*/ 81 h 81"/>
                <a:gd name="T8" fmla="*/ 21 w 66"/>
                <a:gd name="T9" fmla="*/ 76 h 81"/>
                <a:gd name="T10" fmla="*/ 44 w 66"/>
                <a:gd name="T11" fmla="*/ 76 h 81"/>
                <a:gd name="T12" fmla="*/ 39 w 66"/>
                <a:gd name="T13" fmla="*/ 76 h 81"/>
                <a:gd name="T14" fmla="*/ 48 w 66"/>
                <a:gd name="T15" fmla="*/ 81 h 81"/>
                <a:gd name="T16" fmla="*/ 54 w 66"/>
                <a:gd name="T17" fmla="*/ 81 h 81"/>
                <a:gd name="T18" fmla="*/ 54 w 66"/>
                <a:gd name="T19" fmla="*/ 81 h 81"/>
                <a:gd name="T20" fmla="*/ 44 w 66"/>
                <a:gd name="T21" fmla="*/ 76 h 81"/>
                <a:gd name="T22" fmla="*/ 66 w 66"/>
                <a:gd name="T23" fmla="*/ 76 h 81"/>
                <a:gd name="T24" fmla="*/ 63 w 66"/>
                <a:gd name="T25" fmla="*/ 76 h 81"/>
                <a:gd name="T26" fmla="*/ 63 w 66"/>
                <a:gd name="T27" fmla="*/ 81 h 81"/>
                <a:gd name="T28" fmla="*/ 66 w 66"/>
                <a:gd name="T29" fmla="*/ 81 h 81"/>
                <a:gd name="T30" fmla="*/ 66 w 66"/>
                <a:gd name="T31" fmla="*/ 76 h 81"/>
                <a:gd name="T32" fmla="*/ 66 w 66"/>
                <a:gd name="T33" fmla="*/ 51 h 81"/>
                <a:gd name="T34" fmla="*/ 63 w 66"/>
                <a:gd name="T35" fmla="*/ 51 h 81"/>
                <a:gd name="T36" fmla="*/ 63 w 66"/>
                <a:gd name="T37" fmla="*/ 66 h 81"/>
                <a:gd name="T38" fmla="*/ 66 w 66"/>
                <a:gd name="T39" fmla="*/ 66 h 81"/>
                <a:gd name="T40" fmla="*/ 66 w 66"/>
                <a:gd name="T41" fmla="*/ 51 h 81"/>
                <a:gd name="T42" fmla="*/ 66 w 66"/>
                <a:gd name="T43" fmla="*/ 25 h 81"/>
                <a:gd name="T44" fmla="*/ 63 w 66"/>
                <a:gd name="T45" fmla="*/ 25 h 81"/>
                <a:gd name="T46" fmla="*/ 63 w 66"/>
                <a:gd name="T47" fmla="*/ 40 h 81"/>
                <a:gd name="T48" fmla="*/ 66 w 66"/>
                <a:gd name="T49" fmla="*/ 40 h 81"/>
                <a:gd name="T50" fmla="*/ 66 w 66"/>
                <a:gd name="T51" fmla="*/ 25 h 81"/>
                <a:gd name="T52" fmla="*/ 66 w 66"/>
                <a:gd name="T53" fmla="*/ 0 h 81"/>
                <a:gd name="T54" fmla="*/ 63 w 66"/>
                <a:gd name="T55" fmla="*/ 0 h 81"/>
                <a:gd name="T56" fmla="*/ 63 w 66"/>
                <a:gd name="T57" fmla="*/ 1 h 81"/>
                <a:gd name="T58" fmla="*/ 63 w 66"/>
                <a:gd name="T59" fmla="*/ 1 h 81"/>
                <a:gd name="T60" fmla="*/ 63 w 66"/>
                <a:gd name="T61" fmla="*/ 1 h 81"/>
                <a:gd name="T62" fmla="*/ 63 w 66"/>
                <a:gd name="T63" fmla="*/ 1 h 81"/>
                <a:gd name="T64" fmla="*/ 63 w 66"/>
                <a:gd name="T65" fmla="*/ 1 h 81"/>
                <a:gd name="T66" fmla="*/ 63 w 66"/>
                <a:gd name="T67" fmla="*/ 1 h 81"/>
                <a:gd name="T68" fmla="*/ 63 w 66"/>
                <a:gd name="T69" fmla="*/ 1 h 81"/>
                <a:gd name="T70" fmla="*/ 63 w 66"/>
                <a:gd name="T71" fmla="*/ 1 h 81"/>
                <a:gd name="T72" fmla="*/ 63 w 66"/>
                <a:gd name="T73" fmla="*/ 1 h 81"/>
                <a:gd name="T74" fmla="*/ 63 w 66"/>
                <a:gd name="T75" fmla="*/ 2 h 81"/>
                <a:gd name="T76" fmla="*/ 63 w 66"/>
                <a:gd name="T77" fmla="*/ 2 h 81"/>
                <a:gd name="T78" fmla="*/ 63 w 66"/>
                <a:gd name="T79" fmla="*/ 3 h 81"/>
                <a:gd name="T80" fmla="*/ 63 w 66"/>
                <a:gd name="T81" fmla="*/ 15 h 81"/>
                <a:gd name="T82" fmla="*/ 66 w 66"/>
                <a:gd name="T83" fmla="*/ 15 h 81"/>
                <a:gd name="T84" fmla="*/ 66 w 66"/>
                <a:gd name="T85" fmla="*/ 12 h 81"/>
                <a:gd name="T86" fmla="*/ 66 w 66"/>
                <a:gd name="T87" fmla="*/ 4 h 81"/>
                <a:gd name="T88" fmla="*/ 66 w 66"/>
                <a:gd name="T89" fmla="*/ 2 h 81"/>
                <a:gd name="T90" fmla="*/ 66 w 66"/>
                <a:gd name="T9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 h="81">
                  <a:moveTo>
                    <a:pt x="21" y="76"/>
                  </a:moveTo>
                  <a:cubicBezTo>
                    <a:pt x="10" y="76"/>
                    <a:pt x="10" y="76"/>
                    <a:pt x="10" y="76"/>
                  </a:cubicBezTo>
                  <a:cubicBezTo>
                    <a:pt x="0" y="81"/>
                    <a:pt x="0" y="81"/>
                    <a:pt x="0" y="81"/>
                  </a:cubicBezTo>
                  <a:cubicBezTo>
                    <a:pt x="12" y="81"/>
                    <a:pt x="12" y="81"/>
                    <a:pt x="12" y="81"/>
                  </a:cubicBezTo>
                  <a:cubicBezTo>
                    <a:pt x="21" y="76"/>
                    <a:pt x="21" y="76"/>
                    <a:pt x="21" y="76"/>
                  </a:cubicBezTo>
                  <a:moveTo>
                    <a:pt x="44" y="76"/>
                  </a:moveTo>
                  <a:cubicBezTo>
                    <a:pt x="39" y="76"/>
                    <a:pt x="39" y="76"/>
                    <a:pt x="39" y="76"/>
                  </a:cubicBezTo>
                  <a:cubicBezTo>
                    <a:pt x="48" y="81"/>
                    <a:pt x="48" y="81"/>
                    <a:pt x="48" y="81"/>
                  </a:cubicBezTo>
                  <a:cubicBezTo>
                    <a:pt x="54" y="81"/>
                    <a:pt x="54" y="81"/>
                    <a:pt x="54" y="81"/>
                  </a:cubicBezTo>
                  <a:cubicBezTo>
                    <a:pt x="54" y="81"/>
                    <a:pt x="54" y="81"/>
                    <a:pt x="54" y="81"/>
                  </a:cubicBezTo>
                  <a:cubicBezTo>
                    <a:pt x="44" y="76"/>
                    <a:pt x="44" y="76"/>
                    <a:pt x="44" y="76"/>
                  </a:cubicBezTo>
                  <a:moveTo>
                    <a:pt x="66" y="76"/>
                  </a:moveTo>
                  <a:cubicBezTo>
                    <a:pt x="63" y="76"/>
                    <a:pt x="63" y="76"/>
                    <a:pt x="63" y="76"/>
                  </a:cubicBezTo>
                  <a:cubicBezTo>
                    <a:pt x="63" y="81"/>
                    <a:pt x="63" y="81"/>
                    <a:pt x="63" y="81"/>
                  </a:cubicBezTo>
                  <a:cubicBezTo>
                    <a:pt x="66" y="81"/>
                    <a:pt x="66" y="81"/>
                    <a:pt x="66" y="81"/>
                  </a:cubicBezTo>
                  <a:cubicBezTo>
                    <a:pt x="66" y="76"/>
                    <a:pt x="66" y="76"/>
                    <a:pt x="66" y="76"/>
                  </a:cubicBezTo>
                  <a:moveTo>
                    <a:pt x="66" y="51"/>
                  </a:moveTo>
                  <a:cubicBezTo>
                    <a:pt x="63" y="51"/>
                    <a:pt x="63" y="51"/>
                    <a:pt x="63" y="51"/>
                  </a:cubicBezTo>
                  <a:cubicBezTo>
                    <a:pt x="63" y="66"/>
                    <a:pt x="63" y="66"/>
                    <a:pt x="63" y="66"/>
                  </a:cubicBezTo>
                  <a:cubicBezTo>
                    <a:pt x="66" y="66"/>
                    <a:pt x="66" y="66"/>
                    <a:pt x="66" y="66"/>
                  </a:cubicBezTo>
                  <a:cubicBezTo>
                    <a:pt x="66" y="51"/>
                    <a:pt x="66" y="51"/>
                    <a:pt x="66" y="51"/>
                  </a:cubicBezTo>
                  <a:moveTo>
                    <a:pt x="66" y="25"/>
                  </a:moveTo>
                  <a:cubicBezTo>
                    <a:pt x="63" y="25"/>
                    <a:pt x="63" y="25"/>
                    <a:pt x="63" y="25"/>
                  </a:cubicBezTo>
                  <a:cubicBezTo>
                    <a:pt x="63" y="40"/>
                    <a:pt x="63" y="40"/>
                    <a:pt x="63" y="40"/>
                  </a:cubicBezTo>
                  <a:cubicBezTo>
                    <a:pt x="66" y="40"/>
                    <a:pt x="66" y="40"/>
                    <a:pt x="66" y="40"/>
                  </a:cubicBezTo>
                  <a:cubicBezTo>
                    <a:pt x="66" y="25"/>
                    <a:pt x="66" y="25"/>
                    <a:pt x="66" y="25"/>
                  </a:cubicBezTo>
                  <a:moveTo>
                    <a:pt x="66" y="0"/>
                  </a:moveTo>
                  <a:cubicBezTo>
                    <a:pt x="63" y="0"/>
                    <a:pt x="63" y="0"/>
                    <a:pt x="63" y="0"/>
                  </a:cubicBezTo>
                  <a:cubicBezTo>
                    <a:pt x="63" y="0"/>
                    <a:pt x="63" y="1"/>
                    <a:pt x="63" y="1"/>
                  </a:cubicBezTo>
                  <a:cubicBezTo>
                    <a:pt x="63" y="1"/>
                    <a:pt x="63" y="1"/>
                    <a:pt x="63" y="1"/>
                  </a:cubicBezTo>
                  <a:cubicBezTo>
                    <a:pt x="63" y="1"/>
                    <a:pt x="63" y="1"/>
                    <a:pt x="63" y="1"/>
                  </a:cubicBezTo>
                  <a:cubicBezTo>
                    <a:pt x="63" y="1"/>
                    <a:pt x="63" y="1"/>
                    <a:pt x="63" y="1"/>
                  </a:cubicBezTo>
                  <a:cubicBezTo>
                    <a:pt x="63" y="1"/>
                    <a:pt x="63" y="1"/>
                    <a:pt x="63" y="1"/>
                  </a:cubicBezTo>
                  <a:cubicBezTo>
                    <a:pt x="63" y="1"/>
                    <a:pt x="63" y="1"/>
                    <a:pt x="63" y="1"/>
                  </a:cubicBezTo>
                  <a:cubicBezTo>
                    <a:pt x="63" y="1"/>
                    <a:pt x="63" y="1"/>
                    <a:pt x="63" y="1"/>
                  </a:cubicBezTo>
                  <a:cubicBezTo>
                    <a:pt x="63" y="1"/>
                    <a:pt x="63" y="1"/>
                    <a:pt x="63" y="1"/>
                  </a:cubicBezTo>
                  <a:cubicBezTo>
                    <a:pt x="63" y="1"/>
                    <a:pt x="63" y="1"/>
                    <a:pt x="63" y="1"/>
                  </a:cubicBezTo>
                  <a:cubicBezTo>
                    <a:pt x="63" y="2"/>
                    <a:pt x="63" y="2"/>
                    <a:pt x="63" y="2"/>
                  </a:cubicBezTo>
                  <a:cubicBezTo>
                    <a:pt x="63" y="2"/>
                    <a:pt x="63" y="2"/>
                    <a:pt x="63" y="2"/>
                  </a:cubicBezTo>
                  <a:cubicBezTo>
                    <a:pt x="63" y="2"/>
                    <a:pt x="63" y="3"/>
                    <a:pt x="63" y="3"/>
                  </a:cubicBezTo>
                  <a:cubicBezTo>
                    <a:pt x="63" y="15"/>
                    <a:pt x="63" y="15"/>
                    <a:pt x="63" y="15"/>
                  </a:cubicBezTo>
                  <a:cubicBezTo>
                    <a:pt x="66" y="15"/>
                    <a:pt x="66" y="15"/>
                    <a:pt x="66" y="15"/>
                  </a:cubicBezTo>
                  <a:cubicBezTo>
                    <a:pt x="66" y="12"/>
                    <a:pt x="66" y="12"/>
                    <a:pt x="66" y="12"/>
                  </a:cubicBezTo>
                  <a:cubicBezTo>
                    <a:pt x="66" y="4"/>
                    <a:pt x="66" y="4"/>
                    <a:pt x="66" y="4"/>
                  </a:cubicBezTo>
                  <a:cubicBezTo>
                    <a:pt x="66" y="3"/>
                    <a:pt x="66" y="2"/>
                    <a:pt x="66" y="2"/>
                  </a:cubicBezTo>
                  <a:cubicBezTo>
                    <a:pt x="66" y="1"/>
                    <a:pt x="66" y="1"/>
                    <a:pt x="66" y="0"/>
                  </a:cubicBezTo>
                </a:path>
              </a:pathLst>
            </a:custGeom>
            <a:solidFill>
              <a:srgbClr val="FFC6A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5" name="îṧľiḋe"/>
            <p:cNvSpPr/>
            <p:nvPr/>
          </p:nvSpPr>
          <p:spPr bwMode="auto">
            <a:xfrm>
              <a:off x="4757738" y="4370388"/>
              <a:ext cx="185738" cy="33338"/>
            </a:xfrm>
            <a:custGeom>
              <a:avLst/>
              <a:gdLst>
                <a:gd name="T0" fmla="*/ 36 w 117"/>
                <a:gd name="T1" fmla="*/ 4 h 21"/>
                <a:gd name="T2" fmla="*/ 0 w 117"/>
                <a:gd name="T3" fmla="*/ 21 h 21"/>
                <a:gd name="T4" fmla="*/ 23 w 117"/>
                <a:gd name="T5" fmla="*/ 21 h 21"/>
                <a:gd name="T6" fmla="*/ 42 w 117"/>
                <a:gd name="T7" fmla="*/ 11 h 21"/>
                <a:gd name="T8" fmla="*/ 42 w 117"/>
                <a:gd name="T9" fmla="*/ 11 h 21"/>
                <a:gd name="T10" fmla="*/ 42 w 117"/>
                <a:gd name="T11" fmla="*/ 11 h 21"/>
                <a:gd name="T12" fmla="*/ 61 w 117"/>
                <a:gd name="T13" fmla="*/ 21 h 21"/>
                <a:gd name="T14" fmla="*/ 71 w 117"/>
                <a:gd name="T15" fmla="*/ 21 h 21"/>
                <a:gd name="T16" fmla="*/ 36 w 117"/>
                <a:gd name="T17" fmla="*/ 4 h 21"/>
                <a:gd name="T18" fmla="*/ 36 w 117"/>
                <a:gd name="T19" fmla="*/ 4 h 21"/>
                <a:gd name="T20" fmla="*/ 36 w 117"/>
                <a:gd name="T21" fmla="*/ 4 h 21"/>
                <a:gd name="T22" fmla="*/ 117 w 117"/>
                <a:gd name="T23" fmla="*/ 0 h 21"/>
                <a:gd name="T24" fmla="*/ 110 w 117"/>
                <a:gd name="T25" fmla="*/ 0 h 21"/>
                <a:gd name="T26" fmla="*/ 110 w 117"/>
                <a:gd name="T27" fmla="*/ 21 h 21"/>
                <a:gd name="T28" fmla="*/ 117 w 117"/>
                <a:gd name="T29" fmla="*/ 21 h 21"/>
                <a:gd name="T30" fmla="*/ 117 w 117"/>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21">
                  <a:moveTo>
                    <a:pt x="36" y="4"/>
                  </a:moveTo>
                  <a:lnTo>
                    <a:pt x="0" y="21"/>
                  </a:lnTo>
                  <a:lnTo>
                    <a:pt x="23" y="21"/>
                  </a:lnTo>
                  <a:lnTo>
                    <a:pt x="42" y="11"/>
                  </a:lnTo>
                  <a:lnTo>
                    <a:pt x="42" y="11"/>
                  </a:lnTo>
                  <a:lnTo>
                    <a:pt x="42" y="11"/>
                  </a:lnTo>
                  <a:lnTo>
                    <a:pt x="61" y="21"/>
                  </a:lnTo>
                  <a:lnTo>
                    <a:pt x="71" y="21"/>
                  </a:lnTo>
                  <a:lnTo>
                    <a:pt x="36" y="4"/>
                  </a:lnTo>
                  <a:lnTo>
                    <a:pt x="36" y="4"/>
                  </a:lnTo>
                  <a:lnTo>
                    <a:pt x="36" y="4"/>
                  </a:lnTo>
                  <a:close/>
                  <a:moveTo>
                    <a:pt x="117" y="0"/>
                  </a:moveTo>
                  <a:lnTo>
                    <a:pt x="110" y="0"/>
                  </a:lnTo>
                  <a:lnTo>
                    <a:pt x="110" y="21"/>
                  </a:lnTo>
                  <a:lnTo>
                    <a:pt x="117" y="21"/>
                  </a:lnTo>
                  <a:lnTo>
                    <a:pt x="117" y="0"/>
                  </a:lnTo>
                  <a:close/>
                </a:path>
              </a:pathLst>
            </a:custGeom>
            <a:solidFill>
              <a:srgbClr val="E5A98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6" name="íšḷîďe"/>
            <p:cNvSpPr/>
            <p:nvPr/>
          </p:nvSpPr>
          <p:spPr bwMode="auto">
            <a:xfrm>
              <a:off x="4757738" y="4370388"/>
              <a:ext cx="185738" cy="33338"/>
            </a:xfrm>
            <a:custGeom>
              <a:avLst/>
              <a:gdLst>
                <a:gd name="T0" fmla="*/ 36 w 117"/>
                <a:gd name="T1" fmla="*/ 4 h 21"/>
                <a:gd name="T2" fmla="*/ 0 w 117"/>
                <a:gd name="T3" fmla="*/ 21 h 21"/>
                <a:gd name="T4" fmla="*/ 23 w 117"/>
                <a:gd name="T5" fmla="*/ 21 h 21"/>
                <a:gd name="T6" fmla="*/ 42 w 117"/>
                <a:gd name="T7" fmla="*/ 11 h 21"/>
                <a:gd name="T8" fmla="*/ 42 w 117"/>
                <a:gd name="T9" fmla="*/ 11 h 21"/>
                <a:gd name="T10" fmla="*/ 42 w 117"/>
                <a:gd name="T11" fmla="*/ 11 h 21"/>
                <a:gd name="T12" fmla="*/ 61 w 117"/>
                <a:gd name="T13" fmla="*/ 21 h 21"/>
                <a:gd name="T14" fmla="*/ 71 w 117"/>
                <a:gd name="T15" fmla="*/ 21 h 21"/>
                <a:gd name="T16" fmla="*/ 36 w 117"/>
                <a:gd name="T17" fmla="*/ 4 h 21"/>
                <a:gd name="T18" fmla="*/ 36 w 117"/>
                <a:gd name="T19" fmla="*/ 4 h 21"/>
                <a:gd name="T20" fmla="*/ 36 w 117"/>
                <a:gd name="T21" fmla="*/ 4 h 21"/>
                <a:gd name="T22" fmla="*/ 117 w 117"/>
                <a:gd name="T23" fmla="*/ 0 h 21"/>
                <a:gd name="T24" fmla="*/ 110 w 117"/>
                <a:gd name="T25" fmla="*/ 0 h 21"/>
                <a:gd name="T26" fmla="*/ 110 w 117"/>
                <a:gd name="T27" fmla="*/ 21 h 21"/>
                <a:gd name="T28" fmla="*/ 117 w 117"/>
                <a:gd name="T29" fmla="*/ 21 h 21"/>
                <a:gd name="T30" fmla="*/ 117 w 117"/>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21">
                  <a:moveTo>
                    <a:pt x="36" y="4"/>
                  </a:moveTo>
                  <a:lnTo>
                    <a:pt x="0" y="21"/>
                  </a:lnTo>
                  <a:lnTo>
                    <a:pt x="23" y="21"/>
                  </a:lnTo>
                  <a:lnTo>
                    <a:pt x="42" y="11"/>
                  </a:lnTo>
                  <a:lnTo>
                    <a:pt x="42" y="11"/>
                  </a:lnTo>
                  <a:lnTo>
                    <a:pt x="42" y="11"/>
                  </a:lnTo>
                  <a:lnTo>
                    <a:pt x="61" y="21"/>
                  </a:lnTo>
                  <a:lnTo>
                    <a:pt x="71" y="21"/>
                  </a:lnTo>
                  <a:lnTo>
                    <a:pt x="36" y="4"/>
                  </a:lnTo>
                  <a:lnTo>
                    <a:pt x="36" y="4"/>
                  </a:lnTo>
                  <a:lnTo>
                    <a:pt x="36" y="4"/>
                  </a:lnTo>
                  <a:moveTo>
                    <a:pt x="117" y="0"/>
                  </a:moveTo>
                  <a:lnTo>
                    <a:pt x="110" y="0"/>
                  </a:lnTo>
                  <a:lnTo>
                    <a:pt x="110" y="21"/>
                  </a:lnTo>
                  <a:lnTo>
                    <a:pt x="117" y="21"/>
                  </a:lnTo>
                  <a:lnTo>
                    <a:pt x="11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7" name="îṩlidê"/>
            <p:cNvSpPr/>
            <p:nvPr/>
          </p:nvSpPr>
          <p:spPr bwMode="auto">
            <a:xfrm>
              <a:off x="4932363" y="4284663"/>
              <a:ext cx="11113" cy="36513"/>
            </a:xfrm>
            <a:prstGeom prst="rect">
              <a:avLst/>
            </a:prstGeom>
            <a:solidFill>
              <a:srgbClr val="E5A98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138" name="ïş1íḑê"/>
            <p:cNvSpPr/>
            <p:nvPr/>
          </p:nvSpPr>
          <p:spPr bwMode="auto">
            <a:xfrm>
              <a:off x="4932363" y="4284663"/>
              <a:ext cx="11113" cy="3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139" name="ïŝ1ídê"/>
            <p:cNvSpPr/>
            <p:nvPr/>
          </p:nvSpPr>
          <p:spPr bwMode="auto">
            <a:xfrm>
              <a:off x="4932363" y="4202113"/>
              <a:ext cx="11113" cy="33338"/>
            </a:xfrm>
            <a:prstGeom prst="rect">
              <a:avLst/>
            </a:prstGeom>
            <a:solidFill>
              <a:srgbClr val="E5A98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140" name="iṧḻïḍé"/>
            <p:cNvSpPr/>
            <p:nvPr/>
          </p:nvSpPr>
          <p:spPr bwMode="auto">
            <a:xfrm>
              <a:off x="4932363" y="4202113"/>
              <a:ext cx="11113" cy="33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141" name="iṩḻiďé"/>
            <p:cNvSpPr/>
            <p:nvPr/>
          </p:nvSpPr>
          <p:spPr bwMode="auto">
            <a:xfrm>
              <a:off x="4932363" y="4137025"/>
              <a:ext cx="36513" cy="15875"/>
            </a:xfrm>
            <a:custGeom>
              <a:avLst/>
              <a:gdLst>
                <a:gd name="T0" fmla="*/ 11 w 11"/>
                <a:gd name="T1" fmla="*/ 0 h 5"/>
                <a:gd name="T2" fmla="*/ 8 w 11"/>
                <a:gd name="T3" fmla="*/ 0 h 5"/>
                <a:gd name="T4" fmla="*/ 2 w 11"/>
                <a:gd name="T5" fmla="*/ 3 h 5"/>
                <a:gd name="T6" fmla="*/ 2 w 11"/>
                <a:gd name="T7" fmla="*/ 3 h 5"/>
                <a:gd name="T8" fmla="*/ 2 w 11"/>
                <a:gd name="T9" fmla="*/ 3 h 5"/>
                <a:gd name="T10" fmla="*/ 0 w 11"/>
                <a:gd name="T11" fmla="*/ 5 h 5"/>
                <a:gd name="T12" fmla="*/ 3 w 11"/>
                <a:gd name="T13" fmla="*/ 5 h 5"/>
                <a:gd name="T14" fmla="*/ 3 w 11"/>
                <a:gd name="T15" fmla="*/ 5 h 5"/>
                <a:gd name="T16" fmla="*/ 4 w 11"/>
                <a:gd name="T17" fmla="*/ 4 h 5"/>
                <a:gd name="T18" fmla="*/ 5 w 11"/>
                <a:gd name="T19" fmla="*/ 3 h 5"/>
                <a:gd name="T20" fmla="*/ 11 w 11"/>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
                  <a:moveTo>
                    <a:pt x="11" y="0"/>
                  </a:moveTo>
                  <a:cubicBezTo>
                    <a:pt x="8" y="0"/>
                    <a:pt x="8" y="0"/>
                    <a:pt x="8" y="0"/>
                  </a:cubicBezTo>
                  <a:cubicBezTo>
                    <a:pt x="5" y="0"/>
                    <a:pt x="3" y="1"/>
                    <a:pt x="2" y="3"/>
                  </a:cubicBezTo>
                  <a:cubicBezTo>
                    <a:pt x="2" y="3"/>
                    <a:pt x="2" y="3"/>
                    <a:pt x="2" y="3"/>
                  </a:cubicBezTo>
                  <a:cubicBezTo>
                    <a:pt x="2" y="3"/>
                    <a:pt x="2" y="3"/>
                    <a:pt x="2" y="3"/>
                  </a:cubicBezTo>
                  <a:cubicBezTo>
                    <a:pt x="1" y="3"/>
                    <a:pt x="1" y="4"/>
                    <a:pt x="0" y="5"/>
                  </a:cubicBezTo>
                  <a:cubicBezTo>
                    <a:pt x="3" y="5"/>
                    <a:pt x="3" y="5"/>
                    <a:pt x="3" y="5"/>
                  </a:cubicBezTo>
                  <a:cubicBezTo>
                    <a:pt x="3" y="5"/>
                    <a:pt x="3" y="5"/>
                    <a:pt x="3" y="5"/>
                  </a:cubicBezTo>
                  <a:cubicBezTo>
                    <a:pt x="4" y="4"/>
                    <a:pt x="4" y="4"/>
                    <a:pt x="4" y="4"/>
                  </a:cubicBezTo>
                  <a:cubicBezTo>
                    <a:pt x="4" y="4"/>
                    <a:pt x="4" y="3"/>
                    <a:pt x="5" y="3"/>
                  </a:cubicBezTo>
                  <a:cubicBezTo>
                    <a:pt x="6" y="1"/>
                    <a:pt x="8" y="0"/>
                    <a:pt x="11" y="0"/>
                  </a:cubicBezTo>
                </a:path>
              </a:pathLst>
            </a:custGeom>
            <a:solidFill>
              <a:srgbClr val="E5A98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2" name="íṣļiḑe"/>
            <p:cNvSpPr/>
            <p:nvPr/>
          </p:nvSpPr>
          <p:spPr bwMode="auto">
            <a:xfrm>
              <a:off x="4699001" y="4137025"/>
              <a:ext cx="260350" cy="300038"/>
            </a:xfrm>
            <a:custGeom>
              <a:avLst/>
              <a:gdLst>
                <a:gd name="T0" fmla="*/ 8 w 79"/>
                <a:gd name="T1" fmla="*/ 0 h 91"/>
                <a:gd name="T2" fmla="*/ 8 w 79"/>
                <a:gd name="T3" fmla="*/ 0 h 91"/>
                <a:gd name="T4" fmla="*/ 0 w 79"/>
                <a:gd name="T5" fmla="*/ 8 h 91"/>
                <a:gd name="T6" fmla="*/ 0 w 79"/>
                <a:gd name="T7" fmla="*/ 16 h 91"/>
                <a:gd name="T8" fmla="*/ 0 w 79"/>
                <a:gd name="T9" fmla="*/ 91 h 91"/>
                <a:gd name="T10" fmla="*/ 35 w 79"/>
                <a:gd name="T11" fmla="*/ 73 h 91"/>
                <a:gd name="T12" fmla="*/ 71 w 79"/>
                <a:gd name="T13" fmla="*/ 91 h 91"/>
                <a:gd name="T14" fmla="*/ 71 w 79"/>
                <a:gd name="T15" fmla="*/ 16 h 91"/>
                <a:gd name="T16" fmla="*/ 71 w 79"/>
                <a:gd name="T17" fmla="*/ 16 h 91"/>
                <a:gd name="T18" fmla="*/ 71 w 79"/>
                <a:gd name="T19" fmla="*/ 8 h 91"/>
                <a:gd name="T20" fmla="*/ 71 w 79"/>
                <a:gd name="T21" fmla="*/ 6 h 91"/>
                <a:gd name="T22" fmla="*/ 79 w 79"/>
                <a:gd name="T23" fmla="*/ 0 h 91"/>
                <a:gd name="T24" fmla="*/ 8 w 79"/>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91">
                  <a:moveTo>
                    <a:pt x="8" y="0"/>
                  </a:moveTo>
                  <a:cubicBezTo>
                    <a:pt x="8" y="0"/>
                    <a:pt x="8" y="0"/>
                    <a:pt x="8" y="0"/>
                  </a:cubicBezTo>
                  <a:cubicBezTo>
                    <a:pt x="3" y="0"/>
                    <a:pt x="0" y="4"/>
                    <a:pt x="0" y="8"/>
                  </a:cubicBezTo>
                  <a:cubicBezTo>
                    <a:pt x="0" y="16"/>
                    <a:pt x="0" y="16"/>
                    <a:pt x="0" y="16"/>
                  </a:cubicBezTo>
                  <a:cubicBezTo>
                    <a:pt x="0" y="91"/>
                    <a:pt x="0" y="91"/>
                    <a:pt x="0" y="91"/>
                  </a:cubicBezTo>
                  <a:cubicBezTo>
                    <a:pt x="35" y="73"/>
                    <a:pt x="35" y="73"/>
                    <a:pt x="35" y="73"/>
                  </a:cubicBezTo>
                  <a:cubicBezTo>
                    <a:pt x="71" y="91"/>
                    <a:pt x="71" y="91"/>
                    <a:pt x="71" y="91"/>
                  </a:cubicBezTo>
                  <a:cubicBezTo>
                    <a:pt x="71" y="16"/>
                    <a:pt x="71" y="16"/>
                    <a:pt x="71" y="16"/>
                  </a:cubicBezTo>
                  <a:cubicBezTo>
                    <a:pt x="71" y="16"/>
                    <a:pt x="71" y="16"/>
                    <a:pt x="71" y="16"/>
                  </a:cubicBezTo>
                  <a:cubicBezTo>
                    <a:pt x="71" y="8"/>
                    <a:pt x="71" y="8"/>
                    <a:pt x="71" y="8"/>
                  </a:cubicBezTo>
                  <a:cubicBezTo>
                    <a:pt x="71" y="8"/>
                    <a:pt x="71" y="7"/>
                    <a:pt x="71" y="6"/>
                  </a:cubicBezTo>
                  <a:cubicBezTo>
                    <a:pt x="72" y="3"/>
                    <a:pt x="75" y="0"/>
                    <a:pt x="79" y="0"/>
                  </a:cubicBezTo>
                  <a:cubicBezTo>
                    <a:pt x="8" y="0"/>
                    <a:pt x="8" y="0"/>
                    <a:pt x="8" y="0"/>
                  </a:cubicBezTo>
                </a:path>
              </a:pathLst>
            </a:custGeom>
            <a:solidFill>
              <a:srgbClr val="F35B4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3" name="ïṣļiḍe"/>
            <p:cNvSpPr/>
            <p:nvPr/>
          </p:nvSpPr>
          <p:spPr bwMode="auto">
            <a:xfrm>
              <a:off x="4814888" y="4137025"/>
              <a:ext cx="144463" cy="300038"/>
            </a:xfrm>
            <a:custGeom>
              <a:avLst/>
              <a:gdLst>
                <a:gd name="T0" fmla="*/ 8 w 44"/>
                <a:gd name="T1" fmla="*/ 0 h 91"/>
                <a:gd name="T2" fmla="*/ 0 w 44"/>
                <a:gd name="T3" fmla="*/ 8 h 91"/>
                <a:gd name="T4" fmla="*/ 0 w 44"/>
                <a:gd name="T5" fmla="*/ 73 h 91"/>
                <a:gd name="T6" fmla="*/ 36 w 44"/>
                <a:gd name="T7" fmla="*/ 91 h 91"/>
                <a:gd name="T8" fmla="*/ 36 w 44"/>
                <a:gd name="T9" fmla="*/ 8 h 91"/>
                <a:gd name="T10" fmla="*/ 36 w 44"/>
                <a:gd name="T11" fmla="*/ 6 h 91"/>
                <a:gd name="T12" fmla="*/ 44 w 44"/>
                <a:gd name="T13" fmla="*/ 0 h 91"/>
                <a:gd name="T14" fmla="*/ 8 w 44"/>
                <a:gd name="T15" fmla="*/ 0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91">
                  <a:moveTo>
                    <a:pt x="8" y="0"/>
                  </a:moveTo>
                  <a:cubicBezTo>
                    <a:pt x="4" y="0"/>
                    <a:pt x="0" y="4"/>
                    <a:pt x="0" y="8"/>
                  </a:cubicBezTo>
                  <a:cubicBezTo>
                    <a:pt x="0" y="73"/>
                    <a:pt x="0" y="73"/>
                    <a:pt x="0" y="73"/>
                  </a:cubicBezTo>
                  <a:cubicBezTo>
                    <a:pt x="36" y="91"/>
                    <a:pt x="36" y="91"/>
                    <a:pt x="36" y="91"/>
                  </a:cubicBezTo>
                  <a:cubicBezTo>
                    <a:pt x="36" y="8"/>
                    <a:pt x="36" y="8"/>
                    <a:pt x="36" y="8"/>
                  </a:cubicBezTo>
                  <a:cubicBezTo>
                    <a:pt x="36" y="8"/>
                    <a:pt x="36" y="7"/>
                    <a:pt x="36" y="6"/>
                  </a:cubicBezTo>
                  <a:cubicBezTo>
                    <a:pt x="37" y="3"/>
                    <a:pt x="40" y="0"/>
                    <a:pt x="44" y="0"/>
                  </a:cubicBezTo>
                  <a:cubicBezTo>
                    <a:pt x="8" y="0"/>
                    <a:pt x="8" y="0"/>
                    <a:pt x="8" y="0"/>
                  </a:cubicBezTo>
                </a:path>
              </a:pathLst>
            </a:custGeom>
            <a:solidFill>
              <a:srgbClr val="ED4F4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4" name="ïṩlîḋè"/>
            <p:cNvSpPr/>
            <p:nvPr/>
          </p:nvSpPr>
          <p:spPr bwMode="auto">
            <a:xfrm>
              <a:off x="4932363" y="4152900"/>
              <a:ext cx="0" cy="3175"/>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1"/>
                    <a:pt x="0" y="1"/>
                  </a:cubicBezTo>
                  <a:cubicBezTo>
                    <a:pt x="0" y="1"/>
                    <a:pt x="0" y="0"/>
                    <a:pt x="0" y="0"/>
                  </a:cubicBezTo>
                </a:path>
              </a:pathLst>
            </a:custGeom>
            <a:solidFill>
              <a:srgbClr val="FFCB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5" name="iṧḷiḋe"/>
            <p:cNvSpPr/>
            <p:nvPr/>
          </p:nvSpPr>
          <p:spPr bwMode="auto">
            <a:xfrm>
              <a:off x="4932363" y="4146550"/>
              <a:ext cx="7938" cy="6350"/>
            </a:xfrm>
            <a:custGeom>
              <a:avLst/>
              <a:gdLst>
                <a:gd name="T0" fmla="*/ 2 w 2"/>
                <a:gd name="T1" fmla="*/ 0 h 2"/>
                <a:gd name="T2" fmla="*/ 2 w 2"/>
                <a:gd name="T3" fmla="*/ 0 h 2"/>
                <a:gd name="T4" fmla="*/ 0 w 2"/>
                <a:gd name="T5" fmla="*/ 2 h 2"/>
                <a:gd name="T6" fmla="*/ 0 w 2"/>
                <a:gd name="T7" fmla="*/ 2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2" y="0"/>
                    <a:pt x="2" y="0"/>
                  </a:cubicBezTo>
                  <a:cubicBezTo>
                    <a:pt x="1" y="0"/>
                    <a:pt x="1" y="1"/>
                    <a:pt x="0" y="2"/>
                  </a:cubicBezTo>
                  <a:cubicBezTo>
                    <a:pt x="0" y="2"/>
                    <a:pt x="0" y="2"/>
                    <a:pt x="0" y="2"/>
                  </a:cubicBezTo>
                  <a:cubicBezTo>
                    <a:pt x="1" y="1"/>
                    <a:pt x="1" y="0"/>
                    <a:pt x="2" y="0"/>
                  </a:cubicBezTo>
                </a:path>
              </a:pathLst>
            </a:custGeom>
            <a:solidFill>
              <a:srgbClr val="EAB19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6" name="íŝ1îdé"/>
            <p:cNvSpPr/>
            <p:nvPr/>
          </p:nvSpPr>
          <p:spPr bwMode="auto">
            <a:xfrm>
              <a:off x="4699001" y="4146550"/>
              <a:ext cx="122238" cy="12700"/>
            </a:xfrm>
            <a:custGeom>
              <a:avLst/>
              <a:gdLst>
                <a:gd name="T0" fmla="*/ 37 w 37"/>
                <a:gd name="T1" fmla="*/ 0 h 4"/>
                <a:gd name="T2" fmla="*/ 2 w 37"/>
                <a:gd name="T3" fmla="*/ 0 h 4"/>
                <a:gd name="T4" fmla="*/ 0 w 37"/>
                <a:gd name="T5" fmla="*/ 4 h 4"/>
                <a:gd name="T6" fmla="*/ 35 w 37"/>
                <a:gd name="T7" fmla="*/ 4 h 4"/>
                <a:gd name="T8" fmla="*/ 37 w 37"/>
                <a:gd name="T9" fmla="*/ 0 h 4"/>
              </a:gdLst>
              <a:ahLst/>
              <a:cxnLst>
                <a:cxn ang="0">
                  <a:pos x="T0" y="T1"/>
                </a:cxn>
                <a:cxn ang="0">
                  <a:pos x="T2" y="T3"/>
                </a:cxn>
                <a:cxn ang="0">
                  <a:pos x="T4" y="T5"/>
                </a:cxn>
                <a:cxn ang="0">
                  <a:pos x="T6" y="T7"/>
                </a:cxn>
                <a:cxn ang="0">
                  <a:pos x="T8" y="T9"/>
                </a:cxn>
              </a:cxnLst>
              <a:rect l="0" t="0" r="r" b="b"/>
              <a:pathLst>
                <a:path w="37" h="4">
                  <a:moveTo>
                    <a:pt x="37" y="0"/>
                  </a:moveTo>
                  <a:cubicBezTo>
                    <a:pt x="2" y="0"/>
                    <a:pt x="2" y="0"/>
                    <a:pt x="2" y="0"/>
                  </a:cubicBezTo>
                  <a:cubicBezTo>
                    <a:pt x="1" y="1"/>
                    <a:pt x="0" y="2"/>
                    <a:pt x="0" y="4"/>
                  </a:cubicBezTo>
                  <a:cubicBezTo>
                    <a:pt x="35" y="4"/>
                    <a:pt x="35" y="4"/>
                    <a:pt x="35" y="4"/>
                  </a:cubicBezTo>
                  <a:cubicBezTo>
                    <a:pt x="35" y="2"/>
                    <a:pt x="36" y="1"/>
                    <a:pt x="37" y="0"/>
                  </a:cubicBezTo>
                </a:path>
              </a:pathLst>
            </a:custGeom>
            <a:solidFill>
              <a:srgbClr val="F56A5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7" name="ïṣ1îďê"/>
            <p:cNvSpPr/>
            <p:nvPr/>
          </p:nvSpPr>
          <p:spPr bwMode="auto">
            <a:xfrm>
              <a:off x="4932363" y="41560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FCB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8" name="íṣliḑè"/>
            <p:cNvSpPr/>
            <p:nvPr/>
          </p:nvSpPr>
          <p:spPr bwMode="auto">
            <a:xfrm>
              <a:off x="4932363" y="4156075"/>
              <a:ext cx="0" cy="3175"/>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0"/>
                    <a:pt x="0" y="0"/>
                    <a:pt x="0" y="0"/>
                  </a:cubicBezTo>
                </a:path>
              </a:pathLst>
            </a:custGeom>
            <a:solidFill>
              <a:srgbClr val="FFCB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9" name="iSľîdê"/>
            <p:cNvSpPr/>
            <p:nvPr/>
          </p:nvSpPr>
          <p:spPr bwMode="auto">
            <a:xfrm>
              <a:off x="4814888" y="4146550"/>
              <a:ext cx="125413" cy="12700"/>
            </a:xfrm>
            <a:custGeom>
              <a:avLst/>
              <a:gdLst>
                <a:gd name="T0" fmla="*/ 38 w 38"/>
                <a:gd name="T1" fmla="*/ 0 h 4"/>
                <a:gd name="T2" fmla="*/ 2 w 38"/>
                <a:gd name="T3" fmla="*/ 0 h 4"/>
                <a:gd name="T4" fmla="*/ 0 w 38"/>
                <a:gd name="T5" fmla="*/ 4 h 4"/>
                <a:gd name="T6" fmla="*/ 36 w 38"/>
                <a:gd name="T7" fmla="*/ 4 h 4"/>
                <a:gd name="T8" fmla="*/ 36 w 38"/>
                <a:gd name="T9" fmla="*/ 3 h 4"/>
                <a:gd name="T10" fmla="*/ 36 w 38"/>
                <a:gd name="T11" fmla="*/ 3 h 4"/>
                <a:gd name="T12" fmla="*/ 36 w 38"/>
                <a:gd name="T13" fmla="*/ 3 h 4"/>
                <a:gd name="T14" fmla="*/ 36 w 38"/>
                <a:gd name="T15" fmla="*/ 3 h 4"/>
                <a:gd name="T16" fmla="*/ 36 w 38"/>
                <a:gd name="T17" fmla="*/ 3 h 4"/>
                <a:gd name="T18" fmla="*/ 36 w 38"/>
                <a:gd name="T19" fmla="*/ 3 h 4"/>
                <a:gd name="T20" fmla="*/ 36 w 38"/>
                <a:gd name="T21" fmla="*/ 3 h 4"/>
                <a:gd name="T22" fmla="*/ 36 w 38"/>
                <a:gd name="T23" fmla="*/ 3 h 4"/>
                <a:gd name="T24" fmla="*/ 36 w 38"/>
                <a:gd name="T25" fmla="*/ 3 h 4"/>
                <a:gd name="T26" fmla="*/ 38 w 38"/>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
                  <a:moveTo>
                    <a:pt x="38" y="0"/>
                  </a:moveTo>
                  <a:cubicBezTo>
                    <a:pt x="2" y="0"/>
                    <a:pt x="2" y="0"/>
                    <a:pt x="2" y="0"/>
                  </a:cubicBezTo>
                  <a:cubicBezTo>
                    <a:pt x="1" y="1"/>
                    <a:pt x="0" y="2"/>
                    <a:pt x="0" y="4"/>
                  </a:cubicBezTo>
                  <a:cubicBezTo>
                    <a:pt x="36" y="4"/>
                    <a:pt x="36" y="4"/>
                    <a:pt x="36" y="4"/>
                  </a:cubicBezTo>
                  <a:cubicBezTo>
                    <a:pt x="36" y="4"/>
                    <a:pt x="36" y="4"/>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2"/>
                    <a:pt x="37" y="1"/>
                    <a:pt x="38" y="0"/>
                  </a:cubicBezTo>
                </a:path>
              </a:pathLst>
            </a:custGeom>
            <a:solidFill>
              <a:srgbClr val="F15F5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0" name="íṥlíde"/>
            <p:cNvSpPr/>
            <p:nvPr/>
          </p:nvSpPr>
          <p:spPr bwMode="auto">
            <a:xfrm>
              <a:off x="4632326" y="4572000"/>
              <a:ext cx="3217863" cy="787400"/>
            </a:xfrm>
            <a:custGeom>
              <a:avLst/>
              <a:gdLst>
                <a:gd name="T0" fmla="*/ 958 w 975"/>
                <a:gd name="T1" fmla="*/ 205 h 239"/>
                <a:gd name="T2" fmla="*/ 276 w 975"/>
                <a:gd name="T3" fmla="*/ 205 h 239"/>
                <a:gd name="T4" fmla="*/ 257 w 975"/>
                <a:gd name="T5" fmla="*/ 205 h 239"/>
                <a:gd name="T6" fmla="*/ 172 w 975"/>
                <a:gd name="T7" fmla="*/ 120 h 239"/>
                <a:gd name="T8" fmla="*/ 257 w 975"/>
                <a:gd name="T9" fmla="*/ 35 h 239"/>
                <a:gd name="T10" fmla="*/ 276 w 975"/>
                <a:gd name="T11" fmla="*/ 35 h 239"/>
                <a:gd name="T12" fmla="*/ 958 w 975"/>
                <a:gd name="T13" fmla="*/ 35 h 239"/>
                <a:gd name="T14" fmla="*/ 975 w 975"/>
                <a:gd name="T15" fmla="*/ 17 h 239"/>
                <a:gd name="T16" fmla="*/ 958 w 975"/>
                <a:gd name="T17" fmla="*/ 0 h 239"/>
                <a:gd name="T18" fmla="*/ 276 w 975"/>
                <a:gd name="T19" fmla="*/ 0 h 239"/>
                <a:gd name="T20" fmla="*/ 257 w 975"/>
                <a:gd name="T21" fmla="*/ 0 h 239"/>
                <a:gd name="T22" fmla="*/ 119 w 975"/>
                <a:gd name="T23" fmla="*/ 0 h 239"/>
                <a:gd name="T24" fmla="*/ 0 w 975"/>
                <a:gd name="T25" fmla="*/ 120 h 239"/>
                <a:gd name="T26" fmla="*/ 119 w 975"/>
                <a:gd name="T27" fmla="*/ 239 h 239"/>
                <a:gd name="T28" fmla="*/ 257 w 975"/>
                <a:gd name="T29" fmla="*/ 239 h 239"/>
                <a:gd name="T30" fmla="*/ 276 w 975"/>
                <a:gd name="T31" fmla="*/ 239 h 239"/>
                <a:gd name="T32" fmla="*/ 958 w 975"/>
                <a:gd name="T33" fmla="*/ 239 h 239"/>
                <a:gd name="T34" fmla="*/ 975 w 975"/>
                <a:gd name="T35" fmla="*/ 222 h 239"/>
                <a:gd name="T36" fmla="*/ 958 w 975"/>
                <a:gd name="T37" fmla="*/ 20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5" h="239">
                  <a:moveTo>
                    <a:pt x="958" y="205"/>
                  </a:moveTo>
                  <a:cubicBezTo>
                    <a:pt x="276" y="205"/>
                    <a:pt x="276" y="205"/>
                    <a:pt x="276" y="205"/>
                  </a:cubicBezTo>
                  <a:cubicBezTo>
                    <a:pt x="257" y="205"/>
                    <a:pt x="257" y="205"/>
                    <a:pt x="257" y="205"/>
                  </a:cubicBezTo>
                  <a:cubicBezTo>
                    <a:pt x="210" y="205"/>
                    <a:pt x="172" y="167"/>
                    <a:pt x="172" y="120"/>
                  </a:cubicBezTo>
                  <a:cubicBezTo>
                    <a:pt x="172" y="73"/>
                    <a:pt x="210" y="35"/>
                    <a:pt x="257" y="35"/>
                  </a:cubicBezTo>
                  <a:cubicBezTo>
                    <a:pt x="276" y="35"/>
                    <a:pt x="276" y="35"/>
                    <a:pt x="276" y="35"/>
                  </a:cubicBezTo>
                  <a:cubicBezTo>
                    <a:pt x="958" y="35"/>
                    <a:pt x="958" y="35"/>
                    <a:pt x="958" y="35"/>
                  </a:cubicBezTo>
                  <a:cubicBezTo>
                    <a:pt x="968" y="35"/>
                    <a:pt x="975" y="27"/>
                    <a:pt x="975" y="17"/>
                  </a:cubicBezTo>
                  <a:cubicBezTo>
                    <a:pt x="975" y="8"/>
                    <a:pt x="968" y="0"/>
                    <a:pt x="958" y="0"/>
                  </a:cubicBezTo>
                  <a:cubicBezTo>
                    <a:pt x="276" y="0"/>
                    <a:pt x="276" y="0"/>
                    <a:pt x="276" y="0"/>
                  </a:cubicBezTo>
                  <a:cubicBezTo>
                    <a:pt x="257" y="0"/>
                    <a:pt x="257" y="0"/>
                    <a:pt x="257" y="0"/>
                  </a:cubicBezTo>
                  <a:cubicBezTo>
                    <a:pt x="119" y="0"/>
                    <a:pt x="119" y="0"/>
                    <a:pt x="119" y="0"/>
                  </a:cubicBezTo>
                  <a:cubicBezTo>
                    <a:pt x="53" y="0"/>
                    <a:pt x="0" y="54"/>
                    <a:pt x="0" y="120"/>
                  </a:cubicBezTo>
                  <a:cubicBezTo>
                    <a:pt x="0" y="186"/>
                    <a:pt x="53" y="239"/>
                    <a:pt x="119" y="239"/>
                  </a:cubicBezTo>
                  <a:cubicBezTo>
                    <a:pt x="257" y="239"/>
                    <a:pt x="257" y="239"/>
                    <a:pt x="257" y="239"/>
                  </a:cubicBezTo>
                  <a:cubicBezTo>
                    <a:pt x="276" y="239"/>
                    <a:pt x="276" y="239"/>
                    <a:pt x="276" y="239"/>
                  </a:cubicBezTo>
                  <a:cubicBezTo>
                    <a:pt x="958" y="239"/>
                    <a:pt x="958" y="239"/>
                    <a:pt x="958" y="239"/>
                  </a:cubicBezTo>
                  <a:cubicBezTo>
                    <a:pt x="968" y="239"/>
                    <a:pt x="975" y="232"/>
                    <a:pt x="975" y="222"/>
                  </a:cubicBezTo>
                  <a:cubicBezTo>
                    <a:pt x="975" y="213"/>
                    <a:pt x="968" y="205"/>
                    <a:pt x="958" y="205"/>
                  </a:cubicBezTo>
                </a:path>
              </a:pathLst>
            </a:custGeom>
            <a:solidFill>
              <a:srgbClr val="CE59B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1" name="îṡlíďê"/>
            <p:cNvSpPr/>
            <p:nvPr/>
          </p:nvSpPr>
          <p:spPr bwMode="auto">
            <a:xfrm>
              <a:off x="5143501" y="4627563"/>
              <a:ext cx="2617788" cy="676275"/>
            </a:xfrm>
            <a:custGeom>
              <a:avLst/>
              <a:gdLst>
                <a:gd name="T0" fmla="*/ 766 w 793"/>
                <a:gd name="T1" fmla="*/ 95 h 205"/>
                <a:gd name="T2" fmla="*/ 766 w 793"/>
                <a:gd name="T3" fmla="*/ 103 h 205"/>
                <a:gd name="T4" fmla="*/ 766 w 793"/>
                <a:gd name="T5" fmla="*/ 110 h 205"/>
                <a:gd name="T6" fmla="*/ 767 w 793"/>
                <a:gd name="T7" fmla="*/ 121 h 205"/>
                <a:gd name="T8" fmla="*/ 769 w 793"/>
                <a:gd name="T9" fmla="*/ 136 h 205"/>
                <a:gd name="T10" fmla="*/ 771 w 793"/>
                <a:gd name="T11" fmla="*/ 146 h 205"/>
                <a:gd name="T12" fmla="*/ 775 w 793"/>
                <a:gd name="T13" fmla="*/ 161 h 205"/>
                <a:gd name="T14" fmla="*/ 779 w 793"/>
                <a:gd name="T15" fmla="*/ 172 h 205"/>
                <a:gd name="T16" fmla="*/ 781 w 793"/>
                <a:gd name="T17" fmla="*/ 177 h 205"/>
                <a:gd name="T18" fmla="*/ 793 w 793"/>
                <a:gd name="T19" fmla="*/ 199 h 205"/>
                <a:gd name="T20" fmla="*/ 793 w 793"/>
                <a:gd name="T21" fmla="*/ 205 h 205"/>
                <a:gd name="T22" fmla="*/ 102 w 793"/>
                <a:gd name="T23" fmla="*/ 205 h 205"/>
                <a:gd name="T24" fmla="*/ 93 w 793"/>
                <a:gd name="T25" fmla="*/ 205 h 205"/>
                <a:gd name="T26" fmla="*/ 0 w 793"/>
                <a:gd name="T27" fmla="*/ 103 h 205"/>
                <a:gd name="T28" fmla="*/ 93 w 793"/>
                <a:gd name="T29" fmla="*/ 1 h 205"/>
                <a:gd name="T30" fmla="*/ 102 w 793"/>
                <a:gd name="T31" fmla="*/ 0 h 205"/>
                <a:gd name="T32" fmla="*/ 793 w 793"/>
                <a:gd name="T33" fmla="*/ 0 h 205"/>
                <a:gd name="T34" fmla="*/ 793 w 793"/>
                <a:gd name="T35" fmla="*/ 7 h 205"/>
                <a:gd name="T36" fmla="*/ 781 w 793"/>
                <a:gd name="T37" fmla="*/ 29 h 205"/>
                <a:gd name="T38" fmla="*/ 779 w 793"/>
                <a:gd name="T39" fmla="*/ 34 h 205"/>
                <a:gd name="T40" fmla="*/ 775 w 793"/>
                <a:gd name="T41" fmla="*/ 45 h 205"/>
                <a:gd name="T42" fmla="*/ 771 w 793"/>
                <a:gd name="T43" fmla="*/ 59 h 205"/>
                <a:gd name="T44" fmla="*/ 769 w 793"/>
                <a:gd name="T45" fmla="*/ 70 h 205"/>
                <a:gd name="T46" fmla="*/ 767 w 793"/>
                <a:gd name="T47" fmla="*/ 85 h 205"/>
                <a:gd name="T48" fmla="*/ 766 w 793"/>
                <a:gd name="T49" fmla="*/ 9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3" h="205">
                  <a:moveTo>
                    <a:pt x="766" y="95"/>
                  </a:moveTo>
                  <a:cubicBezTo>
                    <a:pt x="766" y="98"/>
                    <a:pt x="766" y="100"/>
                    <a:pt x="766" y="103"/>
                  </a:cubicBezTo>
                  <a:cubicBezTo>
                    <a:pt x="766" y="105"/>
                    <a:pt x="766" y="108"/>
                    <a:pt x="766" y="110"/>
                  </a:cubicBezTo>
                  <a:cubicBezTo>
                    <a:pt x="767" y="114"/>
                    <a:pt x="767" y="117"/>
                    <a:pt x="767" y="121"/>
                  </a:cubicBezTo>
                  <a:cubicBezTo>
                    <a:pt x="768" y="126"/>
                    <a:pt x="768" y="131"/>
                    <a:pt x="769" y="136"/>
                  </a:cubicBezTo>
                  <a:cubicBezTo>
                    <a:pt x="770" y="139"/>
                    <a:pt x="770" y="143"/>
                    <a:pt x="771" y="146"/>
                  </a:cubicBezTo>
                  <a:cubicBezTo>
                    <a:pt x="772" y="151"/>
                    <a:pt x="774" y="156"/>
                    <a:pt x="775" y="161"/>
                  </a:cubicBezTo>
                  <a:cubicBezTo>
                    <a:pt x="776" y="165"/>
                    <a:pt x="778" y="168"/>
                    <a:pt x="779" y="172"/>
                  </a:cubicBezTo>
                  <a:cubicBezTo>
                    <a:pt x="780" y="173"/>
                    <a:pt x="780" y="175"/>
                    <a:pt x="781" y="177"/>
                  </a:cubicBezTo>
                  <a:cubicBezTo>
                    <a:pt x="784" y="185"/>
                    <a:pt x="789" y="192"/>
                    <a:pt x="793" y="199"/>
                  </a:cubicBezTo>
                  <a:cubicBezTo>
                    <a:pt x="793" y="205"/>
                    <a:pt x="793" y="205"/>
                    <a:pt x="793" y="205"/>
                  </a:cubicBezTo>
                  <a:cubicBezTo>
                    <a:pt x="102" y="205"/>
                    <a:pt x="102" y="205"/>
                    <a:pt x="102" y="205"/>
                  </a:cubicBezTo>
                  <a:cubicBezTo>
                    <a:pt x="99" y="205"/>
                    <a:pt x="96" y="205"/>
                    <a:pt x="93" y="205"/>
                  </a:cubicBezTo>
                  <a:cubicBezTo>
                    <a:pt x="41" y="200"/>
                    <a:pt x="0" y="156"/>
                    <a:pt x="0" y="103"/>
                  </a:cubicBezTo>
                  <a:cubicBezTo>
                    <a:pt x="0" y="49"/>
                    <a:pt x="41" y="5"/>
                    <a:pt x="93" y="1"/>
                  </a:cubicBezTo>
                  <a:cubicBezTo>
                    <a:pt x="96" y="0"/>
                    <a:pt x="99" y="0"/>
                    <a:pt x="102" y="0"/>
                  </a:cubicBezTo>
                  <a:cubicBezTo>
                    <a:pt x="793" y="0"/>
                    <a:pt x="793" y="0"/>
                    <a:pt x="793" y="0"/>
                  </a:cubicBezTo>
                  <a:cubicBezTo>
                    <a:pt x="793" y="7"/>
                    <a:pt x="793" y="7"/>
                    <a:pt x="793" y="7"/>
                  </a:cubicBezTo>
                  <a:cubicBezTo>
                    <a:pt x="789" y="13"/>
                    <a:pt x="784" y="21"/>
                    <a:pt x="781" y="29"/>
                  </a:cubicBezTo>
                  <a:cubicBezTo>
                    <a:pt x="780" y="31"/>
                    <a:pt x="780" y="32"/>
                    <a:pt x="779" y="34"/>
                  </a:cubicBezTo>
                  <a:cubicBezTo>
                    <a:pt x="778" y="37"/>
                    <a:pt x="776" y="41"/>
                    <a:pt x="775" y="45"/>
                  </a:cubicBezTo>
                  <a:cubicBezTo>
                    <a:pt x="774" y="49"/>
                    <a:pt x="772" y="54"/>
                    <a:pt x="771" y="59"/>
                  </a:cubicBezTo>
                  <a:cubicBezTo>
                    <a:pt x="770" y="63"/>
                    <a:pt x="770" y="66"/>
                    <a:pt x="769" y="70"/>
                  </a:cubicBezTo>
                  <a:cubicBezTo>
                    <a:pt x="768" y="75"/>
                    <a:pt x="768" y="80"/>
                    <a:pt x="767" y="85"/>
                  </a:cubicBezTo>
                  <a:cubicBezTo>
                    <a:pt x="767" y="88"/>
                    <a:pt x="767" y="92"/>
                    <a:pt x="766" y="95"/>
                  </a:cubicBezTo>
                </a:path>
              </a:pathLst>
            </a:custGeom>
            <a:solidFill>
              <a:srgbClr val="F4E1C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2" name="ï$ļiḋê"/>
            <p:cNvSpPr/>
            <p:nvPr/>
          </p:nvSpPr>
          <p:spPr bwMode="auto">
            <a:xfrm>
              <a:off x="5087938" y="4572000"/>
              <a:ext cx="2762250" cy="787400"/>
            </a:xfrm>
            <a:custGeom>
              <a:avLst/>
              <a:gdLst>
                <a:gd name="T0" fmla="*/ 820 w 837"/>
                <a:gd name="T1" fmla="*/ 239 h 239"/>
                <a:gd name="T2" fmla="*/ 119 w 837"/>
                <a:gd name="T3" fmla="*/ 239 h 239"/>
                <a:gd name="T4" fmla="*/ 0 w 837"/>
                <a:gd name="T5" fmla="*/ 120 h 239"/>
                <a:gd name="T6" fmla="*/ 119 w 837"/>
                <a:gd name="T7" fmla="*/ 0 h 239"/>
                <a:gd name="T8" fmla="*/ 820 w 837"/>
                <a:gd name="T9" fmla="*/ 0 h 239"/>
                <a:gd name="T10" fmla="*/ 837 w 837"/>
                <a:gd name="T11" fmla="*/ 17 h 239"/>
                <a:gd name="T12" fmla="*/ 820 w 837"/>
                <a:gd name="T13" fmla="*/ 35 h 239"/>
                <a:gd name="T14" fmla="*/ 119 w 837"/>
                <a:gd name="T15" fmla="*/ 35 h 239"/>
                <a:gd name="T16" fmla="*/ 34 w 837"/>
                <a:gd name="T17" fmla="*/ 120 h 239"/>
                <a:gd name="T18" fmla="*/ 119 w 837"/>
                <a:gd name="T19" fmla="*/ 205 h 239"/>
                <a:gd name="T20" fmla="*/ 820 w 837"/>
                <a:gd name="T21" fmla="*/ 205 h 239"/>
                <a:gd name="T22" fmla="*/ 837 w 837"/>
                <a:gd name="T23" fmla="*/ 222 h 239"/>
                <a:gd name="T24" fmla="*/ 820 w 837"/>
                <a:gd name="T25"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7" h="239">
                  <a:moveTo>
                    <a:pt x="820" y="239"/>
                  </a:moveTo>
                  <a:cubicBezTo>
                    <a:pt x="119" y="239"/>
                    <a:pt x="119" y="239"/>
                    <a:pt x="119" y="239"/>
                  </a:cubicBezTo>
                  <a:cubicBezTo>
                    <a:pt x="54" y="239"/>
                    <a:pt x="0" y="186"/>
                    <a:pt x="0" y="120"/>
                  </a:cubicBezTo>
                  <a:cubicBezTo>
                    <a:pt x="0" y="54"/>
                    <a:pt x="54" y="0"/>
                    <a:pt x="119" y="0"/>
                  </a:cubicBezTo>
                  <a:cubicBezTo>
                    <a:pt x="820" y="0"/>
                    <a:pt x="820" y="0"/>
                    <a:pt x="820" y="0"/>
                  </a:cubicBezTo>
                  <a:cubicBezTo>
                    <a:pt x="830" y="0"/>
                    <a:pt x="837" y="8"/>
                    <a:pt x="837" y="17"/>
                  </a:cubicBezTo>
                  <a:cubicBezTo>
                    <a:pt x="837" y="27"/>
                    <a:pt x="830" y="35"/>
                    <a:pt x="820" y="35"/>
                  </a:cubicBezTo>
                  <a:cubicBezTo>
                    <a:pt x="119" y="35"/>
                    <a:pt x="119" y="35"/>
                    <a:pt x="119" y="35"/>
                  </a:cubicBezTo>
                  <a:cubicBezTo>
                    <a:pt x="72" y="35"/>
                    <a:pt x="34" y="73"/>
                    <a:pt x="34" y="120"/>
                  </a:cubicBezTo>
                  <a:cubicBezTo>
                    <a:pt x="34" y="167"/>
                    <a:pt x="72" y="205"/>
                    <a:pt x="119" y="205"/>
                  </a:cubicBezTo>
                  <a:cubicBezTo>
                    <a:pt x="820" y="205"/>
                    <a:pt x="820" y="205"/>
                    <a:pt x="820" y="205"/>
                  </a:cubicBezTo>
                  <a:cubicBezTo>
                    <a:pt x="830" y="205"/>
                    <a:pt x="837" y="213"/>
                    <a:pt x="837" y="222"/>
                  </a:cubicBezTo>
                  <a:cubicBezTo>
                    <a:pt x="837" y="232"/>
                    <a:pt x="830" y="239"/>
                    <a:pt x="820" y="239"/>
                  </a:cubicBezTo>
                </a:path>
              </a:pathLst>
            </a:custGeom>
            <a:solidFill>
              <a:srgbClr val="C955A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3" name="iśľiḍé"/>
            <p:cNvSpPr/>
            <p:nvPr/>
          </p:nvSpPr>
          <p:spPr bwMode="auto">
            <a:xfrm>
              <a:off x="5087938" y="4578350"/>
              <a:ext cx="403225" cy="774700"/>
            </a:xfrm>
            <a:custGeom>
              <a:avLst/>
              <a:gdLst>
                <a:gd name="T0" fmla="*/ 122 w 122"/>
                <a:gd name="T1" fmla="*/ 203 h 235"/>
                <a:gd name="T2" fmla="*/ 119 w 122"/>
                <a:gd name="T3" fmla="*/ 203 h 235"/>
                <a:gd name="T4" fmla="*/ 34 w 122"/>
                <a:gd name="T5" fmla="*/ 118 h 235"/>
                <a:gd name="T6" fmla="*/ 119 w 122"/>
                <a:gd name="T7" fmla="*/ 33 h 235"/>
                <a:gd name="T8" fmla="*/ 122 w 122"/>
                <a:gd name="T9" fmla="*/ 33 h 235"/>
                <a:gd name="T10" fmla="*/ 97 w 122"/>
                <a:gd name="T11" fmla="*/ 0 h 235"/>
                <a:gd name="T12" fmla="*/ 0 w 122"/>
                <a:gd name="T13" fmla="*/ 118 h 235"/>
                <a:gd name="T14" fmla="*/ 97 w 122"/>
                <a:gd name="T15" fmla="*/ 235 h 235"/>
                <a:gd name="T16" fmla="*/ 122 w 122"/>
                <a:gd name="T17" fmla="*/ 20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235">
                  <a:moveTo>
                    <a:pt x="122" y="203"/>
                  </a:moveTo>
                  <a:cubicBezTo>
                    <a:pt x="119" y="203"/>
                    <a:pt x="119" y="203"/>
                    <a:pt x="119" y="203"/>
                  </a:cubicBezTo>
                  <a:cubicBezTo>
                    <a:pt x="72" y="203"/>
                    <a:pt x="34" y="165"/>
                    <a:pt x="34" y="118"/>
                  </a:cubicBezTo>
                  <a:cubicBezTo>
                    <a:pt x="34" y="71"/>
                    <a:pt x="72" y="33"/>
                    <a:pt x="119" y="33"/>
                  </a:cubicBezTo>
                  <a:cubicBezTo>
                    <a:pt x="122" y="33"/>
                    <a:pt x="122" y="33"/>
                    <a:pt x="122" y="33"/>
                  </a:cubicBezTo>
                  <a:cubicBezTo>
                    <a:pt x="115" y="21"/>
                    <a:pt x="106" y="10"/>
                    <a:pt x="97" y="0"/>
                  </a:cubicBezTo>
                  <a:cubicBezTo>
                    <a:pt x="42" y="11"/>
                    <a:pt x="0" y="60"/>
                    <a:pt x="0" y="118"/>
                  </a:cubicBezTo>
                  <a:cubicBezTo>
                    <a:pt x="0" y="176"/>
                    <a:pt x="42" y="225"/>
                    <a:pt x="97" y="235"/>
                  </a:cubicBezTo>
                  <a:cubicBezTo>
                    <a:pt x="106" y="226"/>
                    <a:pt x="115" y="215"/>
                    <a:pt x="122" y="203"/>
                  </a:cubicBezTo>
                  <a:close/>
                </a:path>
              </a:pathLst>
            </a:custGeom>
            <a:solidFill>
              <a:srgbClr val="BC50A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4" name="íSlíḓè"/>
            <p:cNvSpPr/>
            <p:nvPr/>
          </p:nvSpPr>
          <p:spPr bwMode="auto">
            <a:xfrm>
              <a:off x="5240338" y="4722813"/>
              <a:ext cx="2481263" cy="488950"/>
            </a:xfrm>
            <a:custGeom>
              <a:avLst/>
              <a:gdLst>
                <a:gd name="T0" fmla="*/ 752 w 752"/>
                <a:gd name="T1" fmla="*/ 148 h 148"/>
                <a:gd name="T2" fmla="*/ 70 w 752"/>
                <a:gd name="T3" fmla="*/ 147 h 148"/>
                <a:gd name="T4" fmla="*/ 66 w 752"/>
                <a:gd name="T5" fmla="*/ 147 h 148"/>
                <a:gd name="T6" fmla="*/ 62 w 752"/>
                <a:gd name="T7" fmla="*/ 147 h 148"/>
                <a:gd name="T8" fmla="*/ 59 w 752"/>
                <a:gd name="T9" fmla="*/ 146 h 148"/>
                <a:gd name="T10" fmla="*/ 56 w 752"/>
                <a:gd name="T11" fmla="*/ 145 h 148"/>
                <a:gd name="T12" fmla="*/ 53 w 752"/>
                <a:gd name="T13" fmla="*/ 145 h 148"/>
                <a:gd name="T14" fmla="*/ 47 w 752"/>
                <a:gd name="T15" fmla="*/ 143 h 148"/>
                <a:gd name="T16" fmla="*/ 42 w 752"/>
                <a:gd name="T17" fmla="*/ 140 h 148"/>
                <a:gd name="T18" fmla="*/ 39 w 752"/>
                <a:gd name="T19" fmla="*/ 139 h 148"/>
                <a:gd name="T20" fmla="*/ 36 w 752"/>
                <a:gd name="T21" fmla="*/ 137 h 148"/>
                <a:gd name="T22" fmla="*/ 28 w 752"/>
                <a:gd name="T23" fmla="*/ 132 h 148"/>
                <a:gd name="T24" fmla="*/ 23 w 752"/>
                <a:gd name="T25" fmla="*/ 128 h 148"/>
                <a:gd name="T26" fmla="*/ 19 w 752"/>
                <a:gd name="T27" fmla="*/ 123 h 148"/>
                <a:gd name="T28" fmla="*/ 14 w 752"/>
                <a:gd name="T29" fmla="*/ 117 h 148"/>
                <a:gd name="T30" fmla="*/ 11 w 752"/>
                <a:gd name="T31" fmla="*/ 113 h 148"/>
                <a:gd name="T32" fmla="*/ 7 w 752"/>
                <a:gd name="T33" fmla="*/ 106 h 148"/>
                <a:gd name="T34" fmla="*/ 6 w 752"/>
                <a:gd name="T35" fmla="*/ 103 h 148"/>
                <a:gd name="T36" fmla="*/ 3 w 752"/>
                <a:gd name="T37" fmla="*/ 97 h 148"/>
                <a:gd name="T38" fmla="*/ 2 w 752"/>
                <a:gd name="T39" fmla="*/ 92 h 148"/>
                <a:gd name="T40" fmla="*/ 1 w 752"/>
                <a:gd name="T41" fmla="*/ 89 h 148"/>
                <a:gd name="T42" fmla="*/ 1 w 752"/>
                <a:gd name="T43" fmla="*/ 85 h 148"/>
                <a:gd name="T44" fmla="*/ 0 w 752"/>
                <a:gd name="T45" fmla="*/ 81 h 148"/>
                <a:gd name="T46" fmla="*/ 0 w 752"/>
                <a:gd name="T47" fmla="*/ 66 h 148"/>
                <a:gd name="T48" fmla="*/ 1 w 752"/>
                <a:gd name="T49" fmla="*/ 63 h 148"/>
                <a:gd name="T50" fmla="*/ 1 w 752"/>
                <a:gd name="T51" fmla="*/ 59 h 148"/>
                <a:gd name="T52" fmla="*/ 2 w 752"/>
                <a:gd name="T53" fmla="*/ 56 h 148"/>
                <a:gd name="T54" fmla="*/ 3 w 752"/>
                <a:gd name="T55" fmla="*/ 51 h 148"/>
                <a:gd name="T56" fmla="*/ 6 w 752"/>
                <a:gd name="T57" fmla="*/ 45 h 148"/>
                <a:gd name="T58" fmla="*/ 7 w 752"/>
                <a:gd name="T59" fmla="*/ 41 h 148"/>
                <a:gd name="T60" fmla="*/ 11 w 752"/>
                <a:gd name="T61" fmla="*/ 35 h 148"/>
                <a:gd name="T62" fmla="*/ 14 w 752"/>
                <a:gd name="T63" fmla="*/ 30 h 148"/>
                <a:gd name="T64" fmla="*/ 19 w 752"/>
                <a:gd name="T65" fmla="*/ 24 h 148"/>
                <a:gd name="T66" fmla="*/ 23 w 752"/>
                <a:gd name="T67" fmla="*/ 20 h 148"/>
                <a:gd name="T68" fmla="*/ 28 w 752"/>
                <a:gd name="T69" fmla="*/ 16 h 148"/>
                <a:gd name="T70" fmla="*/ 36 w 752"/>
                <a:gd name="T71" fmla="*/ 10 h 148"/>
                <a:gd name="T72" fmla="*/ 39 w 752"/>
                <a:gd name="T73" fmla="*/ 9 h 148"/>
                <a:gd name="T74" fmla="*/ 42 w 752"/>
                <a:gd name="T75" fmla="*/ 7 h 148"/>
                <a:gd name="T76" fmla="*/ 47 w 752"/>
                <a:gd name="T77" fmla="*/ 5 h 148"/>
                <a:gd name="T78" fmla="*/ 53 w 752"/>
                <a:gd name="T79" fmla="*/ 3 h 148"/>
                <a:gd name="T80" fmla="*/ 56 w 752"/>
                <a:gd name="T81" fmla="*/ 2 h 148"/>
                <a:gd name="T82" fmla="*/ 59 w 752"/>
                <a:gd name="T83" fmla="*/ 1 h 148"/>
                <a:gd name="T84" fmla="*/ 62 w 752"/>
                <a:gd name="T85" fmla="*/ 1 h 148"/>
                <a:gd name="T86" fmla="*/ 66 w 752"/>
                <a:gd name="T87" fmla="*/ 0 h 148"/>
                <a:gd name="T88" fmla="*/ 70 w 752"/>
                <a:gd name="T89" fmla="*/ 0 h 148"/>
                <a:gd name="T90" fmla="*/ 752 w 752"/>
                <a:gd name="T91" fmla="*/ 0 h 148"/>
                <a:gd name="T92" fmla="*/ 746 w 752"/>
                <a:gd name="T93" fmla="*/ 16 h 148"/>
                <a:gd name="T94" fmla="*/ 740 w 752"/>
                <a:gd name="T95" fmla="*/ 41 h 148"/>
                <a:gd name="T96" fmla="*/ 737 w 752"/>
                <a:gd name="T97" fmla="*/ 66 h 148"/>
                <a:gd name="T98" fmla="*/ 737 w 752"/>
                <a:gd name="T99" fmla="*/ 81 h 148"/>
                <a:gd name="T100" fmla="*/ 740 w 752"/>
                <a:gd name="T101" fmla="*/ 107 h 148"/>
                <a:gd name="T102" fmla="*/ 746 w 752"/>
                <a:gd name="T103" fmla="*/ 13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2" h="148">
                  <a:moveTo>
                    <a:pt x="750" y="143"/>
                  </a:moveTo>
                  <a:cubicBezTo>
                    <a:pt x="751" y="144"/>
                    <a:pt x="751" y="146"/>
                    <a:pt x="752" y="148"/>
                  </a:cubicBezTo>
                  <a:cubicBezTo>
                    <a:pt x="73" y="148"/>
                    <a:pt x="73" y="148"/>
                    <a:pt x="73" y="148"/>
                  </a:cubicBezTo>
                  <a:cubicBezTo>
                    <a:pt x="72" y="148"/>
                    <a:pt x="71" y="147"/>
                    <a:pt x="70" y="147"/>
                  </a:cubicBezTo>
                  <a:cubicBezTo>
                    <a:pt x="69" y="147"/>
                    <a:pt x="68" y="147"/>
                    <a:pt x="67" y="147"/>
                  </a:cubicBezTo>
                  <a:cubicBezTo>
                    <a:pt x="67" y="147"/>
                    <a:pt x="67" y="147"/>
                    <a:pt x="66" y="147"/>
                  </a:cubicBezTo>
                  <a:cubicBezTo>
                    <a:pt x="66" y="147"/>
                    <a:pt x="65" y="147"/>
                    <a:pt x="65" y="147"/>
                  </a:cubicBezTo>
                  <a:cubicBezTo>
                    <a:pt x="64" y="147"/>
                    <a:pt x="63" y="147"/>
                    <a:pt x="62" y="147"/>
                  </a:cubicBezTo>
                  <a:cubicBezTo>
                    <a:pt x="62" y="147"/>
                    <a:pt x="62" y="147"/>
                    <a:pt x="62" y="147"/>
                  </a:cubicBezTo>
                  <a:cubicBezTo>
                    <a:pt x="61" y="146"/>
                    <a:pt x="60" y="146"/>
                    <a:pt x="59" y="146"/>
                  </a:cubicBezTo>
                  <a:cubicBezTo>
                    <a:pt x="58" y="146"/>
                    <a:pt x="58" y="146"/>
                    <a:pt x="57" y="146"/>
                  </a:cubicBezTo>
                  <a:cubicBezTo>
                    <a:pt x="56" y="145"/>
                    <a:pt x="56" y="145"/>
                    <a:pt x="56" y="145"/>
                  </a:cubicBezTo>
                  <a:cubicBezTo>
                    <a:pt x="56" y="145"/>
                    <a:pt x="55" y="145"/>
                    <a:pt x="54" y="145"/>
                  </a:cubicBezTo>
                  <a:cubicBezTo>
                    <a:pt x="53" y="145"/>
                    <a:pt x="53" y="145"/>
                    <a:pt x="53" y="145"/>
                  </a:cubicBezTo>
                  <a:cubicBezTo>
                    <a:pt x="52" y="144"/>
                    <a:pt x="51" y="144"/>
                    <a:pt x="50" y="144"/>
                  </a:cubicBezTo>
                  <a:cubicBezTo>
                    <a:pt x="49" y="143"/>
                    <a:pt x="48" y="143"/>
                    <a:pt x="47" y="143"/>
                  </a:cubicBezTo>
                  <a:cubicBezTo>
                    <a:pt x="46" y="142"/>
                    <a:pt x="45" y="142"/>
                    <a:pt x="44" y="142"/>
                  </a:cubicBezTo>
                  <a:cubicBezTo>
                    <a:pt x="44" y="141"/>
                    <a:pt x="43" y="141"/>
                    <a:pt x="42" y="140"/>
                  </a:cubicBezTo>
                  <a:cubicBezTo>
                    <a:pt x="42" y="140"/>
                    <a:pt x="41" y="140"/>
                    <a:pt x="41" y="140"/>
                  </a:cubicBezTo>
                  <a:cubicBezTo>
                    <a:pt x="40" y="139"/>
                    <a:pt x="39" y="139"/>
                    <a:pt x="39" y="139"/>
                  </a:cubicBezTo>
                  <a:cubicBezTo>
                    <a:pt x="38" y="138"/>
                    <a:pt x="38" y="138"/>
                    <a:pt x="38" y="138"/>
                  </a:cubicBezTo>
                  <a:cubicBezTo>
                    <a:pt x="37" y="138"/>
                    <a:pt x="36" y="138"/>
                    <a:pt x="36" y="137"/>
                  </a:cubicBezTo>
                  <a:cubicBezTo>
                    <a:pt x="34" y="136"/>
                    <a:pt x="32" y="135"/>
                    <a:pt x="30" y="134"/>
                  </a:cubicBezTo>
                  <a:cubicBezTo>
                    <a:pt x="30" y="133"/>
                    <a:pt x="29" y="133"/>
                    <a:pt x="28" y="132"/>
                  </a:cubicBezTo>
                  <a:cubicBezTo>
                    <a:pt x="28" y="131"/>
                    <a:pt x="27" y="131"/>
                    <a:pt x="26" y="130"/>
                  </a:cubicBezTo>
                  <a:cubicBezTo>
                    <a:pt x="25" y="130"/>
                    <a:pt x="24" y="129"/>
                    <a:pt x="23" y="128"/>
                  </a:cubicBezTo>
                  <a:cubicBezTo>
                    <a:pt x="23" y="127"/>
                    <a:pt x="22" y="127"/>
                    <a:pt x="21" y="126"/>
                  </a:cubicBezTo>
                  <a:cubicBezTo>
                    <a:pt x="21" y="125"/>
                    <a:pt x="20" y="124"/>
                    <a:pt x="19" y="123"/>
                  </a:cubicBezTo>
                  <a:cubicBezTo>
                    <a:pt x="18" y="122"/>
                    <a:pt x="16" y="120"/>
                    <a:pt x="15" y="119"/>
                  </a:cubicBezTo>
                  <a:cubicBezTo>
                    <a:pt x="15" y="118"/>
                    <a:pt x="14" y="118"/>
                    <a:pt x="14" y="117"/>
                  </a:cubicBezTo>
                  <a:cubicBezTo>
                    <a:pt x="13" y="116"/>
                    <a:pt x="13" y="116"/>
                    <a:pt x="12" y="115"/>
                  </a:cubicBezTo>
                  <a:cubicBezTo>
                    <a:pt x="12" y="114"/>
                    <a:pt x="11" y="114"/>
                    <a:pt x="11" y="113"/>
                  </a:cubicBezTo>
                  <a:cubicBezTo>
                    <a:pt x="10" y="111"/>
                    <a:pt x="9" y="109"/>
                    <a:pt x="7" y="107"/>
                  </a:cubicBezTo>
                  <a:cubicBezTo>
                    <a:pt x="7" y="106"/>
                    <a:pt x="7" y="106"/>
                    <a:pt x="7" y="106"/>
                  </a:cubicBezTo>
                  <a:cubicBezTo>
                    <a:pt x="7" y="105"/>
                    <a:pt x="6" y="104"/>
                    <a:pt x="6" y="103"/>
                  </a:cubicBezTo>
                  <a:cubicBezTo>
                    <a:pt x="6" y="103"/>
                    <a:pt x="6" y="103"/>
                    <a:pt x="6" y="103"/>
                  </a:cubicBezTo>
                  <a:cubicBezTo>
                    <a:pt x="5" y="102"/>
                    <a:pt x="5" y="101"/>
                    <a:pt x="4" y="99"/>
                  </a:cubicBezTo>
                  <a:cubicBezTo>
                    <a:pt x="4" y="98"/>
                    <a:pt x="4" y="98"/>
                    <a:pt x="3" y="97"/>
                  </a:cubicBezTo>
                  <a:cubicBezTo>
                    <a:pt x="3" y="96"/>
                    <a:pt x="3" y="95"/>
                    <a:pt x="3" y="94"/>
                  </a:cubicBezTo>
                  <a:cubicBezTo>
                    <a:pt x="2" y="94"/>
                    <a:pt x="2" y="93"/>
                    <a:pt x="2" y="92"/>
                  </a:cubicBezTo>
                  <a:cubicBezTo>
                    <a:pt x="2" y="91"/>
                    <a:pt x="2" y="91"/>
                    <a:pt x="2" y="91"/>
                  </a:cubicBezTo>
                  <a:cubicBezTo>
                    <a:pt x="2" y="90"/>
                    <a:pt x="1" y="90"/>
                    <a:pt x="1" y="89"/>
                  </a:cubicBezTo>
                  <a:cubicBezTo>
                    <a:pt x="1" y="89"/>
                    <a:pt x="1" y="89"/>
                    <a:pt x="1" y="89"/>
                  </a:cubicBezTo>
                  <a:cubicBezTo>
                    <a:pt x="1" y="87"/>
                    <a:pt x="1" y="86"/>
                    <a:pt x="1" y="85"/>
                  </a:cubicBezTo>
                  <a:cubicBezTo>
                    <a:pt x="0" y="84"/>
                    <a:pt x="0" y="83"/>
                    <a:pt x="0" y="83"/>
                  </a:cubicBezTo>
                  <a:cubicBezTo>
                    <a:pt x="0" y="82"/>
                    <a:pt x="0" y="82"/>
                    <a:pt x="0" y="81"/>
                  </a:cubicBezTo>
                  <a:cubicBezTo>
                    <a:pt x="0" y="79"/>
                    <a:pt x="0" y="76"/>
                    <a:pt x="0" y="74"/>
                  </a:cubicBezTo>
                  <a:cubicBezTo>
                    <a:pt x="0" y="71"/>
                    <a:pt x="0" y="69"/>
                    <a:pt x="0" y="66"/>
                  </a:cubicBezTo>
                  <a:cubicBezTo>
                    <a:pt x="0" y="66"/>
                    <a:pt x="0" y="66"/>
                    <a:pt x="0" y="65"/>
                  </a:cubicBezTo>
                  <a:cubicBezTo>
                    <a:pt x="0" y="64"/>
                    <a:pt x="0" y="63"/>
                    <a:pt x="1" y="63"/>
                  </a:cubicBezTo>
                  <a:cubicBezTo>
                    <a:pt x="1" y="61"/>
                    <a:pt x="1" y="60"/>
                    <a:pt x="1" y="59"/>
                  </a:cubicBezTo>
                  <a:cubicBezTo>
                    <a:pt x="1" y="59"/>
                    <a:pt x="1" y="59"/>
                    <a:pt x="1" y="59"/>
                  </a:cubicBezTo>
                  <a:cubicBezTo>
                    <a:pt x="1" y="58"/>
                    <a:pt x="2" y="57"/>
                    <a:pt x="2" y="56"/>
                  </a:cubicBezTo>
                  <a:cubicBezTo>
                    <a:pt x="2" y="56"/>
                    <a:pt x="2" y="56"/>
                    <a:pt x="2" y="56"/>
                  </a:cubicBezTo>
                  <a:cubicBezTo>
                    <a:pt x="2" y="55"/>
                    <a:pt x="2" y="54"/>
                    <a:pt x="3" y="53"/>
                  </a:cubicBezTo>
                  <a:cubicBezTo>
                    <a:pt x="3" y="52"/>
                    <a:pt x="3" y="52"/>
                    <a:pt x="3" y="51"/>
                  </a:cubicBezTo>
                  <a:cubicBezTo>
                    <a:pt x="4" y="50"/>
                    <a:pt x="4" y="49"/>
                    <a:pt x="4" y="48"/>
                  </a:cubicBezTo>
                  <a:cubicBezTo>
                    <a:pt x="5" y="47"/>
                    <a:pt x="5" y="46"/>
                    <a:pt x="6" y="45"/>
                  </a:cubicBezTo>
                  <a:cubicBezTo>
                    <a:pt x="6" y="44"/>
                    <a:pt x="6" y="44"/>
                    <a:pt x="6" y="44"/>
                  </a:cubicBezTo>
                  <a:cubicBezTo>
                    <a:pt x="6" y="43"/>
                    <a:pt x="7" y="42"/>
                    <a:pt x="7" y="41"/>
                  </a:cubicBezTo>
                  <a:cubicBezTo>
                    <a:pt x="7" y="41"/>
                    <a:pt x="7" y="41"/>
                    <a:pt x="7" y="41"/>
                  </a:cubicBezTo>
                  <a:cubicBezTo>
                    <a:pt x="9" y="39"/>
                    <a:pt x="10" y="37"/>
                    <a:pt x="11" y="35"/>
                  </a:cubicBezTo>
                  <a:cubicBezTo>
                    <a:pt x="11" y="34"/>
                    <a:pt x="12" y="33"/>
                    <a:pt x="12" y="33"/>
                  </a:cubicBezTo>
                  <a:cubicBezTo>
                    <a:pt x="13" y="32"/>
                    <a:pt x="13" y="31"/>
                    <a:pt x="14" y="30"/>
                  </a:cubicBezTo>
                  <a:cubicBezTo>
                    <a:pt x="14" y="30"/>
                    <a:pt x="15" y="29"/>
                    <a:pt x="15" y="29"/>
                  </a:cubicBezTo>
                  <a:cubicBezTo>
                    <a:pt x="16" y="27"/>
                    <a:pt x="18" y="26"/>
                    <a:pt x="19" y="24"/>
                  </a:cubicBezTo>
                  <a:cubicBezTo>
                    <a:pt x="20" y="23"/>
                    <a:pt x="21" y="23"/>
                    <a:pt x="21" y="22"/>
                  </a:cubicBezTo>
                  <a:cubicBezTo>
                    <a:pt x="22" y="21"/>
                    <a:pt x="23" y="20"/>
                    <a:pt x="23" y="20"/>
                  </a:cubicBezTo>
                  <a:cubicBezTo>
                    <a:pt x="24" y="19"/>
                    <a:pt x="25" y="18"/>
                    <a:pt x="26" y="17"/>
                  </a:cubicBezTo>
                  <a:cubicBezTo>
                    <a:pt x="27" y="17"/>
                    <a:pt x="28" y="16"/>
                    <a:pt x="28" y="16"/>
                  </a:cubicBezTo>
                  <a:cubicBezTo>
                    <a:pt x="29" y="15"/>
                    <a:pt x="30" y="14"/>
                    <a:pt x="30" y="14"/>
                  </a:cubicBezTo>
                  <a:cubicBezTo>
                    <a:pt x="32" y="13"/>
                    <a:pt x="34" y="12"/>
                    <a:pt x="36" y="10"/>
                  </a:cubicBezTo>
                  <a:cubicBezTo>
                    <a:pt x="36" y="10"/>
                    <a:pt x="37" y="10"/>
                    <a:pt x="38" y="9"/>
                  </a:cubicBezTo>
                  <a:cubicBezTo>
                    <a:pt x="39" y="9"/>
                    <a:pt x="39" y="9"/>
                    <a:pt x="39" y="9"/>
                  </a:cubicBezTo>
                  <a:cubicBezTo>
                    <a:pt x="39" y="8"/>
                    <a:pt x="40" y="8"/>
                    <a:pt x="41" y="8"/>
                  </a:cubicBezTo>
                  <a:cubicBezTo>
                    <a:pt x="41" y="8"/>
                    <a:pt x="42" y="7"/>
                    <a:pt x="42" y="7"/>
                  </a:cubicBezTo>
                  <a:cubicBezTo>
                    <a:pt x="43" y="7"/>
                    <a:pt x="44" y="6"/>
                    <a:pt x="44" y="6"/>
                  </a:cubicBezTo>
                  <a:cubicBezTo>
                    <a:pt x="45" y="6"/>
                    <a:pt x="46" y="5"/>
                    <a:pt x="47" y="5"/>
                  </a:cubicBezTo>
                  <a:cubicBezTo>
                    <a:pt x="48" y="5"/>
                    <a:pt x="49" y="4"/>
                    <a:pt x="50" y="4"/>
                  </a:cubicBezTo>
                  <a:cubicBezTo>
                    <a:pt x="51" y="4"/>
                    <a:pt x="52" y="3"/>
                    <a:pt x="53" y="3"/>
                  </a:cubicBezTo>
                  <a:cubicBezTo>
                    <a:pt x="54" y="3"/>
                    <a:pt x="54" y="3"/>
                    <a:pt x="54" y="3"/>
                  </a:cubicBezTo>
                  <a:cubicBezTo>
                    <a:pt x="55" y="2"/>
                    <a:pt x="56" y="2"/>
                    <a:pt x="56" y="2"/>
                  </a:cubicBezTo>
                  <a:cubicBezTo>
                    <a:pt x="57" y="2"/>
                    <a:pt x="57" y="2"/>
                    <a:pt x="57" y="2"/>
                  </a:cubicBezTo>
                  <a:cubicBezTo>
                    <a:pt x="58" y="2"/>
                    <a:pt x="58" y="2"/>
                    <a:pt x="59" y="1"/>
                  </a:cubicBezTo>
                  <a:cubicBezTo>
                    <a:pt x="60" y="1"/>
                    <a:pt x="61" y="1"/>
                    <a:pt x="62" y="1"/>
                  </a:cubicBezTo>
                  <a:cubicBezTo>
                    <a:pt x="62" y="1"/>
                    <a:pt x="62" y="1"/>
                    <a:pt x="62" y="1"/>
                  </a:cubicBezTo>
                  <a:cubicBezTo>
                    <a:pt x="63" y="1"/>
                    <a:pt x="64" y="1"/>
                    <a:pt x="65" y="1"/>
                  </a:cubicBezTo>
                  <a:cubicBezTo>
                    <a:pt x="65" y="1"/>
                    <a:pt x="66" y="0"/>
                    <a:pt x="66" y="0"/>
                  </a:cubicBezTo>
                  <a:cubicBezTo>
                    <a:pt x="67" y="0"/>
                    <a:pt x="67" y="0"/>
                    <a:pt x="67" y="0"/>
                  </a:cubicBezTo>
                  <a:cubicBezTo>
                    <a:pt x="68" y="0"/>
                    <a:pt x="69" y="0"/>
                    <a:pt x="70" y="0"/>
                  </a:cubicBezTo>
                  <a:cubicBezTo>
                    <a:pt x="71" y="0"/>
                    <a:pt x="72" y="0"/>
                    <a:pt x="73" y="0"/>
                  </a:cubicBezTo>
                  <a:cubicBezTo>
                    <a:pt x="752" y="0"/>
                    <a:pt x="752" y="0"/>
                    <a:pt x="752" y="0"/>
                  </a:cubicBezTo>
                  <a:cubicBezTo>
                    <a:pt x="751" y="2"/>
                    <a:pt x="751" y="3"/>
                    <a:pt x="750" y="5"/>
                  </a:cubicBezTo>
                  <a:cubicBezTo>
                    <a:pt x="749" y="8"/>
                    <a:pt x="747" y="12"/>
                    <a:pt x="746" y="16"/>
                  </a:cubicBezTo>
                  <a:cubicBezTo>
                    <a:pt x="745" y="20"/>
                    <a:pt x="743" y="25"/>
                    <a:pt x="742" y="30"/>
                  </a:cubicBezTo>
                  <a:cubicBezTo>
                    <a:pt x="741" y="34"/>
                    <a:pt x="741" y="37"/>
                    <a:pt x="740" y="41"/>
                  </a:cubicBezTo>
                  <a:cubicBezTo>
                    <a:pt x="739" y="46"/>
                    <a:pt x="739" y="51"/>
                    <a:pt x="738" y="56"/>
                  </a:cubicBezTo>
                  <a:cubicBezTo>
                    <a:pt x="738" y="59"/>
                    <a:pt x="738" y="63"/>
                    <a:pt x="737" y="66"/>
                  </a:cubicBezTo>
                  <a:cubicBezTo>
                    <a:pt x="737" y="69"/>
                    <a:pt x="737" y="71"/>
                    <a:pt x="737" y="74"/>
                  </a:cubicBezTo>
                  <a:cubicBezTo>
                    <a:pt x="737" y="76"/>
                    <a:pt x="737" y="79"/>
                    <a:pt x="737" y="81"/>
                  </a:cubicBezTo>
                  <a:cubicBezTo>
                    <a:pt x="738" y="85"/>
                    <a:pt x="738" y="88"/>
                    <a:pt x="738" y="92"/>
                  </a:cubicBezTo>
                  <a:cubicBezTo>
                    <a:pt x="739" y="97"/>
                    <a:pt x="739" y="102"/>
                    <a:pt x="740" y="107"/>
                  </a:cubicBezTo>
                  <a:cubicBezTo>
                    <a:pt x="741" y="110"/>
                    <a:pt x="741" y="114"/>
                    <a:pt x="742" y="117"/>
                  </a:cubicBezTo>
                  <a:cubicBezTo>
                    <a:pt x="743" y="122"/>
                    <a:pt x="745" y="127"/>
                    <a:pt x="746" y="132"/>
                  </a:cubicBezTo>
                  <a:cubicBezTo>
                    <a:pt x="747" y="136"/>
                    <a:pt x="749" y="139"/>
                    <a:pt x="750" y="143"/>
                  </a:cubicBezTo>
                </a:path>
              </a:pathLst>
            </a:custGeom>
            <a:solidFill>
              <a:srgbClr val="FFEDC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5" name="ïŝļiḋè"/>
            <p:cNvSpPr/>
            <p:nvPr/>
          </p:nvSpPr>
          <p:spPr bwMode="auto">
            <a:xfrm>
              <a:off x="5240338" y="4722813"/>
              <a:ext cx="2481263" cy="488950"/>
            </a:xfrm>
            <a:custGeom>
              <a:avLst/>
              <a:gdLst>
                <a:gd name="T0" fmla="*/ 752 w 752"/>
                <a:gd name="T1" fmla="*/ 148 h 148"/>
                <a:gd name="T2" fmla="*/ 70 w 752"/>
                <a:gd name="T3" fmla="*/ 147 h 148"/>
                <a:gd name="T4" fmla="*/ 66 w 752"/>
                <a:gd name="T5" fmla="*/ 147 h 148"/>
                <a:gd name="T6" fmla="*/ 62 w 752"/>
                <a:gd name="T7" fmla="*/ 147 h 148"/>
                <a:gd name="T8" fmla="*/ 59 w 752"/>
                <a:gd name="T9" fmla="*/ 146 h 148"/>
                <a:gd name="T10" fmla="*/ 56 w 752"/>
                <a:gd name="T11" fmla="*/ 145 h 148"/>
                <a:gd name="T12" fmla="*/ 53 w 752"/>
                <a:gd name="T13" fmla="*/ 145 h 148"/>
                <a:gd name="T14" fmla="*/ 47 w 752"/>
                <a:gd name="T15" fmla="*/ 143 h 148"/>
                <a:gd name="T16" fmla="*/ 42 w 752"/>
                <a:gd name="T17" fmla="*/ 140 h 148"/>
                <a:gd name="T18" fmla="*/ 39 w 752"/>
                <a:gd name="T19" fmla="*/ 139 h 148"/>
                <a:gd name="T20" fmla="*/ 36 w 752"/>
                <a:gd name="T21" fmla="*/ 137 h 148"/>
                <a:gd name="T22" fmla="*/ 28 w 752"/>
                <a:gd name="T23" fmla="*/ 132 h 148"/>
                <a:gd name="T24" fmla="*/ 23 w 752"/>
                <a:gd name="T25" fmla="*/ 128 h 148"/>
                <a:gd name="T26" fmla="*/ 19 w 752"/>
                <a:gd name="T27" fmla="*/ 123 h 148"/>
                <a:gd name="T28" fmla="*/ 14 w 752"/>
                <a:gd name="T29" fmla="*/ 117 h 148"/>
                <a:gd name="T30" fmla="*/ 11 w 752"/>
                <a:gd name="T31" fmla="*/ 113 h 148"/>
                <a:gd name="T32" fmla="*/ 7 w 752"/>
                <a:gd name="T33" fmla="*/ 106 h 148"/>
                <a:gd name="T34" fmla="*/ 6 w 752"/>
                <a:gd name="T35" fmla="*/ 103 h 148"/>
                <a:gd name="T36" fmla="*/ 3 w 752"/>
                <a:gd name="T37" fmla="*/ 97 h 148"/>
                <a:gd name="T38" fmla="*/ 2 w 752"/>
                <a:gd name="T39" fmla="*/ 92 h 148"/>
                <a:gd name="T40" fmla="*/ 1 w 752"/>
                <a:gd name="T41" fmla="*/ 89 h 148"/>
                <a:gd name="T42" fmla="*/ 1 w 752"/>
                <a:gd name="T43" fmla="*/ 85 h 148"/>
                <a:gd name="T44" fmla="*/ 0 w 752"/>
                <a:gd name="T45" fmla="*/ 81 h 148"/>
                <a:gd name="T46" fmla="*/ 0 w 752"/>
                <a:gd name="T47" fmla="*/ 66 h 148"/>
                <a:gd name="T48" fmla="*/ 1 w 752"/>
                <a:gd name="T49" fmla="*/ 63 h 148"/>
                <a:gd name="T50" fmla="*/ 1 w 752"/>
                <a:gd name="T51" fmla="*/ 59 h 148"/>
                <a:gd name="T52" fmla="*/ 2 w 752"/>
                <a:gd name="T53" fmla="*/ 56 h 148"/>
                <a:gd name="T54" fmla="*/ 3 w 752"/>
                <a:gd name="T55" fmla="*/ 51 h 148"/>
                <a:gd name="T56" fmla="*/ 6 w 752"/>
                <a:gd name="T57" fmla="*/ 45 h 148"/>
                <a:gd name="T58" fmla="*/ 7 w 752"/>
                <a:gd name="T59" fmla="*/ 41 h 148"/>
                <a:gd name="T60" fmla="*/ 11 w 752"/>
                <a:gd name="T61" fmla="*/ 35 h 148"/>
                <a:gd name="T62" fmla="*/ 14 w 752"/>
                <a:gd name="T63" fmla="*/ 30 h 148"/>
                <a:gd name="T64" fmla="*/ 19 w 752"/>
                <a:gd name="T65" fmla="*/ 24 h 148"/>
                <a:gd name="T66" fmla="*/ 23 w 752"/>
                <a:gd name="T67" fmla="*/ 20 h 148"/>
                <a:gd name="T68" fmla="*/ 28 w 752"/>
                <a:gd name="T69" fmla="*/ 16 h 148"/>
                <a:gd name="T70" fmla="*/ 36 w 752"/>
                <a:gd name="T71" fmla="*/ 10 h 148"/>
                <a:gd name="T72" fmla="*/ 39 w 752"/>
                <a:gd name="T73" fmla="*/ 9 h 148"/>
                <a:gd name="T74" fmla="*/ 42 w 752"/>
                <a:gd name="T75" fmla="*/ 7 h 148"/>
                <a:gd name="T76" fmla="*/ 47 w 752"/>
                <a:gd name="T77" fmla="*/ 5 h 148"/>
                <a:gd name="T78" fmla="*/ 53 w 752"/>
                <a:gd name="T79" fmla="*/ 3 h 148"/>
                <a:gd name="T80" fmla="*/ 56 w 752"/>
                <a:gd name="T81" fmla="*/ 2 h 148"/>
                <a:gd name="T82" fmla="*/ 59 w 752"/>
                <a:gd name="T83" fmla="*/ 1 h 148"/>
                <a:gd name="T84" fmla="*/ 62 w 752"/>
                <a:gd name="T85" fmla="*/ 1 h 148"/>
                <a:gd name="T86" fmla="*/ 66 w 752"/>
                <a:gd name="T87" fmla="*/ 0 h 148"/>
                <a:gd name="T88" fmla="*/ 70 w 752"/>
                <a:gd name="T89" fmla="*/ 0 h 148"/>
                <a:gd name="T90" fmla="*/ 752 w 752"/>
                <a:gd name="T91" fmla="*/ 0 h 148"/>
                <a:gd name="T92" fmla="*/ 746 w 752"/>
                <a:gd name="T93" fmla="*/ 16 h 148"/>
                <a:gd name="T94" fmla="*/ 740 w 752"/>
                <a:gd name="T95" fmla="*/ 41 h 148"/>
                <a:gd name="T96" fmla="*/ 737 w 752"/>
                <a:gd name="T97" fmla="*/ 66 h 148"/>
                <a:gd name="T98" fmla="*/ 737 w 752"/>
                <a:gd name="T99" fmla="*/ 81 h 148"/>
                <a:gd name="T100" fmla="*/ 740 w 752"/>
                <a:gd name="T101" fmla="*/ 107 h 148"/>
                <a:gd name="T102" fmla="*/ 746 w 752"/>
                <a:gd name="T103" fmla="*/ 13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2" h="148">
                  <a:moveTo>
                    <a:pt x="750" y="143"/>
                  </a:moveTo>
                  <a:cubicBezTo>
                    <a:pt x="751" y="144"/>
                    <a:pt x="751" y="146"/>
                    <a:pt x="752" y="148"/>
                  </a:cubicBezTo>
                  <a:cubicBezTo>
                    <a:pt x="73" y="148"/>
                    <a:pt x="73" y="148"/>
                    <a:pt x="73" y="148"/>
                  </a:cubicBezTo>
                  <a:cubicBezTo>
                    <a:pt x="72" y="148"/>
                    <a:pt x="71" y="147"/>
                    <a:pt x="70" y="147"/>
                  </a:cubicBezTo>
                  <a:cubicBezTo>
                    <a:pt x="69" y="147"/>
                    <a:pt x="68" y="147"/>
                    <a:pt x="67" y="147"/>
                  </a:cubicBezTo>
                  <a:cubicBezTo>
                    <a:pt x="67" y="147"/>
                    <a:pt x="67" y="147"/>
                    <a:pt x="66" y="147"/>
                  </a:cubicBezTo>
                  <a:cubicBezTo>
                    <a:pt x="66" y="147"/>
                    <a:pt x="65" y="147"/>
                    <a:pt x="65" y="147"/>
                  </a:cubicBezTo>
                  <a:cubicBezTo>
                    <a:pt x="64" y="147"/>
                    <a:pt x="63" y="147"/>
                    <a:pt x="62" y="147"/>
                  </a:cubicBezTo>
                  <a:cubicBezTo>
                    <a:pt x="62" y="147"/>
                    <a:pt x="62" y="147"/>
                    <a:pt x="62" y="147"/>
                  </a:cubicBezTo>
                  <a:cubicBezTo>
                    <a:pt x="61" y="146"/>
                    <a:pt x="60" y="146"/>
                    <a:pt x="59" y="146"/>
                  </a:cubicBezTo>
                  <a:cubicBezTo>
                    <a:pt x="58" y="146"/>
                    <a:pt x="58" y="146"/>
                    <a:pt x="57" y="146"/>
                  </a:cubicBezTo>
                  <a:cubicBezTo>
                    <a:pt x="56" y="145"/>
                    <a:pt x="56" y="145"/>
                    <a:pt x="56" y="145"/>
                  </a:cubicBezTo>
                  <a:cubicBezTo>
                    <a:pt x="56" y="145"/>
                    <a:pt x="55" y="145"/>
                    <a:pt x="54" y="145"/>
                  </a:cubicBezTo>
                  <a:cubicBezTo>
                    <a:pt x="53" y="145"/>
                    <a:pt x="53" y="145"/>
                    <a:pt x="53" y="145"/>
                  </a:cubicBezTo>
                  <a:cubicBezTo>
                    <a:pt x="52" y="144"/>
                    <a:pt x="51" y="144"/>
                    <a:pt x="50" y="144"/>
                  </a:cubicBezTo>
                  <a:cubicBezTo>
                    <a:pt x="49" y="143"/>
                    <a:pt x="48" y="143"/>
                    <a:pt x="47" y="143"/>
                  </a:cubicBezTo>
                  <a:cubicBezTo>
                    <a:pt x="46" y="142"/>
                    <a:pt x="45" y="142"/>
                    <a:pt x="44" y="142"/>
                  </a:cubicBezTo>
                  <a:cubicBezTo>
                    <a:pt x="44" y="141"/>
                    <a:pt x="43" y="141"/>
                    <a:pt x="42" y="140"/>
                  </a:cubicBezTo>
                  <a:cubicBezTo>
                    <a:pt x="42" y="140"/>
                    <a:pt x="41" y="140"/>
                    <a:pt x="41" y="140"/>
                  </a:cubicBezTo>
                  <a:cubicBezTo>
                    <a:pt x="40" y="139"/>
                    <a:pt x="39" y="139"/>
                    <a:pt x="39" y="139"/>
                  </a:cubicBezTo>
                  <a:cubicBezTo>
                    <a:pt x="38" y="138"/>
                    <a:pt x="38" y="138"/>
                    <a:pt x="38" y="138"/>
                  </a:cubicBezTo>
                  <a:cubicBezTo>
                    <a:pt x="37" y="138"/>
                    <a:pt x="36" y="138"/>
                    <a:pt x="36" y="137"/>
                  </a:cubicBezTo>
                  <a:cubicBezTo>
                    <a:pt x="34" y="136"/>
                    <a:pt x="32" y="135"/>
                    <a:pt x="30" y="134"/>
                  </a:cubicBezTo>
                  <a:cubicBezTo>
                    <a:pt x="30" y="133"/>
                    <a:pt x="29" y="133"/>
                    <a:pt x="28" y="132"/>
                  </a:cubicBezTo>
                  <a:cubicBezTo>
                    <a:pt x="28" y="131"/>
                    <a:pt x="27" y="131"/>
                    <a:pt x="26" y="130"/>
                  </a:cubicBezTo>
                  <a:cubicBezTo>
                    <a:pt x="25" y="130"/>
                    <a:pt x="24" y="129"/>
                    <a:pt x="23" y="128"/>
                  </a:cubicBezTo>
                  <a:cubicBezTo>
                    <a:pt x="23" y="127"/>
                    <a:pt x="22" y="127"/>
                    <a:pt x="21" y="126"/>
                  </a:cubicBezTo>
                  <a:cubicBezTo>
                    <a:pt x="21" y="125"/>
                    <a:pt x="20" y="124"/>
                    <a:pt x="19" y="123"/>
                  </a:cubicBezTo>
                  <a:cubicBezTo>
                    <a:pt x="18" y="122"/>
                    <a:pt x="16" y="120"/>
                    <a:pt x="15" y="119"/>
                  </a:cubicBezTo>
                  <a:cubicBezTo>
                    <a:pt x="15" y="118"/>
                    <a:pt x="14" y="118"/>
                    <a:pt x="14" y="117"/>
                  </a:cubicBezTo>
                  <a:cubicBezTo>
                    <a:pt x="13" y="116"/>
                    <a:pt x="13" y="116"/>
                    <a:pt x="12" y="115"/>
                  </a:cubicBezTo>
                  <a:cubicBezTo>
                    <a:pt x="12" y="114"/>
                    <a:pt x="11" y="114"/>
                    <a:pt x="11" y="113"/>
                  </a:cubicBezTo>
                  <a:cubicBezTo>
                    <a:pt x="10" y="111"/>
                    <a:pt x="9" y="109"/>
                    <a:pt x="7" y="107"/>
                  </a:cubicBezTo>
                  <a:cubicBezTo>
                    <a:pt x="7" y="106"/>
                    <a:pt x="7" y="106"/>
                    <a:pt x="7" y="106"/>
                  </a:cubicBezTo>
                  <a:cubicBezTo>
                    <a:pt x="7" y="105"/>
                    <a:pt x="6" y="104"/>
                    <a:pt x="6" y="103"/>
                  </a:cubicBezTo>
                  <a:cubicBezTo>
                    <a:pt x="6" y="103"/>
                    <a:pt x="6" y="103"/>
                    <a:pt x="6" y="103"/>
                  </a:cubicBezTo>
                  <a:cubicBezTo>
                    <a:pt x="5" y="102"/>
                    <a:pt x="5" y="101"/>
                    <a:pt x="4" y="99"/>
                  </a:cubicBezTo>
                  <a:cubicBezTo>
                    <a:pt x="4" y="98"/>
                    <a:pt x="4" y="98"/>
                    <a:pt x="3" y="97"/>
                  </a:cubicBezTo>
                  <a:cubicBezTo>
                    <a:pt x="3" y="96"/>
                    <a:pt x="3" y="95"/>
                    <a:pt x="3" y="94"/>
                  </a:cubicBezTo>
                  <a:cubicBezTo>
                    <a:pt x="2" y="94"/>
                    <a:pt x="2" y="93"/>
                    <a:pt x="2" y="92"/>
                  </a:cubicBezTo>
                  <a:cubicBezTo>
                    <a:pt x="2" y="91"/>
                    <a:pt x="2" y="91"/>
                    <a:pt x="2" y="91"/>
                  </a:cubicBezTo>
                  <a:cubicBezTo>
                    <a:pt x="2" y="90"/>
                    <a:pt x="1" y="90"/>
                    <a:pt x="1" y="89"/>
                  </a:cubicBezTo>
                  <a:cubicBezTo>
                    <a:pt x="1" y="89"/>
                    <a:pt x="1" y="89"/>
                    <a:pt x="1" y="89"/>
                  </a:cubicBezTo>
                  <a:cubicBezTo>
                    <a:pt x="1" y="87"/>
                    <a:pt x="1" y="86"/>
                    <a:pt x="1" y="85"/>
                  </a:cubicBezTo>
                  <a:cubicBezTo>
                    <a:pt x="0" y="84"/>
                    <a:pt x="0" y="83"/>
                    <a:pt x="0" y="83"/>
                  </a:cubicBezTo>
                  <a:cubicBezTo>
                    <a:pt x="0" y="82"/>
                    <a:pt x="0" y="82"/>
                    <a:pt x="0" y="81"/>
                  </a:cubicBezTo>
                  <a:cubicBezTo>
                    <a:pt x="0" y="79"/>
                    <a:pt x="0" y="76"/>
                    <a:pt x="0" y="74"/>
                  </a:cubicBezTo>
                  <a:cubicBezTo>
                    <a:pt x="0" y="71"/>
                    <a:pt x="0" y="69"/>
                    <a:pt x="0" y="66"/>
                  </a:cubicBezTo>
                  <a:cubicBezTo>
                    <a:pt x="0" y="66"/>
                    <a:pt x="0" y="66"/>
                    <a:pt x="0" y="65"/>
                  </a:cubicBezTo>
                  <a:cubicBezTo>
                    <a:pt x="0" y="64"/>
                    <a:pt x="0" y="63"/>
                    <a:pt x="1" y="63"/>
                  </a:cubicBezTo>
                  <a:cubicBezTo>
                    <a:pt x="1" y="61"/>
                    <a:pt x="1" y="60"/>
                    <a:pt x="1" y="59"/>
                  </a:cubicBezTo>
                  <a:cubicBezTo>
                    <a:pt x="1" y="59"/>
                    <a:pt x="1" y="59"/>
                    <a:pt x="1" y="59"/>
                  </a:cubicBezTo>
                  <a:cubicBezTo>
                    <a:pt x="1" y="58"/>
                    <a:pt x="2" y="57"/>
                    <a:pt x="2" y="56"/>
                  </a:cubicBezTo>
                  <a:cubicBezTo>
                    <a:pt x="2" y="56"/>
                    <a:pt x="2" y="56"/>
                    <a:pt x="2" y="56"/>
                  </a:cubicBezTo>
                  <a:cubicBezTo>
                    <a:pt x="2" y="55"/>
                    <a:pt x="2" y="54"/>
                    <a:pt x="3" y="53"/>
                  </a:cubicBezTo>
                  <a:cubicBezTo>
                    <a:pt x="3" y="52"/>
                    <a:pt x="3" y="52"/>
                    <a:pt x="3" y="51"/>
                  </a:cubicBezTo>
                  <a:cubicBezTo>
                    <a:pt x="4" y="50"/>
                    <a:pt x="4" y="49"/>
                    <a:pt x="4" y="48"/>
                  </a:cubicBezTo>
                  <a:cubicBezTo>
                    <a:pt x="5" y="47"/>
                    <a:pt x="5" y="46"/>
                    <a:pt x="6" y="45"/>
                  </a:cubicBezTo>
                  <a:cubicBezTo>
                    <a:pt x="6" y="44"/>
                    <a:pt x="6" y="44"/>
                    <a:pt x="6" y="44"/>
                  </a:cubicBezTo>
                  <a:cubicBezTo>
                    <a:pt x="6" y="43"/>
                    <a:pt x="7" y="42"/>
                    <a:pt x="7" y="41"/>
                  </a:cubicBezTo>
                  <a:cubicBezTo>
                    <a:pt x="7" y="41"/>
                    <a:pt x="7" y="41"/>
                    <a:pt x="7" y="41"/>
                  </a:cubicBezTo>
                  <a:cubicBezTo>
                    <a:pt x="9" y="39"/>
                    <a:pt x="10" y="37"/>
                    <a:pt x="11" y="35"/>
                  </a:cubicBezTo>
                  <a:cubicBezTo>
                    <a:pt x="11" y="34"/>
                    <a:pt x="12" y="33"/>
                    <a:pt x="12" y="33"/>
                  </a:cubicBezTo>
                  <a:cubicBezTo>
                    <a:pt x="13" y="32"/>
                    <a:pt x="13" y="31"/>
                    <a:pt x="14" y="30"/>
                  </a:cubicBezTo>
                  <a:cubicBezTo>
                    <a:pt x="14" y="30"/>
                    <a:pt x="15" y="29"/>
                    <a:pt x="15" y="29"/>
                  </a:cubicBezTo>
                  <a:cubicBezTo>
                    <a:pt x="16" y="27"/>
                    <a:pt x="18" y="26"/>
                    <a:pt x="19" y="24"/>
                  </a:cubicBezTo>
                  <a:cubicBezTo>
                    <a:pt x="20" y="23"/>
                    <a:pt x="21" y="23"/>
                    <a:pt x="21" y="22"/>
                  </a:cubicBezTo>
                  <a:cubicBezTo>
                    <a:pt x="22" y="21"/>
                    <a:pt x="23" y="20"/>
                    <a:pt x="23" y="20"/>
                  </a:cubicBezTo>
                  <a:cubicBezTo>
                    <a:pt x="24" y="19"/>
                    <a:pt x="25" y="18"/>
                    <a:pt x="26" y="17"/>
                  </a:cubicBezTo>
                  <a:cubicBezTo>
                    <a:pt x="27" y="17"/>
                    <a:pt x="28" y="16"/>
                    <a:pt x="28" y="16"/>
                  </a:cubicBezTo>
                  <a:cubicBezTo>
                    <a:pt x="29" y="15"/>
                    <a:pt x="30" y="14"/>
                    <a:pt x="30" y="14"/>
                  </a:cubicBezTo>
                  <a:cubicBezTo>
                    <a:pt x="32" y="13"/>
                    <a:pt x="34" y="12"/>
                    <a:pt x="36" y="10"/>
                  </a:cubicBezTo>
                  <a:cubicBezTo>
                    <a:pt x="36" y="10"/>
                    <a:pt x="37" y="10"/>
                    <a:pt x="38" y="9"/>
                  </a:cubicBezTo>
                  <a:cubicBezTo>
                    <a:pt x="39" y="9"/>
                    <a:pt x="39" y="9"/>
                    <a:pt x="39" y="9"/>
                  </a:cubicBezTo>
                  <a:cubicBezTo>
                    <a:pt x="39" y="8"/>
                    <a:pt x="40" y="8"/>
                    <a:pt x="41" y="8"/>
                  </a:cubicBezTo>
                  <a:cubicBezTo>
                    <a:pt x="41" y="8"/>
                    <a:pt x="42" y="7"/>
                    <a:pt x="42" y="7"/>
                  </a:cubicBezTo>
                  <a:cubicBezTo>
                    <a:pt x="43" y="7"/>
                    <a:pt x="44" y="6"/>
                    <a:pt x="44" y="6"/>
                  </a:cubicBezTo>
                  <a:cubicBezTo>
                    <a:pt x="45" y="6"/>
                    <a:pt x="46" y="5"/>
                    <a:pt x="47" y="5"/>
                  </a:cubicBezTo>
                  <a:cubicBezTo>
                    <a:pt x="48" y="5"/>
                    <a:pt x="49" y="4"/>
                    <a:pt x="50" y="4"/>
                  </a:cubicBezTo>
                  <a:cubicBezTo>
                    <a:pt x="51" y="4"/>
                    <a:pt x="52" y="3"/>
                    <a:pt x="53" y="3"/>
                  </a:cubicBezTo>
                  <a:cubicBezTo>
                    <a:pt x="54" y="3"/>
                    <a:pt x="54" y="3"/>
                    <a:pt x="54" y="3"/>
                  </a:cubicBezTo>
                  <a:cubicBezTo>
                    <a:pt x="55" y="2"/>
                    <a:pt x="56" y="2"/>
                    <a:pt x="56" y="2"/>
                  </a:cubicBezTo>
                  <a:cubicBezTo>
                    <a:pt x="57" y="2"/>
                    <a:pt x="57" y="2"/>
                    <a:pt x="57" y="2"/>
                  </a:cubicBezTo>
                  <a:cubicBezTo>
                    <a:pt x="58" y="2"/>
                    <a:pt x="58" y="2"/>
                    <a:pt x="59" y="1"/>
                  </a:cubicBezTo>
                  <a:cubicBezTo>
                    <a:pt x="60" y="1"/>
                    <a:pt x="61" y="1"/>
                    <a:pt x="62" y="1"/>
                  </a:cubicBezTo>
                  <a:cubicBezTo>
                    <a:pt x="62" y="1"/>
                    <a:pt x="62" y="1"/>
                    <a:pt x="62" y="1"/>
                  </a:cubicBezTo>
                  <a:cubicBezTo>
                    <a:pt x="63" y="1"/>
                    <a:pt x="64" y="1"/>
                    <a:pt x="65" y="1"/>
                  </a:cubicBezTo>
                  <a:cubicBezTo>
                    <a:pt x="65" y="1"/>
                    <a:pt x="66" y="0"/>
                    <a:pt x="66" y="0"/>
                  </a:cubicBezTo>
                  <a:cubicBezTo>
                    <a:pt x="67" y="0"/>
                    <a:pt x="67" y="0"/>
                    <a:pt x="67" y="0"/>
                  </a:cubicBezTo>
                  <a:cubicBezTo>
                    <a:pt x="68" y="0"/>
                    <a:pt x="69" y="0"/>
                    <a:pt x="70" y="0"/>
                  </a:cubicBezTo>
                  <a:cubicBezTo>
                    <a:pt x="71" y="0"/>
                    <a:pt x="72" y="0"/>
                    <a:pt x="73" y="0"/>
                  </a:cubicBezTo>
                  <a:cubicBezTo>
                    <a:pt x="752" y="0"/>
                    <a:pt x="752" y="0"/>
                    <a:pt x="752" y="0"/>
                  </a:cubicBezTo>
                  <a:cubicBezTo>
                    <a:pt x="751" y="2"/>
                    <a:pt x="751" y="3"/>
                    <a:pt x="750" y="5"/>
                  </a:cubicBezTo>
                  <a:cubicBezTo>
                    <a:pt x="749" y="8"/>
                    <a:pt x="747" y="12"/>
                    <a:pt x="746" y="16"/>
                  </a:cubicBezTo>
                  <a:cubicBezTo>
                    <a:pt x="745" y="20"/>
                    <a:pt x="743" y="25"/>
                    <a:pt x="742" y="30"/>
                  </a:cubicBezTo>
                  <a:cubicBezTo>
                    <a:pt x="741" y="34"/>
                    <a:pt x="741" y="37"/>
                    <a:pt x="740" y="41"/>
                  </a:cubicBezTo>
                  <a:cubicBezTo>
                    <a:pt x="739" y="46"/>
                    <a:pt x="739" y="51"/>
                    <a:pt x="738" y="56"/>
                  </a:cubicBezTo>
                  <a:cubicBezTo>
                    <a:pt x="738" y="59"/>
                    <a:pt x="738" y="63"/>
                    <a:pt x="737" y="66"/>
                  </a:cubicBezTo>
                  <a:cubicBezTo>
                    <a:pt x="737" y="69"/>
                    <a:pt x="737" y="71"/>
                    <a:pt x="737" y="74"/>
                  </a:cubicBezTo>
                  <a:cubicBezTo>
                    <a:pt x="737" y="76"/>
                    <a:pt x="737" y="79"/>
                    <a:pt x="737" y="81"/>
                  </a:cubicBezTo>
                  <a:cubicBezTo>
                    <a:pt x="738" y="85"/>
                    <a:pt x="738" y="88"/>
                    <a:pt x="738" y="92"/>
                  </a:cubicBezTo>
                  <a:cubicBezTo>
                    <a:pt x="739" y="97"/>
                    <a:pt x="739" y="102"/>
                    <a:pt x="740" y="107"/>
                  </a:cubicBezTo>
                  <a:cubicBezTo>
                    <a:pt x="741" y="110"/>
                    <a:pt x="741" y="114"/>
                    <a:pt x="742" y="117"/>
                  </a:cubicBezTo>
                  <a:cubicBezTo>
                    <a:pt x="743" y="122"/>
                    <a:pt x="745" y="127"/>
                    <a:pt x="746" y="132"/>
                  </a:cubicBezTo>
                  <a:cubicBezTo>
                    <a:pt x="747" y="136"/>
                    <a:pt x="749" y="139"/>
                    <a:pt x="750" y="143"/>
                  </a:cubicBezTo>
                </a:path>
              </a:pathLst>
            </a:custGeom>
            <a:solidFill>
              <a:srgbClr val="FFEDC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6" name="íṡļïďé"/>
            <p:cNvSpPr/>
            <p:nvPr/>
          </p:nvSpPr>
          <p:spPr bwMode="auto">
            <a:xfrm>
              <a:off x="5332413" y="4740275"/>
              <a:ext cx="2381250" cy="36513"/>
            </a:xfrm>
            <a:custGeom>
              <a:avLst/>
              <a:gdLst>
                <a:gd name="T0" fmla="*/ 722 w 722"/>
                <a:gd name="T1" fmla="*/ 0 h 11"/>
                <a:gd name="T2" fmla="*/ 718 w 722"/>
                <a:gd name="T3" fmla="*/ 11 h 11"/>
                <a:gd name="T4" fmla="*/ 0 w 722"/>
                <a:gd name="T5" fmla="*/ 11 h 11"/>
                <a:gd name="T6" fmla="*/ 2 w 722"/>
                <a:gd name="T7" fmla="*/ 9 h 11"/>
                <a:gd name="T8" fmla="*/ 8 w 722"/>
                <a:gd name="T9" fmla="*/ 5 h 11"/>
                <a:gd name="T10" fmla="*/ 10 w 722"/>
                <a:gd name="T11" fmla="*/ 4 h 11"/>
                <a:gd name="T12" fmla="*/ 11 w 722"/>
                <a:gd name="T13" fmla="*/ 4 h 11"/>
                <a:gd name="T14" fmla="*/ 13 w 722"/>
                <a:gd name="T15" fmla="*/ 3 h 11"/>
                <a:gd name="T16" fmla="*/ 14 w 722"/>
                <a:gd name="T17" fmla="*/ 2 h 11"/>
                <a:gd name="T18" fmla="*/ 16 w 722"/>
                <a:gd name="T19" fmla="*/ 1 h 11"/>
                <a:gd name="T20" fmla="*/ 19 w 722"/>
                <a:gd name="T21" fmla="*/ 0 h 11"/>
                <a:gd name="T22" fmla="*/ 722 w 722"/>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2" h="11">
                  <a:moveTo>
                    <a:pt x="722" y="0"/>
                  </a:moveTo>
                  <a:cubicBezTo>
                    <a:pt x="721" y="3"/>
                    <a:pt x="719" y="7"/>
                    <a:pt x="718" y="11"/>
                  </a:cubicBezTo>
                  <a:cubicBezTo>
                    <a:pt x="0" y="11"/>
                    <a:pt x="0" y="11"/>
                    <a:pt x="0" y="11"/>
                  </a:cubicBezTo>
                  <a:cubicBezTo>
                    <a:pt x="1" y="10"/>
                    <a:pt x="2" y="10"/>
                    <a:pt x="2" y="9"/>
                  </a:cubicBezTo>
                  <a:cubicBezTo>
                    <a:pt x="4" y="8"/>
                    <a:pt x="6" y="7"/>
                    <a:pt x="8" y="5"/>
                  </a:cubicBezTo>
                  <a:cubicBezTo>
                    <a:pt x="8" y="5"/>
                    <a:pt x="9" y="5"/>
                    <a:pt x="10" y="4"/>
                  </a:cubicBezTo>
                  <a:cubicBezTo>
                    <a:pt x="11" y="4"/>
                    <a:pt x="11" y="4"/>
                    <a:pt x="11" y="4"/>
                  </a:cubicBezTo>
                  <a:cubicBezTo>
                    <a:pt x="11" y="3"/>
                    <a:pt x="12" y="3"/>
                    <a:pt x="13" y="3"/>
                  </a:cubicBezTo>
                  <a:cubicBezTo>
                    <a:pt x="13" y="3"/>
                    <a:pt x="14" y="2"/>
                    <a:pt x="14" y="2"/>
                  </a:cubicBezTo>
                  <a:cubicBezTo>
                    <a:pt x="15" y="2"/>
                    <a:pt x="16" y="1"/>
                    <a:pt x="16" y="1"/>
                  </a:cubicBezTo>
                  <a:cubicBezTo>
                    <a:pt x="17" y="1"/>
                    <a:pt x="18" y="0"/>
                    <a:pt x="19" y="0"/>
                  </a:cubicBezTo>
                  <a:lnTo>
                    <a:pt x="722" y="0"/>
                  </a:lnTo>
                  <a:close/>
                </a:path>
              </a:pathLst>
            </a:custGeom>
            <a:solidFill>
              <a:srgbClr val="E5CBA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7" name="îšļíḋè"/>
            <p:cNvSpPr/>
            <p:nvPr/>
          </p:nvSpPr>
          <p:spPr bwMode="auto">
            <a:xfrm>
              <a:off x="5262563" y="4822825"/>
              <a:ext cx="2425700" cy="36513"/>
            </a:xfrm>
            <a:custGeom>
              <a:avLst/>
              <a:gdLst>
                <a:gd name="T0" fmla="*/ 735 w 735"/>
                <a:gd name="T1" fmla="*/ 0 h 11"/>
                <a:gd name="T2" fmla="*/ 733 w 735"/>
                <a:gd name="T3" fmla="*/ 11 h 11"/>
                <a:gd name="T4" fmla="*/ 0 w 735"/>
                <a:gd name="T5" fmla="*/ 11 h 11"/>
                <a:gd name="T6" fmla="*/ 4 w 735"/>
                <a:gd name="T7" fmla="*/ 5 h 11"/>
                <a:gd name="T8" fmla="*/ 5 w 735"/>
                <a:gd name="T9" fmla="*/ 3 h 11"/>
                <a:gd name="T10" fmla="*/ 7 w 735"/>
                <a:gd name="T11" fmla="*/ 0 h 11"/>
                <a:gd name="T12" fmla="*/ 735 w 7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35" h="11">
                  <a:moveTo>
                    <a:pt x="735" y="0"/>
                  </a:moveTo>
                  <a:cubicBezTo>
                    <a:pt x="734" y="4"/>
                    <a:pt x="734" y="7"/>
                    <a:pt x="733" y="11"/>
                  </a:cubicBezTo>
                  <a:cubicBezTo>
                    <a:pt x="0" y="11"/>
                    <a:pt x="0" y="11"/>
                    <a:pt x="0" y="11"/>
                  </a:cubicBezTo>
                  <a:cubicBezTo>
                    <a:pt x="2" y="9"/>
                    <a:pt x="3" y="7"/>
                    <a:pt x="4" y="5"/>
                  </a:cubicBezTo>
                  <a:cubicBezTo>
                    <a:pt x="4" y="4"/>
                    <a:pt x="5" y="3"/>
                    <a:pt x="5" y="3"/>
                  </a:cubicBezTo>
                  <a:cubicBezTo>
                    <a:pt x="6" y="2"/>
                    <a:pt x="6" y="1"/>
                    <a:pt x="7" y="0"/>
                  </a:cubicBezTo>
                  <a:lnTo>
                    <a:pt x="735" y="0"/>
                  </a:lnTo>
                  <a:close/>
                </a:path>
              </a:pathLst>
            </a:custGeom>
            <a:solidFill>
              <a:srgbClr val="E5CBA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8" name="ï$ḷîḍê"/>
            <p:cNvSpPr/>
            <p:nvPr/>
          </p:nvSpPr>
          <p:spPr bwMode="auto">
            <a:xfrm>
              <a:off x="5240338" y="4908550"/>
              <a:ext cx="2433638" cy="31750"/>
            </a:xfrm>
            <a:custGeom>
              <a:avLst/>
              <a:gdLst>
                <a:gd name="T0" fmla="*/ 738 w 738"/>
                <a:gd name="T1" fmla="*/ 0 h 10"/>
                <a:gd name="T2" fmla="*/ 737 w 738"/>
                <a:gd name="T3" fmla="*/ 10 h 10"/>
                <a:gd name="T4" fmla="*/ 0 w 738"/>
                <a:gd name="T5" fmla="*/ 10 h 10"/>
                <a:gd name="T6" fmla="*/ 0 w 738"/>
                <a:gd name="T7" fmla="*/ 9 h 10"/>
                <a:gd name="T8" fmla="*/ 1 w 738"/>
                <a:gd name="T9" fmla="*/ 7 h 10"/>
                <a:gd name="T10" fmla="*/ 1 w 738"/>
                <a:gd name="T11" fmla="*/ 3 h 10"/>
                <a:gd name="T12" fmla="*/ 1 w 738"/>
                <a:gd name="T13" fmla="*/ 3 h 10"/>
                <a:gd name="T14" fmla="*/ 2 w 738"/>
                <a:gd name="T15" fmla="*/ 0 h 10"/>
                <a:gd name="T16" fmla="*/ 2 w 738"/>
                <a:gd name="T17" fmla="*/ 0 h 10"/>
                <a:gd name="T18" fmla="*/ 738 w 738"/>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10">
                  <a:moveTo>
                    <a:pt x="738" y="0"/>
                  </a:moveTo>
                  <a:cubicBezTo>
                    <a:pt x="738" y="3"/>
                    <a:pt x="738" y="7"/>
                    <a:pt x="737" y="10"/>
                  </a:cubicBezTo>
                  <a:cubicBezTo>
                    <a:pt x="0" y="10"/>
                    <a:pt x="0" y="10"/>
                    <a:pt x="0" y="10"/>
                  </a:cubicBezTo>
                  <a:cubicBezTo>
                    <a:pt x="0" y="10"/>
                    <a:pt x="0" y="10"/>
                    <a:pt x="0" y="9"/>
                  </a:cubicBezTo>
                  <a:cubicBezTo>
                    <a:pt x="0" y="8"/>
                    <a:pt x="0" y="7"/>
                    <a:pt x="1" y="7"/>
                  </a:cubicBezTo>
                  <a:cubicBezTo>
                    <a:pt x="1" y="5"/>
                    <a:pt x="1" y="4"/>
                    <a:pt x="1" y="3"/>
                  </a:cubicBezTo>
                  <a:cubicBezTo>
                    <a:pt x="1" y="3"/>
                    <a:pt x="1" y="3"/>
                    <a:pt x="1" y="3"/>
                  </a:cubicBezTo>
                  <a:cubicBezTo>
                    <a:pt x="1" y="2"/>
                    <a:pt x="2" y="1"/>
                    <a:pt x="2" y="0"/>
                  </a:cubicBezTo>
                  <a:cubicBezTo>
                    <a:pt x="2" y="0"/>
                    <a:pt x="2" y="0"/>
                    <a:pt x="2" y="0"/>
                  </a:cubicBezTo>
                  <a:cubicBezTo>
                    <a:pt x="738" y="0"/>
                    <a:pt x="738" y="0"/>
                    <a:pt x="738" y="0"/>
                  </a:cubicBezTo>
                </a:path>
              </a:pathLst>
            </a:custGeom>
            <a:solidFill>
              <a:srgbClr val="E5CBA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9" name="íslîde"/>
            <p:cNvSpPr/>
            <p:nvPr/>
          </p:nvSpPr>
          <p:spPr bwMode="auto">
            <a:xfrm>
              <a:off x="5240338" y="4991100"/>
              <a:ext cx="2433638" cy="34925"/>
            </a:xfrm>
            <a:custGeom>
              <a:avLst/>
              <a:gdLst>
                <a:gd name="T0" fmla="*/ 738 w 738"/>
                <a:gd name="T1" fmla="*/ 11 h 11"/>
                <a:gd name="T2" fmla="*/ 2 w 738"/>
                <a:gd name="T3" fmla="*/ 11 h 11"/>
                <a:gd name="T4" fmla="*/ 2 w 738"/>
                <a:gd name="T5" fmla="*/ 10 h 11"/>
                <a:gd name="T6" fmla="*/ 1 w 738"/>
                <a:gd name="T7" fmla="*/ 8 h 11"/>
                <a:gd name="T8" fmla="*/ 1 w 738"/>
                <a:gd name="T9" fmla="*/ 8 h 11"/>
                <a:gd name="T10" fmla="*/ 1 w 738"/>
                <a:gd name="T11" fmla="*/ 4 h 11"/>
                <a:gd name="T12" fmla="*/ 0 w 738"/>
                <a:gd name="T13" fmla="*/ 2 h 11"/>
                <a:gd name="T14" fmla="*/ 0 w 738"/>
                <a:gd name="T15" fmla="*/ 0 h 11"/>
                <a:gd name="T16" fmla="*/ 737 w 738"/>
                <a:gd name="T17" fmla="*/ 0 h 11"/>
                <a:gd name="T18" fmla="*/ 738 w 738"/>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11">
                  <a:moveTo>
                    <a:pt x="738" y="11"/>
                  </a:moveTo>
                  <a:cubicBezTo>
                    <a:pt x="2" y="11"/>
                    <a:pt x="2" y="11"/>
                    <a:pt x="2" y="11"/>
                  </a:cubicBezTo>
                  <a:cubicBezTo>
                    <a:pt x="2" y="10"/>
                    <a:pt x="2" y="10"/>
                    <a:pt x="2" y="10"/>
                  </a:cubicBezTo>
                  <a:cubicBezTo>
                    <a:pt x="2" y="9"/>
                    <a:pt x="1" y="9"/>
                    <a:pt x="1" y="8"/>
                  </a:cubicBezTo>
                  <a:cubicBezTo>
                    <a:pt x="1" y="8"/>
                    <a:pt x="1" y="8"/>
                    <a:pt x="1" y="8"/>
                  </a:cubicBezTo>
                  <a:cubicBezTo>
                    <a:pt x="1" y="6"/>
                    <a:pt x="1" y="5"/>
                    <a:pt x="1" y="4"/>
                  </a:cubicBezTo>
                  <a:cubicBezTo>
                    <a:pt x="0" y="3"/>
                    <a:pt x="0" y="2"/>
                    <a:pt x="0" y="2"/>
                  </a:cubicBezTo>
                  <a:cubicBezTo>
                    <a:pt x="0" y="1"/>
                    <a:pt x="0" y="1"/>
                    <a:pt x="0" y="0"/>
                  </a:cubicBezTo>
                  <a:cubicBezTo>
                    <a:pt x="737" y="0"/>
                    <a:pt x="737" y="0"/>
                    <a:pt x="737" y="0"/>
                  </a:cubicBezTo>
                  <a:cubicBezTo>
                    <a:pt x="738" y="4"/>
                    <a:pt x="738" y="7"/>
                    <a:pt x="738" y="11"/>
                  </a:cubicBezTo>
                </a:path>
              </a:pathLst>
            </a:custGeom>
            <a:solidFill>
              <a:srgbClr val="E5CBA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0" name="ïṩļiḍè"/>
            <p:cNvSpPr/>
            <p:nvPr/>
          </p:nvSpPr>
          <p:spPr bwMode="auto">
            <a:xfrm>
              <a:off x="5262563" y="5076825"/>
              <a:ext cx="2425700" cy="31750"/>
            </a:xfrm>
            <a:custGeom>
              <a:avLst/>
              <a:gdLst>
                <a:gd name="T0" fmla="*/ 735 w 735"/>
                <a:gd name="T1" fmla="*/ 10 h 10"/>
                <a:gd name="T2" fmla="*/ 7 w 735"/>
                <a:gd name="T3" fmla="*/ 10 h 10"/>
                <a:gd name="T4" fmla="*/ 5 w 735"/>
                <a:gd name="T5" fmla="*/ 8 h 10"/>
                <a:gd name="T6" fmla="*/ 4 w 735"/>
                <a:gd name="T7" fmla="*/ 6 h 10"/>
                <a:gd name="T8" fmla="*/ 0 w 735"/>
                <a:gd name="T9" fmla="*/ 0 h 10"/>
                <a:gd name="T10" fmla="*/ 733 w 735"/>
                <a:gd name="T11" fmla="*/ 0 h 10"/>
                <a:gd name="T12" fmla="*/ 735 w 735"/>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35" h="10">
                  <a:moveTo>
                    <a:pt x="735" y="10"/>
                  </a:moveTo>
                  <a:cubicBezTo>
                    <a:pt x="7" y="10"/>
                    <a:pt x="7" y="10"/>
                    <a:pt x="7" y="10"/>
                  </a:cubicBezTo>
                  <a:cubicBezTo>
                    <a:pt x="6" y="9"/>
                    <a:pt x="6" y="9"/>
                    <a:pt x="5" y="8"/>
                  </a:cubicBezTo>
                  <a:cubicBezTo>
                    <a:pt x="5" y="7"/>
                    <a:pt x="4" y="7"/>
                    <a:pt x="4" y="6"/>
                  </a:cubicBezTo>
                  <a:cubicBezTo>
                    <a:pt x="3" y="4"/>
                    <a:pt x="2" y="2"/>
                    <a:pt x="0" y="0"/>
                  </a:cubicBezTo>
                  <a:cubicBezTo>
                    <a:pt x="733" y="0"/>
                    <a:pt x="733" y="0"/>
                    <a:pt x="733" y="0"/>
                  </a:cubicBezTo>
                  <a:cubicBezTo>
                    <a:pt x="734" y="3"/>
                    <a:pt x="734" y="7"/>
                    <a:pt x="735" y="10"/>
                  </a:cubicBezTo>
                </a:path>
              </a:pathLst>
            </a:custGeom>
            <a:solidFill>
              <a:srgbClr val="E5CBA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1" name="iṧḻiḓê"/>
            <p:cNvSpPr/>
            <p:nvPr/>
          </p:nvSpPr>
          <p:spPr bwMode="auto">
            <a:xfrm>
              <a:off x="5332413" y="5157788"/>
              <a:ext cx="2381250" cy="36513"/>
            </a:xfrm>
            <a:custGeom>
              <a:avLst/>
              <a:gdLst>
                <a:gd name="T0" fmla="*/ 722 w 722"/>
                <a:gd name="T1" fmla="*/ 11 h 11"/>
                <a:gd name="T2" fmla="*/ 19 w 722"/>
                <a:gd name="T3" fmla="*/ 11 h 11"/>
                <a:gd name="T4" fmla="*/ 16 w 722"/>
                <a:gd name="T5" fmla="*/ 10 h 11"/>
                <a:gd name="T6" fmla="*/ 14 w 722"/>
                <a:gd name="T7" fmla="*/ 8 h 11"/>
                <a:gd name="T8" fmla="*/ 13 w 722"/>
                <a:gd name="T9" fmla="*/ 8 h 11"/>
                <a:gd name="T10" fmla="*/ 11 w 722"/>
                <a:gd name="T11" fmla="*/ 7 h 11"/>
                <a:gd name="T12" fmla="*/ 10 w 722"/>
                <a:gd name="T13" fmla="*/ 6 h 11"/>
                <a:gd name="T14" fmla="*/ 8 w 722"/>
                <a:gd name="T15" fmla="*/ 5 h 11"/>
                <a:gd name="T16" fmla="*/ 2 w 722"/>
                <a:gd name="T17" fmla="*/ 2 h 11"/>
                <a:gd name="T18" fmla="*/ 0 w 722"/>
                <a:gd name="T19" fmla="*/ 0 h 11"/>
                <a:gd name="T20" fmla="*/ 718 w 722"/>
                <a:gd name="T21" fmla="*/ 0 h 11"/>
                <a:gd name="T22" fmla="*/ 722 w 722"/>
                <a:gd name="T2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2" h="11">
                  <a:moveTo>
                    <a:pt x="722" y="11"/>
                  </a:moveTo>
                  <a:cubicBezTo>
                    <a:pt x="19" y="11"/>
                    <a:pt x="19" y="11"/>
                    <a:pt x="19" y="11"/>
                  </a:cubicBezTo>
                  <a:cubicBezTo>
                    <a:pt x="18" y="10"/>
                    <a:pt x="17" y="10"/>
                    <a:pt x="16" y="10"/>
                  </a:cubicBezTo>
                  <a:cubicBezTo>
                    <a:pt x="16" y="9"/>
                    <a:pt x="15" y="9"/>
                    <a:pt x="14" y="8"/>
                  </a:cubicBezTo>
                  <a:cubicBezTo>
                    <a:pt x="14" y="8"/>
                    <a:pt x="13" y="8"/>
                    <a:pt x="13" y="8"/>
                  </a:cubicBezTo>
                  <a:cubicBezTo>
                    <a:pt x="12" y="7"/>
                    <a:pt x="11" y="7"/>
                    <a:pt x="11" y="7"/>
                  </a:cubicBezTo>
                  <a:cubicBezTo>
                    <a:pt x="10" y="6"/>
                    <a:pt x="10" y="6"/>
                    <a:pt x="10" y="6"/>
                  </a:cubicBezTo>
                  <a:cubicBezTo>
                    <a:pt x="9" y="6"/>
                    <a:pt x="8" y="6"/>
                    <a:pt x="8" y="5"/>
                  </a:cubicBezTo>
                  <a:cubicBezTo>
                    <a:pt x="6" y="4"/>
                    <a:pt x="4" y="3"/>
                    <a:pt x="2" y="2"/>
                  </a:cubicBezTo>
                  <a:cubicBezTo>
                    <a:pt x="2" y="1"/>
                    <a:pt x="1" y="1"/>
                    <a:pt x="0" y="0"/>
                  </a:cubicBezTo>
                  <a:cubicBezTo>
                    <a:pt x="718" y="0"/>
                    <a:pt x="718" y="0"/>
                    <a:pt x="718" y="0"/>
                  </a:cubicBezTo>
                  <a:cubicBezTo>
                    <a:pt x="719" y="4"/>
                    <a:pt x="721" y="7"/>
                    <a:pt x="722" y="11"/>
                  </a:cubicBezTo>
                </a:path>
              </a:pathLst>
            </a:custGeom>
            <a:solidFill>
              <a:srgbClr val="E5CBA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2" name="iśľïḑè"/>
            <p:cNvSpPr/>
            <p:nvPr/>
          </p:nvSpPr>
          <p:spPr bwMode="auto">
            <a:xfrm>
              <a:off x="4837113" y="4572000"/>
              <a:ext cx="415925" cy="787400"/>
            </a:xfrm>
            <a:custGeom>
              <a:avLst/>
              <a:gdLst>
                <a:gd name="T0" fmla="*/ 126 w 126"/>
                <a:gd name="T1" fmla="*/ 239 h 239"/>
                <a:gd name="T2" fmla="*/ 126 w 126"/>
                <a:gd name="T3" fmla="*/ 239 h 239"/>
                <a:gd name="T4" fmla="*/ 123 w 126"/>
                <a:gd name="T5" fmla="*/ 237 h 239"/>
                <a:gd name="T6" fmla="*/ 6 w 126"/>
                <a:gd name="T7" fmla="*/ 120 h 239"/>
                <a:gd name="T8" fmla="*/ 123 w 126"/>
                <a:gd name="T9" fmla="*/ 3 h 239"/>
                <a:gd name="T10" fmla="*/ 126 w 126"/>
                <a:gd name="T11" fmla="*/ 0 h 239"/>
                <a:gd name="T12" fmla="*/ 97 w 126"/>
                <a:gd name="T13" fmla="*/ 0 h 239"/>
                <a:gd name="T14" fmla="*/ 0 w 126"/>
                <a:gd name="T15" fmla="*/ 120 h 239"/>
                <a:gd name="T16" fmla="*/ 97 w 126"/>
                <a:gd name="T17" fmla="*/ 239 h 239"/>
                <a:gd name="T18" fmla="*/ 126 w 126"/>
                <a:gd name="T19"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39">
                  <a:moveTo>
                    <a:pt x="126" y="239"/>
                  </a:moveTo>
                  <a:cubicBezTo>
                    <a:pt x="126" y="239"/>
                    <a:pt x="126" y="239"/>
                    <a:pt x="126" y="239"/>
                  </a:cubicBezTo>
                  <a:cubicBezTo>
                    <a:pt x="126" y="238"/>
                    <a:pt x="125" y="237"/>
                    <a:pt x="123" y="237"/>
                  </a:cubicBezTo>
                  <a:cubicBezTo>
                    <a:pt x="59" y="237"/>
                    <a:pt x="6" y="184"/>
                    <a:pt x="6" y="120"/>
                  </a:cubicBezTo>
                  <a:cubicBezTo>
                    <a:pt x="6" y="55"/>
                    <a:pt x="59" y="3"/>
                    <a:pt x="123" y="3"/>
                  </a:cubicBezTo>
                  <a:cubicBezTo>
                    <a:pt x="125" y="3"/>
                    <a:pt x="126" y="2"/>
                    <a:pt x="126" y="0"/>
                  </a:cubicBezTo>
                  <a:cubicBezTo>
                    <a:pt x="97" y="0"/>
                    <a:pt x="97" y="0"/>
                    <a:pt x="97" y="0"/>
                  </a:cubicBezTo>
                  <a:cubicBezTo>
                    <a:pt x="42" y="12"/>
                    <a:pt x="0" y="61"/>
                    <a:pt x="0" y="120"/>
                  </a:cubicBezTo>
                  <a:cubicBezTo>
                    <a:pt x="0" y="178"/>
                    <a:pt x="42" y="227"/>
                    <a:pt x="97" y="239"/>
                  </a:cubicBezTo>
                  <a:lnTo>
                    <a:pt x="126" y="239"/>
                  </a:lnTo>
                  <a:close/>
                </a:path>
              </a:pathLst>
            </a:custGeom>
            <a:solidFill>
              <a:srgbClr val="C955A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3" name="ïşḻïḍé"/>
            <p:cNvSpPr/>
            <p:nvPr/>
          </p:nvSpPr>
          <p:spPr bwMode="auto">
            <a:xfrm>
              <a:off x="7407276" y="49339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5A98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4" name="íślïḓe"/>
            <p:cNvSpPr/>
            <p:nvPr/>
          </p:nvSpPr>
          <p:spPr bwMode="auto">
            <a:xfrm>
              <a:off x="7199313" y="5211763"/>
              <a:ext cx="234950" cy="36513"/>
            </a:xfrm>
            <a:custGeom>
              <a:avLst/>
              <a:gdLst>
                <a:gd name="T0" fmla="*/ 46 w 148"/>
                <a:gd name="T1" fmla="*/ 0 h 23"/>
                <a:gd name="T2" fmla="*/ 36 w 148"/>
                <a:gd name="T3" fmla="*/ 0 h 23"/>
                <a:gd name="T4" fmla="*/ 27 w 148"/>
                <a:gd name="T5" fmla="*/ 4 h 23"/>
                <a:gd name="T6" fmla="*/ 6 w 148"/>
                <a:gd name="T7" fmla="*/ 14 h 23"/>
                <a:gd name="T8" fmla="*/ 6 w 148"/>
                <a:gd name="T9" fmla="*/ 14 h 23"/>
                <a:gd name="T10" fmla="*/ 6 w 148"/>
                <a:gd name="T11" fmla="*/ 0 h 23"/>
                <a:gd name="T12" fmla="*/ 0 w 148"/>
                <a:gd name="T13" fmla="*/ 0 h 23"/>
                <a:gd name="T14" fmla="*/ 0 w 148"/>
                <a:gd name="T15" fmla="*/ 23 h 23"/>
                <a:gd name="T16" fmla="*/ 2 w 148"/>
                <a:gd name="T17" fmla="*/ 23 h 23"/>
                <a:gd name="T18" fmla="*/ 31 w 148"/>
                <a:gd name="T19" fmla="*/ 8 h 23"/>
                <a:gd name="T20" fmla="*/ 46 w 148"/>
                <a:gd name="T21" fmla="*/ 0 h 23"/>
                <a:gd name="T22" fmla="*/ 123 w 148"/>
                <a:gd name="T23" fmla="*/ 0 h 23"/>
                <a:gd name="T24" fmla="*/ 100 w 148"/>
                <a:gd name="T25" fmla="*/ 0 h 23"/>
                <a:gd name="T26" fmla="*/ 146 w 148"/>
                <a:gd name="T27" fmla="*/ 23 h 23"/>
                <a:gd name="T28" fmla="*/ 148 w 148"/>
                <a:gd name="T29" fmla="*/ 23 h 23"/>
                <a:gd name="T30" fmla="*/ 148 w 148"/>
                <a:gd name="T31" fmla="*/ 10 h 23"/>
                <a:gd name="T32" fmla="*/ 123 w 148"/>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23">
                  <a:moveTo>
                    <a:pt x="46" y="0"/>
                  </a:moveTo>
                  <a:lnTo>
                    <a:pt x="36" y="0"/>
                  </a:lnTo>
                  <a:lnTo>
                    <a:pt x="27" y="4"/>
                  </a:lnTo>
                  <a:lnTo>
                    <a:pt x="6" y="14"/>
                  </a:lnTo>
                  <a:lnTo>
                    <a:pt x="6" y="14"/>
                  </a:lnTo>
                  <a:lnTo>
                    <a:pt x="6" y="0"/>
                  </a:lnTo>
                  <a:lnTo>
                    <a:pt x="0" y="0"/>
                  </a:lnTo>
                  <a:lnTo>
                    <a:pt x="0" y="23"/>
                  </a:lnTo>
                  <a:lnTo>
                    <a:pt x="2" y="23"/>
                  </a:lnTo>
                  <a:lnTo>
                    <a:pt x="31" y="8"/>
                  </a:lnTo>
                  <a:lnTo>
                    <a:pt x="46" y="0"/>
                  </a:lnTo>
                  <a:close/>
                  <a:moveTo>
                    <a:pt x="123" y="0"/>
                  </a:moveTo>
                  <a:lnTo>
                    <a:pt x="100" y="0"/>
                  </a:lnTo>
                  <a:lnTo>
                    <a:pt x="146" y="23"/>
                  </a:lnTo>
                  <a:lnTo>
                    <a:pt x="148" y="23"/>
                  </a:lnTo>
                  <a:lnTo>
                    <a:pt x="148" y="10"/>
                  </a:lnTo>
                  <a:lnTo>
                    <a:pt x="123" y="0"/>
                  </a:lnTo>
                  <a:close/>
                </a:path>
              </a:pathLst>
            </a:custGeom>
            <a:solidFill>
              <a:srgbClr val="F4BC9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5" name="íŝlîdè"/>
            <p:cNvSpPr/>
            <p:nvPr/>
          </p:nvSpPr>
          <p:spPr bwMode="auto">
            <a:xfrm>
              <a:off x="7199313" y="5211763"/>
              <a:ext cx="234950" cy="36513"/>
            </a:xfrm>
            <a:custGeom>
              <a:avLst/>
              <a:gdLst>
                <a:gd name="T0" fmla="*/ 46 w 148"/>
                <a:gd name="T1" fmla="*/ 0 h 23"/>
                <a:gd name="T2" fmla="*/ 36 w 148"/>
                <a:gd name="T3" fmla="*/ 0 h 23"/>
                <a:gd name="T4" fmla="*/ 27 w 148"/>
                <a:gd name="T5" fmla="*/ 4 h 23"/>
                <a:gd name="T6" fmla="*/ 6 w 148"/>
                <a:gd name="T7" fmla="*/ 14 h 23"/>
                <a:gd name="T8" fmla="*/ 6 w 148"/>
                <a:gd name="T9" fmla="*/ 14 h 23"/>
                <a:gd name="T10" fmla="*/ 6 w 148"/>
                <a:gd name="T11" fmla="*/ 0 h 23"/>
                <a:gd name="T12" fmla="*/ 0 w 148"/>
                <a:gd name="T13" fmla="*/ 0 h 23"/>
                <a:gd name="T14" fmla="*/ 0 w 148"/>
                <a:gd name="T15" fmla="*/ 23 h 23"/>
                <a:gd name="T16" fmla="*/ 2 w 148"/>
                <a:gd name="T17" fmla="*/ 23 h 23"/>
                <a:gd name="T18" fmla="*/ 31 w 148"/>
                <a:gd name="T19" fmla="*/ 8 h 23"/>
                <a:gd name="T20" fmla="*/ 46 w 148"/>
                <a:gd name="T21" fmla="*/ 0 h 23"/>
                <a:gd name="T22" fmla="*/ 123 w 148"/>
                <a:gd name="T23" fmla="*/ 0 h 23"/>
                <a:gd name="T24" fmla="*/ 100 w 148"/>
                <a:gd name="T25" fmla="*/ 0 h 23"/>
                <a:gd name="T26" fmla="*/ 146 w 148"/>
                <a:gd name="T27" fmla="*/ 23 h 23"/>
                <a:gd name="T28" fmla="*/ 148 w 148"/>
                <a:gd name="T29" fmla="*/ 23 h 23"/>
                <a:gd name="T30" fmla="*/ 148 w 148"/>
                <a:gd name="T31" fmla="*/ 10 h 23"/>
                <a:gd name="T32" fmla="*/ 123 w 148"/>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23">
                  <a:moveTo>
                    <a:pt x="46" y="0"/>
                  </a:moveTo>
                  <a:lnTo>
                    <a:pt x="36" y="0"/>
                  </a:lnTo>
                  <a:lnTo>
                    <a:pt x="27" y="4"/>
                  </a:lnTo>
                  <a:lnTo>
                    <a:pt x="6" y="14"/>
                  </a:lnTo>
                  <a:lnTo>
                    <a:pt x="6" y="14"/>
                  </a:lnTo>
                  <a:lnTo>
                    <a:pt x="6" y="0"/>
                  </a:lnTo>
                  <a:lnTo>
                    <a:pt x="0" y="0"/>
                  </a:lnTo>
                  <a:lnTo>
                    <a:pt x="0" y="23"/>
                  </a:lnTo>
                  <a:lnTo>
                    <a:pt x="2" y="23"/>
                  </a:lnTo>
                  <a:lnTo>
                    <a:pt x="31" y="8"/>
                  </a:lnTo>
                  <a:lnTo>
                    <a:pt x="46" y="0"/>
                  </a:lnTo>
                  <a:moveTo>
                    <a:pt x="123" y="0"/>
                  </a:moveTo>
                  <a:lnTo>
                    <a:pt x="100" y="0"/>
                  </a:lnTo>
                  <a:lnTo>
                    <a:pt x="146" y="23"/>
                  </a:lnTo>
                  <a:lnTo>
                    <a:pt x="148" y="23"/>
                  </a:lnTo>
                  <a:lnTo>
                    <a:pt x="148" y="10"/>
                  </a:lnTo>
                  <a:lnTo>
                    <a:pt x="123"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6" name="ïṥľíḋè"/>
            <p:cNvSpPr/>
            <p:nvPr/>
          </p:nvSpPr>
          <p:spPr bwMode="auto">
            <a:xfrm>
              <a:off x="7199313" y="5248275"/>
              <a:ext cx="234950" cy="3175"/>
            </a:xfrm>
            <a:custGeom>
              <a:avLst/>
              <a:gdLst>
                <a:gd name="T0" fmla="*/ 2 w 148"/>
                <a:gd name="T1" fmla="*/ 0 h 2"/>
                <a:gd name="T2" fmla="*/ 0 w 148"/>
                <a:gd name="T3" fmla="*/ 0 h 2"/>
                <a:gd name="T4" fmla="*/ 0 w 148"/>
                <a:gd name="T5" fmla="*/ 2 h 2"/>
                <a:gd name="T6" fmla="*/ 0 w 148"/>
                <a:gd name="T7" fmla="*/ 2 h 2"/>
                <a:gd name="T8" fmla="*/ 0 w 148"/>
                <a:gd name="T9" fmla="*/ 2 h 2"/>
                <a:gd name="T10" fmla="*/ 2 w 148"/>
                <a:gd name="T11" fmla="*/ 0 h 2"/>
                <a:gd name="T12" fmla="*/ 148 w 148"/>
                <a:gd name="T13" fmla="*/ 0 h 2"/>
                <a:gd name="T14" fmla="*/ 146 w 148"/>
                <a:gd name="T15" fmla="*/ 0 h 2"/>
                <a:gd name="T16" fmla="*/ 148 w 148"/>
                <a:gd name="T17" fmla="*/ 2 h 2"/>
                <a:gd name="T18" fmla="*/ 148 w 148"/>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2">
                  <a:moveTo>
                    <a:pt x="2" y="0"/>
                  </a:moveTo>
                  <a:lnTo>
                    <a:pt x="0" y="0"/>
                  </a:lnTo>
                  <a:lnTo>
                    <a:pt x="0" y="2"/>
                  </a:lnTo>
                  <a:lnTo>
                    <a:pt x="0" y="2"/>
                  </a:lnTo>
                  <a:lnTo>
                    <a:pt x="0" y="2"/>
                  </a:lnTo>
                  <a:lnTo>
                    <a:pt x="2" y="0"/>
                  </a:lnTo>
                  <a:close/>
                  <a:moveTo>
                    <a:pt x="148" y="0"/>
                  </a:moveTo>
                  <a:lnTo>
                    <a:pt x="146" y="0"/>
                  </a:lnTo>
                  <a:lnTo>
                    <a:pt x="148" y="2"/>
                  </a:lnTo>
                  <a:lnTo>
                    <a:pt x="148" y="0"/>
                  </a:lnTo>
                  <a:close/>
                </a:path>
              </a:pathLst>
            </a:custGeom>
            <a:solidFill>
              <a:srgbClr val="C9478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7" name="íŝľïḍe"/>
            <p:cNvSpPr/>
            <p:nvPr/>
          </p:nvSpPr>
          <p:spPr bwMode="auto">
            <a:xfrm>
              <a:off x="7199313" y="5248275"/>
              <a:ext cx="234950" cy="3175"/>
            </a:xfrm>
            <a:custGeom>
              <a:avLst/>
              <a:gdLst>
                <a:gd name="T0" fmla="*/ 2 w 148"/>
                <a:gd name="T1" fmla="*/ 0 h 2"/>
                <a:gd name="T2" fmla="*/ 0 w 148"/>
                <a:gd name="T3" fmla="*/ 0 h 2"/>
                <a:gd name="T4" fmla="*/ 0 w 148"/>
                <a:gd name="T5" fmla="*/ 2 h 2"/>
                <a:gd name="T6" fmla="*/ 0 w 148"/>
                <a:gd name="T7" fmla="*/ 2 h 2"/>
                <a:gd name="T8" fmla="*/ 0 w 148"/>
                <a:gd name="T9" fmla="*/ 2 h 2"/>
                <a:gd name="T10" fmla="*/ 2 w 148"/>
                <a:gd name="T11" fmla="*/ 0 h 2"/>
                <a:gd name="T12" fmla="*/ 148 w 148"/>
                <a:gd name="T13" fmla="*/ 0 h 2"/>
                <a:gd name="T14" fmla="*/ 146 w 148"/>
                <a:gd name="T15" fmla="*/ 0 h 2"/>
                <a:gd name="T16" fmla="*/ 148 w 148"/>
                <a:gd name="T17" fmla="*/ 2 h 2"/>
                <a:gd name="T18" fmla="*/ 148 w 148"/>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2">
                  <a:moveTo>
                    <a:pt x="2" y="0"/>
                  </a:moveTo>
                  <a:lnTo>
                    <a:pt x="0" y="0"/>
                  </a:lnTo>
                  <a:lnTo>
                    <a:pt x="0" y="2"/>
                  </a:lnTo>
                  <a:lnTo>
                    <a:pt x="0" y="2"/>
                  </a:lnTo>
                  <a:lnTo>
                    <a:pt x="0" y="2"/>
                  </a:lnTo>
                  <a:lnTo>
                    <a:pt x="2" y="0"/>
                  </a:lnTo>
                  <a:moveTo>
                    <a:pt x="148" y="0"/>
                  </a:moveTo>
                  <a:lnTo>
                    <a:pt x="146" y="0"/>
                  </a:lnTo>
                  <a:lnTo>
                    <a:pt x="148" y="2"/>
                  </a:lnTo>
                  <a:lnTo>
                    <a:pt x="14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8" name="íṥļîḓe"/>
            <p:cNvSpPr/>
            <p:nvPr/>
          </p:nvSpPr>
          <p:spPr bwMode="auto">
            <a:xfrm>
              <a:off x="7189788" y="4940300"/>
              <a:ext cx="204788" cy="271463"/>
            </a:xfrm>
            <a:custGeom>
              <a:avLst/>
              <a:gdLst>
                <a:gd name="T0" fmla="*/ 6 w 62"/>
                <a:gd name="T1" fmla="*/ 77 h 82"/>
                <a:gd name="T2" fmla="*/ 3 w 62"/>
                <a:gd name="T3" fmla="*/ 77 h 82"/>
                <a:gd name="T4" fmla="*/ 3 w 62"/>
                <a:gd name="T5" fmla="*/ 82 h 82"/>
                <a:gd name="T6" fmla="*/ 6 w 62"/>
                <a:gd name="T7" fmla="*/ 82 h 82"/>
                <a:gd name="T8" fmla="*/ 6 w 62"/>
                <a:gd name="T9" fmla="*/ 77 h 82"/>
                <a:gd name="T10" fmla="*/ 35 w 62"/>
                <a:gd name="T11" fmla="*/ 77 h 82"/>
                <a:gd name="T12" fmla="*/ 30 w 62"/>
                <a:gd name="T13" fmla="*/ 77 h 82"/>
                <a:gd name="T14" fmla="*/ 20 w 62"/>
                <a:gd name="T15" fmla="*/ 82 h 82"/>
                <a:gd name="T16" fmla="*/ 25 w 62"/>
                <a:gd name="T17" fmla="*/ 82 h 82"/>
                <a:gd name="T18" fmla="*/ 35 w 62"/>
                <a:gd name="T19" fmla="*/ 77 h 82"/>
                <a:gd name="T20" fmla="*/ 53 w 62"/>
                <a:gd name="T21" fmla="*/ 77 h 82"/>
                <a:gd name="T22" fmla="*/ 42 w 62"/>
                <a:gd name="T23" fmla="*/ 77 h 82"/>
                <a:gd name="T24" fmla="*/ 51 w 62"/>
                <a:gd name="T25" fmla="*/ 82 h 82"/>
                <a:gd name="T26" fmla="*/ 62 w 62"/>
                <a:gd name="T27" fmla="*/ 82 h 82"/>
                <a:gd name="T28" fmla="*/ 53 w 62"/>
                <a:gd name="T29" fmla="*/ 77 h 82"/>
                <a:gd name="T30" fmla="*/ 6 w 62"/>
                <a:gd name="T31" fmla="*/ 51 h 82"/>
                <a:gd name="T32" fmla="*/ 3 w 62"/>
                <a:gd name="T33" fmla="*/ 51 h 82"/>
                <a:gd name="T34" fmla="*/ 3 w 62"/>
                <a:gd name="T35" fmla="*/ 66 h 82"/>
                <a:gd name="T36" fmla="*/ 6 w 62"/>
                <a:gd name="T37" fmla="*/ 66 h 82"/>
                <a:gd name="T38" fmla="*/ 6 w 62"/>
                <a:gd name="T39" fmla="*/ 51 h 82"/>
                <a:gd name="T40" fmla="*/ 6 w 62"/>
                <a:gd name="T41" fmla="*/ 26 h 82"/>
                <a:gd name="T42" fmla="*/ 3 w 62"/>
                <a:gd name="T43" fmla="*/ 26 h 82"/>
                <a:gd name="T44" fmla="*/ 3 w 62"/>
                <a:gd name="T45" fmla="*/ 41 h 82"/>
                <a:gd name="T46" fmla="*/ 6 w 62"/>
                <a:gd name="T47" fmla="*/ 41 h 82"/>
                <a:gd name="T48" fmla="*/ 6 w 62"/>
                <a:gd name="T49" fmla="*/ 26 h 82"/>
                <a:gd name="T50" fmla="*/ 3 w 62"/>
                <a:gd name="T51" fmla="*/ 0 h 82"/>
                <a:gd name="T52" fmla="*/ 0 w 62"/>
                <a:gd name="T53" fmla="*/ 0 h 82"/>
                <a:gd name="T54" fmla="*/ 1 w 62"/>
                <a:gd name="T55" fmla="*/ 1 h 82"/>
                <a:gd name="T56" fmla="*/ 2 w 62"/>
                <a:gd name="T57" fmla="*/ 3 h 82"/>
                <a:gd name="T58" fmla="*/ 2 w 62"/>
                <a:gd name="T59" fmla="*/ 3 h 82"/>
                <a:gd name="T60" fmla="*/ 3 w 62"/>
                <a:gd name="T61" fmla="*/ 5 h 82"/>
                <a:gd name="T62" fmla="*/ 3 w 62"/>
                <a:gd name="T63" fmla="*/ 7 h 82"/>
                <a:gd name="T64" fmla="*/ 3 w 62"/>
                <a:gd name="T65" fmla="*/ 15 h 82"/>
                <a:gd name="T66" fmla="*/ 6 w 62"/>
                <a:gd name="T67" fmla="*/ 15 h 82"/>
                <a:gd name="T68" fmla="*/ 6 w 62"/>
                <a:gd name="T69" fmla="*/ 15 h 82"/>
                <a:gd name="T70" fmla="*/ 6 w 62"/>
                <a:gd name="T71" fmla="*/ 6 h 82"/>
                <a:gd name="T72" fmla="*/ 6 w 62"/>
                <a:gd name="T73" fmla="*/ 5 h 82"/>
                <a:gd name="T74" fmla="*/ 6 w 62"/>
                <a:gd name="T75" fmla="*/ 5 h 82"/>
                <a:gd name="T76" fmla="*/ 6 w 62"/>
                <a:gd name="T77" fmla="*/ 5 h 82"/>
                <a:gd name="T78" fmla="*/ 6 w 62"/>
                <a:gd name="T79" fmla="*/ 5 h 82"/>
                <a:gd name="T80" fmla="*/ 6 w 62"/>
                <a:gd name="T81" fmla="*/ 5 h 82"/>
                <a:gd name="T82" fmla="*/ 4 w 62"/>
                <a:gd name="T83" fmla="*/ 1 h 82"/>
                <a:gd name="T84" fmla="*/ 4 w 62"/>
                <a:gd name="T85" fmla="*/ 1 h 82"/>
                <a:gd name="T86" fmla="*/ 3 w 62"/>
                <a:gd name="T8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2" h="82">
                  <a:moveTo>
                    <a:pt x="6" y="77"/>
                  </a:moveTo>
                  <a:cubicBezTo>
                    <a:pt x="3" y="77"/>
                    <a:pt x="3" y="77"/>
                    <a:pt x="3" y="77"/>
                  </a:cubicBezTo>
                  <a:cubicBezTo>
                    <a:pt x="3" y="82"/>
                    <a:pt x="3" y="82"/>
                    <a:pt x="3" y="82"/>
                  </a:cubicBezTo>
                  <a:cubicBezTo>
                    <a:pt x="6" y="82"/>
                    <a:pt x="6" y="82"/>
                    <a:pt x="6" y="82"/>
                  </a:cubicBezTo>
                  <a:cubicBezTo>
                    <a:pt x="6" y="77"/>
                    <a:pt x="6" y="77"/>
                    <a:pt x="6" y="77"/>
                  </a:cubicBezTo>
                  <a:moveTo>
                    <a:pt x="35" y="77"/>
                  </a:moveTo>
                  <a:cubicBezTo>
                    <a:pt x="30" y="77"/>
                    <a:pt x="30" y="77"/>
                    <a:pt x="30" y="77"/>
                  </a:cubicBezTo>
                  <a:cubicBezTo>
                    <a:pt x="20" y="82"/>
                    <a:pt x="20" y="82"/>
                    <a:pt x="20" y="82"/>
                  </a:cubicBezTo>
                  <a:cubicBezTo>
                    <a:pt x="25" y="82"/>
                    <a:pt x="25" y="82"/>
                    <a:pt x="25" y="82"/>
                  </a:cubicBezTo>
                  <a:cubicBezTo>
                    <a:pt x="35" y="77"/>
                    <a:pt x="35" y="77"/>
                    <a:pt x="35" y="77"/>
                  </a:cubicBezTo>
                  <a:moveTo>
                    <a:pt x="53" y="77"/>
                  </a:moveTo>
                  <a:cubicBezTo>
                    <a:pt x="42" y="77"/>
                    <a:pt x="42" y="77"/>
                    <a:pt x="42" y="77"/>
                  </a:cubicBezTo>
                  <a:cubicBezTo>
                    <a:pt x="51" y="82"/>
                    <a:pt x="51" y="82"/>
                    <a:pt x="51" y="82"/>
                  </a:cubicBezTo>
                  <a:cubicBezTo>
                    <a:pt x="62" y="82"/>
                    <a:pt x="62" y="82"/>
                    <a:pt x="62" y="82"/>
                  </a:cubicBezTo>
                  <a:cubicBezTo>
                    <a:pt x="53" y="77"/>
                    <a:pt x="53" y="77"/>
                    <a:pt x="53" y="77"/>
                  </a:cubicBezTo>
                  <a:moveTo>
                    <a:pt x="6" y="51"/>
                  </a:moveTo>
                  <a:cubicBezTo>
                    <a:pt x="3" y="51"/>
                    <a:pt x="3" y="51"/>
                    <a:pt x="3" y="51"/>
                  </a:cubicBezTo>
                  <a:cubicBezTo>
                    <a:pt x="3" y="66"/>
                    <a:pt x="3" y="66"/>
                    <a:pt x="3" y="66"/>
                  </a:cubicBezTo>
                  <a:cubicBezTo>
                    <a:pt x="6" y="66"/>
                    <a:pt x="6" y="66"/>
                    <a:pt x="6" y="66"/>
                  </a:cubicBezTo>
                  <a:cubicBezTo>
                    <a:pt x="6" y="51"/>
                    <a:pt x="6" y="51"/>
                    <a:pt x="6" y="51"/>
                  </a:cubicBezTo>
                  <a:moveTo>
                    <a:pt x="6" y="26"/>
                  </a:moveTo>
                  <a:cubicBezTo>
                    <a:pt x="3" y="26"/>
                    <a:pt x="3" y="26"/>
                    <a:pt x="3" y="26"/>
                  </a:cubicBezTo>
                  <a:cubicBezTo>
                    <a:pt x="3" y="41"/>
                    <a:pt x="3" y="41"/>
                    <a:pt x="3" y="41"/>
                  </a:cubicBezTo>
                  <a:cubicBezTo>
                    <a:pt x="6" y="41"/>
                    <a:pt x="6" y="41"/>
                    <a:pt x="6" y="41"/>
                  </a:cubicBezTo>
                  <a:cubicBezTo>
                    <a:pt x="6" y="26"/>
                    <a:pt x="6" y="26"/>
                    <a:pt x="6" y="26"/>
                  </a:cubicBezTo>
                  <a:moveTo>
                    <a:pt x="3" y="0"/>
                  </a:moveTo>
                  <a:cubicBezTo>
                    <a:pt x="0" y="0"/>
                    <a:pt x="0" y="0"/>
                    <a:pt x="0" y="0"/>
                  </a:cubicBezTo>
                  <a:cubicBezTo>
                    <a:pt x="0" y="1"/>
                    <a:pt x="1" y="1"/>
                    <a:pt x="1" y="1"/>
                  </a:cubicBezTo>
                  <a:cubicBezTo>
                    <a:pt x="1" y="2"/>
                    <a:pt x="2" y="2"/>
                    <a:pt x="2" y="3"/>
                  </a:cubicBezTo>
                  <a:cubicBezTo>
                    <a:pt x="2" y="3"/>
                    <a:pt x="2" y="3"/>
                    <a:pt x="2" y="3"/>
                  </a:cubicBezTo>
                  <a:cubicBezTo>
                    <a:pt x="2" y="4"/>
                    <a:pt x="3" y="4"/>
                    <a:pt x="3" y="5"/>
                  </a:cubicBezTo>
                  <a:cubicBezTo>
                    <a:pt x="3" y="6"/>
                    <a:pt x="3" y="6"/>
                    <a:pt x="3" y="7"/>
                  </a:cubicBezTo>
                  <a:cubicBezTo>
                    <a:pt x="3" y="15"/>
                    <a:pt x="3" y="15"/>
                    <a:pt x="3" y="15"/>
                  </a:cubicBezTo>
                  <a:cubicBezTo>
                    <a:pt x="6" y="15"/>
                    <a:pt x="6" y="15"/>
                    <a:pt x="6" y="15"/>
                  </a:cubicBezTo>
                  <a:cubicBezTo>
                    <a:pt x="6" y="15"/>
                    <a:pt x="6" y="15"/>
                    <a:pt x="6" y="15"/>
                  </a:cubicBezTo>
                  <a:cubicBezTo>
                    <a:pt x="6" y="6"/>
                    <a:pt x="6" y="6"/>
                    <a:pt x="6" y="6"/>
                  </a:cubicBezTo>
                  <a:cubicBezTo>
                    <a:pt x="6" y="6"/>
                    <a:pt x="6" y="6"/>
                    <a:pt x="6" y="5"/>
                  </a:cubicBezTo>
                  <a:cubicBezTo>
                    <a:pt x="6" y="5"/>
                    <a:pt x="6" y="5"/>
                    <a:pt x="6" y="5"/>
                  </a:cubicBezTo>
                  <a:cubicBezTo>
                    <a:pt x="6" y="5"/>
                    <a:pt x="6" y="5"/>
                    <a:pt x="6" y="5"/>
                  </a:cubicBezTo>
                  <a:cubicBezTo>
                    <a:pt x="6" y="5"/>
                    <a:pt x="6" y="5"/>
                    <a:pt x="6" y="5"/>
                  </a:cubicBezTo>
                  <a:cubicBezTo>
                    <a:pt x="6" y="5"/>
                    <a:pt x="6" y="5"/>
                    <a:pt x="6" y="5"/>
                  </a:cubicBezTo>
                  <a:cubicBezTo>
                    <a:pt x="5" y="3"/>
                    <a:pt x="5" y="2"/>
                    <a:pt x="4" y="1"/>
                  </a:cubicBezTo>
                  <a:cubicBezTo>
                    <a:pt x="4" y="1"/>
                    <a:pt x="4" y="1"/>
                    <a:pt x="4" y="1"/>
                  </a:cubicBezTo>
                  <a:cubicBezTo>
                    <a:pt x="4" y="1"/>
                    <a:pt x="3" y="1"/>
                    <a:pt x="3" y="0"/>
                  </a:cubicBezTo>
                </a:path>
              </a:pathLst>
            </a:custGeom>
            <a:solidFill>
              <a:srgbClr val="FFC6A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9" name="išḻiḑe"/>
            <p:cNvSpPr/>
            <p:nvPr/>
          </p:nvSpPr>
          <p:spPr bwMode="auto">
            <a:xfrm>
              <a:off x="7173913" y="4933950"/>
              <a:ext cx="25400" cy="6350"/>
            </a:xfrm>
            <a:custGeom>
              <a:avLst/>
              <a:gdLst>
                <a:gd name="T0" fmla="*/ 2 w 8"/>
                <a:gd name="T1" fmla="*/ 0 h 2"/>
                <a:gd name="T2" fmla="*/ 0 w 8"/>
                <a:gd name="T3" fmla="*/ 0 h 2"/>
                <a:gd name="T4" fmla="*/ 5 w 8"/>
                <a:gd name="T5" fmla="*/ 2 h 2"/>
                <a:gd name="T6" fmla="*/ 8 w 8"/>
                <a:gd name="T7" fmla="*/ 2 h 2"/>
                <a:gd name="T8" fmla="*/ 2 w 8"/>
                <a:gd name="T9" fmla="*/ 0 h 2"/>
              </a:gdLst>
              <a:ahLst/>
              <a:cxnLst>
                <a:cxn ang="0">
                  <a:pos x="T0" y="T1"/>
                </a:cxn>
                <a:cxn ang="0">
                  <a:pos x="T2" y="T3"/>
                </a:cxn>
                <a:cxn ang="0">
                  <a:pos x="T4" y="T5"/>
                </a:cxn>
                <a:cxn ang="0">
                  <a:pos x="T6" y="T7"/>
                </a:cxn>
                <a:cxn ang="0">
                  <a:pos x="T8" y="T9"/>
                </a:cxn>
              </a:cxnLst>
              <a:rect l="0" t="0" r="r" b="b"/>
              <a:pathLst>
                <a:path w="8" h="2">
                  <a:moveTo>
                    <a:pt x="2" y="0"/>
                  </a:moveTo>
                  <a:cubicBezTo>
                    <a:pt x="0" y="0"/>
                    <a:pt x="0" y="0"/>
                    <a:pt x="0" y="0"/>
                  </a:cubicBezTo>
                  <a:cubicBezTo>
                    <a:pt x="2" y="0"/>
                    <a:pt x="4" y="1"/>
                    <a:pt x="5" y="2"/>
                  </a:cubicBezTo>
                  <a:cubicBezTo>
                    <a:pt x="8" y="2"/>
                    <a:pt x="8" y="2"/>
                    <a:pt x="8" y="2"/>
                  </a:cubicBezTo>
                  <a:cubicBezTo>
                    <a:pt x="7" y="1"/>
                    <a:pt x="5" y="0"/>
                    <a:pt x="2" y="0"/>
                  </a:cubicBezTo>
                </a:path>
              </a:pathLst>
            </a:custGeom>
            <a:solidFill>
              <a:srgbClr val="E5A98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70" name="ïś1îḓe"/>
            <p:cNvSpPr/>
            <p:nvPr/>
          </p:nvSpPr>
          <p:spPr bwMode="auto">
            <a:xfrm>
              <a:off x="7199313" y="4991100"/>
              <a:ext cx="9525" cy="34925"/>
            </a:xfrm>
            <a:custGeom>
              <a:avLst/>
              <a:gdLst>
                <a:gd name="T0" fmla="*/ 6 w 6"/>
                <a:gd name="T1" fmla="*/ 0 h 22"/>
                <a:gd name="T2" fmla="*/ 0 w 6"/>
                <a:gd name="T3" fmla="*/ 0 h 22"/>
                <a:gd name="T4" fmla="*/ 0 w 6"/>
                <a:gd name="T5" fmla="*/ 2 h 22"/>
                <a:gd name="T6" fmla="*/ 0 w 6"/>
                <a:gd name="T7" fmla="*/ 22 h 22"/>
                <a:gd name="T8" fmla="*/ 6 w 6"/>
                <a:gd name="T9" fmla="*/ 22 h 22"/>
                <a:gd name="T10" fmla="*/ 6 w 6"/>
                <a:gd name="T11" fmla="*/ 0 h 22"/>
              </a:gdLst>
              <a:ahLst/>
              <a:cxnLst>
                <a:cxn ang="0">
                  <a:pos x="T0" y="T1"/>
                </a:cxn>
                <a:cxn ang="0">
                  <a:pos x="T2" y="T3"/>
                </a:cxn>
                <a:cxn ang="0">
                  <a:pos x="T4" y="T5"/>
                </a:cxn>
                <a:cxn ang="0">
                  <a:pos x="T6" y="T7"/>
                </a:cxn>
                <a:cxn ang="0">
                  <a:pos x="T8" y="T9"/>
                </a:cxn>
                <a:cxn ang="0">
                  <a:pos x="T10" y="T11"/>
                </a:cxn>
              </a:cxnLst>
              <a:rect l="0" t="0" r="r" b="b"/>
              <a:pathLst>
                <a:path w="6" h="22">
                  <a:moveTo>
                    <a:pt x="6" y="0"/>
                  </a:moveTo>
                  <a:lnTo>
                    <a:pt x="0" y="0"/>
                  </a:lnTo>
                  <a:lnTo>
                    <a:pt x="0" y="2"/>
                  </a:lnTo>
                  <a:lnTo>
                    <a:pt x="0" y="22"/>
                  </a:lnTo>
                  <a:lnTo>
                    <a:pt x="6" y="22"/>
                  </a:lnTo>
                  <a:lnTo>
                    <a:pt x="6" y="0"/>
                  </a:lnTo>
                  <a:close/>
                </a:path>
              </a:pathLst>
            </a:custGeom>
            <a:solidFill>
              <a:srgbClr val="E5A98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71" name="îṣ1ïde"/>
            <p:cNvSpPr/>
            <p:nvPr/>
          </p:nvSpPr>
          <p:spPr bwMode="auto">
            <a:xfrm>
              <a:off x="7199313" y="4991100"/>
              <a:ext cx="9525" cy="34925"/>
            </a:xfrm>
            <a:custGeom>
              <a:avLst/>
              <a:gdLst>
                <a:gd name="T0" fmla="*/ 6 w 6"/>
                <a:gd name="T1" fmla="*/ 0 h 22"/>
                <a:gd name="T2" fmla="*/ 0 w 6"/>
                <a:gd name="T3" fmla="*/ 0 h 22"/>
                <a:gd name="T4" fmla="*/ 0 w 6"/>
                <a:gd name="T5" fmla="*/ 2 h 22"/>
                <a:gd name="T6" fmla="*/ 0 w 6"/>
                <a:gd name="T7" fmla="*/ 22 h 22"/>
                <a:gd name="T8" fmla="*/ 6 w 6"/>
                <a:gd name="T9" fmla="*/ 22 h 22"/>
                <a:gd name="T10" fmla="*/ 6 w 6"/>
                <a:gd name="T11" fmla="*/ 0 h 22"/>
              </a:gdLst>
              <a:ahLst/>
              <a:cxnLst>
                <a:cxn ang="0">
                  <a:pos x="T0" y="T1"/>
                </a:cxn>
                <a:cxn ang="0">
                  <a:pos x="T2" y="T3"/>
                </a:cxn>
                <a:cxn ang="0">
                  <a:pos x="T4" y="T5"/>
                </a:cxn>
                <a:cxn ang="0">
                  <a:pos x="T6" y="T7"/>
                </a:cxn>
                <a:cxn ang="0">
                  <a:pos x="T8" y="T9"/>
                </a:cxn>
                <a:cxn ang="0">
                  <a:pos x="T10" y="T11"/>
                </a:cxn>
              </a:cxnLst>
              <a:rect l="0" t="0" r="r" b="b"/>
              <a:pathLst>
                <a:path w="6" h="22">
                  <a:moveTo>
                    <a:pt x="6" y="0"/>
                  </a:moveTo>
                  <a:lnTo>
                    <a:pt x="0" y="0"/>
                  </a:lnTo>
                  <a:lnTo>
                    <a:pt x="0" y="2"/>
                  </a:lnTo>
                  <a:lnTo>
                    <a:pt x="0" y="22"/>
                  </a:lnTo>
                  <a:lnTo>
                    <a:pt x="6" y="22"/>
                  </a:lnTo>
                  <a:lnTo>
                    <a:pt x="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72" name="iṣḷíḑê"/>
            <p:cNvSpPr/>
            <p:nvPr/>
          </p:nvSpPr>
          <p:spPr bwMode="auto">
            <a:xfrm>
              <a:off x="7199313" y="5076825"/>
              <a:ext cx="9525" cy="31750"/>
            </a:xfrm>
            <a:prstGeom prst="rect">
              <a:avLst/>
            </a:prstGeom>
            <a:solidFill>
              <a:srgbClr val="E5A98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173" name="iṥḻiḍe"/>
            <p:cNvSpPr/>
            <p:nvPr/>
          </p:nvSpPr>
          <p:spPr bwMode="auto">
            <a:xfrm>
              <a:off x="7199313" y="5076825"/>
              <a:ext cx="9525" cy="3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174" name="îṣḻiḍe"/>
            <p:cNvSpPr/>
            <p:nvPr/>
          </p:nvSpPr>
          <p:spPr bwMode="auto">
            <a:xfrm>
              <a:off x="7199313" y="5157788"/>
              <a:ext cx="165100" cy="36513"/>
            </a:xfrm>
            <a:custGeom>
              <a:avLst/>
              <a:gdLst>
                <a:gd name="T0" fmla="*/ 79 w 104"/>
                <a:gd name="T1" fmla="*/ 11 h 23"/>
                <a:gd name="T2" fmla="*/ 79 w 104"/>
                <a:gd name="T3" fmla="*/ 11 h 23"/>
                <a:gd name="T4" fmla="*/ 79 w 104"/>
                <a:gd name="T5" fmla="*/ 11 h 23"/>
                <a:gd name="T6" fmla="*/ 56 w 104"/>
                <a:gd name="T7" fmla="*/ 23 h 23"/>
                <a:gd name="T8" fmla="*/ 67 w 104"/>
                <a:gd name="T9" fmla="*/ 23 h 23"/>
                <a:gd name="T10" fmla="*/ 73 w 104"/>
                <a:gd name="T11" fmla="*/ 19 h 23"/>
                <a:gd name="T12" fmla="*/ 73 w 104"/>
                <a:gd name="T13" fmla="*/ 19 h 23"/>
                <a:gd name="T14" fmla="*/ 73 w 104"/>
                <a:gd name="T15" fmla="*/ 19 h 23"/>
                <a:gd name="T16" fmla="*/ 81 w 104"/>
                <a:gd name="T17" fmla="*/ 23 h 23"/>
                <a:gd name="T18" fmla="*/ 104 w 104"/>
                <a:gd name="T19" fmla="*/ 23 h 23"/>
                <a:gd name="T20" fmla="*/ 79 w 104"/>
                <a:gd name="T21" fmla="*/ 11 h 23"/>
                <a:gd name="T22" fmla="*/ 6 w 104"/>
                <a:gd name="T23" fmla="*/ 0 h 23"/>
                <a:gd name="T24" fmla="*/ 0 w 104"/>
                <a:gd name="T25" fmla="*/ 0 h 23"/>
                <a:gd name="T26" fmla="*/ 0 w 104"/>
                <a:gd name="T27" fmla="*/ 23 h 23"/>
                <a:gd name="T28" fmla="*/ 6 w 104"/>
                <a:gd name="T29" fmla="*/ 23 h 23"/>
                <a:gd name="T30" fmla="*/ 6 w 104"/>
                <a:gd name="T3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23">
                  <a:moveTo>
                    <a:pt x="79" y="11"/>
                  </a:moveTo>
                  <a:lnTo>
                    <a:pt x="79" y="11"/>
                  </a:lnTo>
                  <a:lnTo>
                    <a:pt x="79" y="11"/>
                  </a:lnTo>
                  <a:lnTo>
                    <a:pt x="56" y="23"/>
                  </a:lnTo>
                  <a:lnTo>
                    <a:pt x="67" y="23"/>
                  </a:lnTo>
                  <a:lnTo>
                    <a:pt x="73" y="19"/>
                  </a:lnTo>
                  <a:lnTo>
                    <a:pt x="73" y="19"/>
                  </a:lnTo>
                  <a:lnTo>
                    <a:pt x="73" y="19"/>
                  </a:lnTo>
                  <a:lnTo>
                    <a:pt x="81" y="23"/>
                  </a:lnTo>
                  <a:lnTo>
                    <a:pt x="104" y="23"/>
                  </a:lnTo>
                  <a:lnTo>
                    <a:pt x="79" y="11"/>
                  </a:lnTo>
                  <a:close/>
                  <a:moveTo>
                    <a:pt x="6" y="0"/>
                  </a:moveTo>
                  <a:lnTo>
                    <a:pt x="0" y="0"/>
                  </a:lnTo>
                  <a:lnTo>
                    <a:pt x="0" y="23"/>
                  </a:lnTo>
                  <a:lnTo>
                    <a:pt x="6" y="23"/>
                  </a:lnTo>
                  <a:lnTo>
                    <a:pt x="6" y="0"/>
                  </a:lnTo>
                  <a:close/>
                </a:path>
              </a:pathLst>
            </a:custGeom>
            <a:solidFill>
              <a:srgbClr val="E5A98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75" name="îşḻiḍê"/>
            <p:cNvSpPr/>
            <p:nvPr/>
          </p:nvSpPr>
          <p:spPr bwMode="auto">
            <a:xfrm>
              <a:off x="7199313" y="5157788"/>
              <a:ext cx="165100" cy="36513"/>
            </a:xfrm>
            <a:custGeom>
              <a:avLst/>
              <a:gdLst>
                <a:gd name="T0" fmla="*/ 79 w 104"/>
                <a:gd name="T1" fmla="*/ 11 h 23"/>
                <a:gd name="T2" fmla="*/ 79 w 104"/>
                <a:gd name="T3" fmla="*/ 11 h 23"/>
                <a:gd name="T4" fmla="*/ 79 w 104"/>
                <a:gd name="T5" fmla="*/ 11 h 23"/>
                <a:gd name="T6" fmla="*/ 56 w 104"/>
                <a:gd name="T7" fmla="*/ 23 h 23"/>
                <a:gd name="T8" fmla="*/ 67 w 104"/>
                <a:gd name="T9" fmla="*/ 23 h 23"/>
                <a:gd name="T10" fmla="*/ 73 w 104"/>
                <a:gd name="T11" fmla="*/ 19 h 23"/>
                <a:gd name="T12" fmla="*/ 73 w 104"/>
                <a:gd name="T13" fmla="*/ 19 h 23"/>
                <a:gd name="T14" fmla="*/ 73 w 104"/>
                <a:gd name="T15" fmla="*/ 19 h 23"/>
                <a:gd name="T16" fmla="*/ 81 w 104"/>
                <a:gd name="T17" fmla="*/ 23 h 23"/>
                <a:gd name="T18" fmla="*/ 104 w 104"/>
                <a:gd name="T19" fmla="*/ 23 h 23"/>
                <a:gd name="T20" fmla="*/ 79 w 104"/>
                <a:gd name="T21" fmla="*/ 11 h 23"/>
                <a:gd name="T22" fmla="*/ 6 w 104"/>
                <a:gd name="T23" fmla="*/ 0 h 23"/>
                <a:gd name="T24" fmla="*/ 0 w 104"/>
                <a:gd name="T25" fmla="*/ 0 h 23"/>
                <a:gd name="T26" fmla="*/ 0 w 104"/>
                <a:gd name="T27" fmla="*/ 23 h 23"/>
                <a:gd name="T28" fmla="*/ 6 w 104"/>
                <a:gd name="T29" fmla="*/ 23 h 23"/>
                <a:gd name="T30" fmla="*/ 6 w 104"/>
                <a:gd name="T3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23">
                  <a:moveTo>
                    <a:pt x="79" y="11"/>
                  </a:moveTo>
                  <a:lnTo>
                    <a:pt x="79" y="11"/>
                  </a:lnTo>
                  <a:lnTo>
                    <a:pt x="79" y="11"/>
                  </a:lnTo>
                  <a:lnTo>
                    <a:pt x="56" y="23"/>
                  </a:lnTo>
                  <a:lnTo>
                    <a:pt x="67" y="23"/>
                  </a:lnTo>
                  <a:lnTo>
                    <a:pt x="73" y="19"/>
                  </a:lnTo>
                  <a:lnTo>
                    <a:pt x="73" y="19"/>
                  </a:lnTo>
                  <a:lnTo>
                    <a:pt x="73" y="19"/>
                  </a:lnTo>
                  <a:lnTo>
                    <a:pt x="81" y="23"/>
                  </a:lnTo>
                  <a:lnTo>
                    <a:pt x="104" y="23"/>
                  </a:lnTo>
                  <a:lnTo>
                    <a:pt x="79" y="11"/>
                  </a:lnTo>
                  <a:moveTo>
                    <a:pt x="6" y="0"/>
                  </a:moveTo>
                  <a:lnTo>
                    <a:pt x="0" y="0"/>
                  </a:lnTo>
                  <a:lnTo>
                    <a:pt x="0" y="23"/>
                  </a:lnTo>
                  <a:lnTo>
                    <a:pt x="6" y="23"/>
                  </a:lnTo>
                  <a:lnTo>
                    <a:pt x="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76" name="íṣḻíḍê"/>
            <p:cNvSpPr/>
            <p:nvPr/>
          </p:nvSpPr>
          <p:spPr bwMode="auto">
            <a:xfrm>
              <a:off x="7180263" y="4933950"/>
              <a:ext cx="263525" cy="300038"/>
            </a:xfrm>
            <a:custGeom>
              <a:avLst/>
              <a:gdLst>
                <a:gd name="T0" fmla="*/ 72 w 80"/>
                <a:gd name="T1" fmla="*/ 0 h 91"/>
                <a:gd name="T2" fmla="*/ 72 w 80"/>
                <a:gd name="T3" fmla="*/ 0 h 91"/>
                <a:gd name="T4" fmla="*/ 80 w 80"/>
                <a:gd name="T5" fmla="*/ 8 h 91"/>
                <a:gd name="T6" fmla="*/ 80 w 80"/>
                <a:gd name="T7" fmla="*/ 17 h 91"/>
                <a:gd name="T8" fmla="*/ 80 w 80"/>
                <a:gd name="T9" fmla="*/ 91 h 91"/>
                <a:gd name="T10" fmla="*/ 44 w 80"/>
                <a:gd name="T11" fmla="*/ 73 h 91"/>
                <a:gd name="T12" fmla="*/ 9 w 80"/>
                <a:gd name="T13" fmla="*/ 91 h 91"/>
                <a:gd name="T14" fmla="*/ 9 w 80"/>
                <a:gd name="T15" fmla="*/ 17 h 91"/>
                <a:gd name="T16" fmla="*/ 9 w 80"/>
                <a:gd name="T17" fmla="*/ 17 h 91"/>
                <a:gd name="T18" fmla="*/ 9 w 80"/>
                <a:gd name="T19" fmla="*/ 8 h 91"/>
                <a:gd name="T20" fmla="*/ 9 w 80"/>
                <a:gd name="T21" fmla="*/ 7 h 91"/>
                <a:gd name="T22" fmla="*/ 0 w 80"/>
                <a:gd name="T23" fmla="*/ 0 h 91"/>
                <a:gd name="T24" fmla="*/ 72 w 80"/>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91">
                  <a:moveTo>
                    <a:pt x="72" y="0"/>
                  </a:moveTo>
                  <a:cubicBezTo>
                    <a:pt x="72" y="0"/>
                    <a:pt x="72" y="0"/>
                    <a:pt x="72" y="0"/>
                  </a:cubicBezTo>
                  <a:cubicBezTo>
                    <a:pt x="76" y="0"/>
                    <a:pt x="80" y="4"/>
                    <a:pt x="80" y="8"/>
                  </a:cubicBezTo>
                  <a:cubicBezTo>
                    <a:pt x="80" y="17"/>
                    <a:pt x="80" y="17"/>
                    <a:pt x="80" y="17"/>
                  </a:cubicBezTo>
                  <a:cubicBezTo>
                    <a:pt x="80" y="91"/>
                    <a:pt x="80" y="91"/>
                    <a:pt x="80" y="91"/>
                  </a:cubicBezTo>
                  <a:cubicBezTo>
                    <a:pt x="44" y="73"/>
                    <a:pt x="44" y="73"/>
                    <a:pt x="44" y="73"/>
                  </a:cubicBezTo>
                  <a:cubicBezTo>
                    <a:pt x="9" y="91"/>
                    <a:pt x="9" y="91"/>
                    <a:pt x="9" y="91"/>
                  </a:cubicBezTo>
                  <a:cubicBezTo>
                    <a:pt x="9" y="17"/>
                    <a:pt x="9" y="17"/>
                    <a:pt x="9" y="17"/>
                  </a:cubicBezTo>
                  <a:cubicBezTo>
                    <a:pt x="9" y="17"/>
                    <a:pt x="9" y="17"/>
                    <a:pt x="9" y="17"/>
                  </a:cubicBezTo>
                  <a:cubicBezTo>
                    <a:pt x="9" y="8"/>
                    <a:pt x="9" y="8"/>
                    <a:pt x="9" y="8"/>
                  </a:cubicBezTo>
                  <a:cubicBezTo>
                    <a:pt x="9" y="8"/>
                    <a:pt x="9" y="7"/>
                    <a:pt x="9" y="7"/>
                  </a:cubicBezTo>
                  <a:cubicBezTo>
                    <a:pt x="8" y="3"/>
                    <a:pt x="4" y="0"/>
                    <a:pt x="0" y="0"/>
                  </a:cubicBezTo>
                  <a:cubicBezTo>
                    <a:pt x="72" y="0"/>
                    <a:pt x="72" y="0"/>
                    <a:pt x="72" y="0"/>
                  </a:cubicBezTo>
                </a:path>
              </a:pathLst>
            </a:custGeom>
            <a:solidFill>
              <a:srgbClr val="F35B4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77" name="ïṥľîḓe"/>
            <p:cNvSpPr/>
            <p:nvPr/>
          </p:nvSpPr>
          <p:spPr bwMode="auto">
            <a:xfrm>
              <a:off x="7180263" y="4933950"/>
              <a:ext cx="144463" cy="300038"/>
            </a:xfrm>
            <a:custGeom>
              <a:avLst/>
              <a:gdLst>
                <a:gd name="T0" fmla="*/ 36 w 44"/>
                <a:gd name="T1" fmla="*/ 0 h 91"/>
                <a:gd name="T2" fmla="*/ 44 w 44"/>
                <a:gd name="T3" fmla="*/ 8 h 91"/>
                <a:gd name="T4" fmla="*/ 44 w 44"/>
                <a:gd name="T5" fmla="*/ 73 h 91"/>
                <a:gd name="T6" fmla="*/ 9 w 44"/>
                <a:gd name="T7" fmla="*/ 91 h 91"/>
                <a:gd name="T8" fmla="*/ 9 w 44"/>
                <a:gd name="T9" fmla="*/ 8 h 91"/>
                <a:gd name="T10" fmla="*/ 9 w 44"/>
                <a:gd name="T11" fmla="*/ 7 h 91"/>
                <a:gd name="T12" fmla="*/ 0 w 44"/>
                <a:gd name="T13" fmla="*/ 0 h 91"/>
                <a:gd name="T14" fmla="*/ 36 w 44"/>
                <a:gd name="T15" fmla="*/ 0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91">
                  <a:moveTo>
                    <a:pt x="36" y="0"/>
                  </a:moveTo>
                  <a:cubicBezTo>
                    <a:pt x="41" y="0"/>
                    <a:pt x="44" y="4"/>
                    <a:pt x="44" y="8"/>
                  </a:cubicBezTo>
                  <a:cubicBezTo>
                    <a:pt x="44" y="73"/>
                    <a:pt x="44" y="73"/>
                    <a:pt x="44" y="73"/>
                  </a:cubicBezTo>
                  <a:cubicBezTo>
                    <a:pt x="9" y="91"/>
                    <a:pt x="9" y="91"/>
                    <a:pt x="9" y="91"/>
                  </a:cubicBezTo>
                  <a:cubicBezTo>
                    <a:pt x="9" y="8"/>
                    <a:pt x="9" y="8"/>
                    <a:pt x="9" y="8"/>
                  </a:cubicBezTo>
                  <a:cubicBezTo>
                    <a:pt x="9" y="8"/>
                    <a:pt x="9" y="7"/>
                    <a:pt x="9" y="7"/>
                  </a:cubicBezTo>
                  <a:cubicBezTo>
                    <a:pt x="8" y="3"/>
                    <a:pt x="4" y="0"/>
                    <a:pt x="0" y="0"/>
                  </a:cubicBezTo>
                  <a:cubicBezTo>
                    <a:pt x="36" y="0"/>
                    <a:pt x="36" y="0"/>
                    <a:pt x="36" y="0"/>
                  </a:cubicBezTo>
                </a:path>
              </a:pathLst>
            </a:custGeom>
            <a:solidFill>
              <a:srgbClr val="ED4F4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78" name="îṧľiďe"/>
            <p:cNvSpPr/>
            <p:nvPr/>
          </p:nvSpPr>
          <p:spPr bwMode="auto">
            <a:xfrm>
              <a:off x="7318376" y="4945063"/>
              <a:ext cx="125413" cy="12700"/>
            </a:xfrm>
            <a:custGeom>
              <a:avLst/>
              <a:gdLst>
                <a:gd name="T0" fmla="*/ 36 w 38"/>
                <a:gd name="T1" fmla="*/ 0 h 4"/>
                <a:gd name="T2" fmla="*/ 0 w 38"/>
                <a:gd name="T3" fmla="*/ 0 h 4"/>
                <a:gd name="T4" fmla="*/ 2 w 38"/>
                <a:gd name="T5" fmla="*/ 4 h 4"/>
                <a:gd name="T6" fmla="*/ 38 w 38"/>
                <a:gd name="T7" fmla="*/ 4 h 4"/>
                <a:gd name="T8" fmla="*/ 36 w 38"/>
                <a:gd name="T9" fmla="*/ 0 h 4"/>
              </a:gdLst>
              <a:ahLst/>
              <a:cxnLst>
                <a:cxn ang="0">
                  <a:pos x="T0" y="T1"/>
                </a:cxn>
                <a:cxn ang="0">
                  <a:pos x="T2" y="T3"/>
                </a:cxn>
                <a:cxn ang="0">
                  <a:pos x="T4" y="T5"/>
                </a:cxn>
                <a:cxn ang="0">
                  <a:pos x="T6" y="T7"/>
                </a:cxn>
                <a:cxn ang="0">
                  <a:pos x="T8" y="T9"/>
                </a:cxn>
              </a:cxnLst>
              <a:rect l="0" t="0" r="r" b="b"/>
              <a:pathLst>
                <a:path w="38" h="4">
                  <a:moveTo>
                    <a:pt x="36" y="0"/>
                  </a:moveTo>
                  <a:cubicBezTo>
                    <a:pt x="0" y="0"/>
                    <a:pt x="0" y="0"/>
                    <a:pt x="0" y="0"/>
                  </a:cubicBezTo>
                  <a:cubicBezTo>
                    <a:pt x="1" y="1"/>
                    <a:pt x="2" y="3"/>
                    <a:pt x="2" y="4"/>
                  </a:cubicBezTo>
                  <a:cubicBezTo>
                    <a:pt x="38" y="4"/>
                    <a:pt x="38" y="4"/>
                    <a:pt x="38" y="4"/>
                  </a:cubicBezTo>
                  <a:cubicBezTo>
                    <a:pt x="38" y="3"/>
                    <a:pt x="37" y="1"/>
                    <a:pt x="36" y="0"/>
                  </a:cubicBezTo>
                </a:path>
              </a:pathLst>
            </a:custGeom>
            <a:solidFill>
              <a:srgbClr val="F56A5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79" name="íṧḻïde"/>
            <p:cNvSpPr/>
            <p:nvPr/>
          </p:nvSpPr>
          <p:spPr bwMode="auto">
            <a:xfrm>
              <a:off x="7202488" y="4945063"/>
              <a:ext cx="6350" cy="12700"/>
            </a:xfrm>
            <a:custGeom>
              <a:avLst/>
              <a:gdLst>
                <a:gd name="T0" fmla="*/ 0 w 2"/>
                <a:gd name="T1" fmla="*/ 0 h 4"/>
                <a:gd name="T2" fmla="*/ 0 w 2"/>
                <a:gd name="T3" fmla="*/ 0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cubicBezTo>
                    <a:pt x="0" y="0"/>
                    <a:pt x="0" y="0"/>
                    <a:pt x="0" y="0"/>
                  </a:cubicBezTo>
                  <a:cubicBezTo>
                    <a:pt x="1" y="1"/>
                    <a:pt x="1" y="2"/>
                    <a:pt x="2" y="4"/>
                  </a:cubicBezTo>
                  <a:cubicBezTo>
                    <a:pt x="1" y="2"/>
                    <a:pt x="1" y="1"/>
                    <a:pt x="0" y="0"/>
                  </a:cubicBezTo>
                </a:path>
              </a:pathLst>
            </a:custGeom>
            <a:solidFill>
              <a:srgbClr val="FFCB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80" name="iṥlïḍe"/>
            <p:cNvSpPr/>
            <p:nvPr/>
          </p:nvSpPr>
          <p:spPr bwMode="auto">
            <a:xfrm>
              <a:off x="7208838" y="49577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CB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81" name="iṧlîdê"/>
            <p:cNvSpPr/>
            <p:nvPr/>
          </p:nvSpPr>
          <p:spPr bwMode="auto">
            <a:xfrm>
              <a:off x="7202488" y="4945063"/>
              <a:ext cx="122238" cy="12700"/>
            </a:xfrm>
            <a:custGeom>
              <a:avLst/>
              <a:gdLst>
                <a:gd name="T0" fmla="*/ 35 w 37"/>
                <a:gd name="T1" fmla="*/ 0 h 4"/>
                <a:gd name="T2" fmla="*/ 0 w 37"/>
                <a:gd name="T3" fmla="*/ 0 h 4"/>
                <a:gd name="T4" fmla="*/ 2 w 37"/>
                <a:gd name="T5" fmla="*/ 4 h 4"/>
                <a:gd name="T6" fmla="*/ 2 w 37"/>
                <a:gd name="T7" fmla="*/ 4 h 4"/>
                <a:gd name="T8" fmla="*/ 2 w 37"/>
                <a:gd name="T9" fmla="*/ 4 h 4"/>
                <a:gd name="T10" fmla="*/ 37 w 37"/>
                <a:gd name="T11" fmla="*/ 4 h 4"/>
                <a:gd name="T12" fmla="*/ 35 w 37"/>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7" h="4">
                  <a:moveTo>
                    <a:pt x="35" y="0"/>
                  </a:moveTo>
                  <a:cubicBezTo>
                    <a:pt x="0" y="0"/>
                    <a:pt x="0" y="0"/>
                    <a:pt x="0" y="0"/>
                  </a:cubicBezTo>
                  <a:cubicBezTo>
                    <a:pt x="1" y="1"/>
                    <a:pt x="1" y="2"/>
                    <a:pt x="2" y="4"/>
                  </a:cubicBezTo>
                  <a:cubicBezTo>
                    <a:pt x="2" y="4"/>
                    <a:pt x="2" y="4"/>
                    <a:pt x="2" y="4"/>
                  </a:cubicBezTo>
                  <a:cubicBezTo>
                    <a:pt x="2" y="4"/>
                    <a:pt x="2" y="4"/>
                    <a:pt x="2" y="4"/>
                  </a:cubicBezTo>
                  <a:cubicBezTo>
                    <a:pt x="37" y="4"/>
                    <a:pt x="37" y="4"/>
                    <a:pt x="37" y="4"/>
                  </a:cubicBezTo>
                  <a:cubicBezTo>
                    <a:pt x="37" y="3"/>
                    <a:pt x="36" y="1"/>
                    <a:pt x="35" y="0"/>
                  </a:cubicBezTo>
                </a:path>
              </a:pathLst>
            </a:custGeom>
            <a:solidFill>
              <a:srgbClr val="F15F5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82" name="ïṣliḋê"/>
            <p:cNvSpPr/>
            <p:nvPr/>
          </p:nvSpPr>
          <p:spPr bwMode="auto">
            <a:xfrm>
              <a:off x="4695826" y="1549400"/>
              <a:ext cx="1570038" cy="2235200"/>
            </a:xfrm>
            <a:custGeom>
              <a:avLst/>
              <a:gdLst>
                <a:gd name="T0" fmla="*/ 476 w 476"/>
                <a:gd name="T1" fmla="*/ 646 h 678"/>
                <a:gd name="T2" fmla="*/ 444 w 476"/>
                <a:gd name="T3" fmla="*/ 678 h 678"/>
                <a:gd name="T4" fmla="*/ 32 w 476"/>
                <a:gd name="T5" fmla="*/ 678 h 678"/>
                <a:gd name="T6" fmla="*/ 0 w 476"/>
                <a:gd name="T7" fmla="*/ 646 h 678"/>
                <a:gd name="T8" fmla="*/ 0 w 476"/>
                <a:gd name="T9" fmla="*/ 32 h 678"/>
                <a:gd name="T10" fmla="*/ 32 w 476"/>
                <a:gd name="T11" fmla="*/ 0 h 678"/>
                <a:gd name="T12" fmla="*/ 444 w 476"/>
                <a:gd name="T13" fmla="*/ 0 h 678"/>
                <a:gd name="T14" fmla="*/ 476 w 476"/>
                <a:gd name="T15" fmla="*/ 32 h 678"/>
                <a:gd name="T16" fmla="*/ 476 w 476"/>
                <a:gd name="T17" fmla="*/ 646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6" h="678">
                  <a:moveTo>
                    <a:pt x="476" y="646"/>
                  </a:moveTo>
                  <a:cubicBezTo>
                    <a:pt x="476" y="664"/>
                    <a:pt x="462" y="678"/>
                    <a:pt x="444" y="678"/>
                  </a:cubicBezTo>
                  <a:cubicBezTo>
                    <a:pt x="32" y="678"/>
                    <a:pt x="32" y="678"/>
                    <a:pt x="32" y="678"/>
                  </a:cubicBezTo>
                  <a:cubicBezTo>
                    <a:pt x="14" y="678"/>
                    <a:pt x="0" y="664"/>
                    <a:pt x="0" y="646"/>
                  </a:cubicBezTo>
                  <a:cubicBezTo>
                    <a:pt x="0" y="32"/>
                    <a:pt x="0" y="32"/>
                    <a:pt x="0" y="32"/>
                  </a:cubicBezTo>
                  <a:cubicBezTo>
                    <a:pt x="0" y="14"/>
                    <a:pt x="14" y="0"/>
                    <a:pt x="32" y="0"/>
                  </a:cubicBezTo>
                  <a:cubicBezTo>
                    <a:pt x="444" y="0"/>
                    <a:pt x="444" y="0"/>
                    <a:pt x="444" y="0"/>
                  </a:cubicBezTo>
                  <a:cubicBezTo>
                    <a:pt x="462" y="0"/>
                    <a:pt x="476" y="14"/>
                    <a:pt x="476" y="32"/>
                  </a:cubicBezTo>
                  <a:cubicBezTo>
                    <a:pt x="476" y="646"/>
                    <a:pt x="476" y="646"/>
                    <a:pt x="476" y="646"/>
                  </a:cubicBezTo>
                </a:path>
              </a:pathLst>
            </a:custGeom>
            <a:solidFill>
              <a:srgbClr val="F2B01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83" name="îSḻïḑé"/>
            <p:cNvSpPr/>
            <p:nvPr/>
          </p:nvSpPr>
          <p:spPr bwMode="auto">
            <a:xfrm>
              <a:off x="5057776" y="1549400"/>
              <a:ext cx="1571625" cy="2235200"/>
            </a:xfrm>
            <a:custGeom>
              <a:avLst/>
              <a:gdLst>
                <a:gd name="T0" fmla="*/ 476 w 476"/>
                <a:gd name="T1" fmla="*/ 646 h 678"/>
                <a:gd name="T2" fmla="*/ 444 w 476"/>
                <a:gd name="T3" fmla="*/ 678 h 678"/>
                <a:gd name="T4" fmla="*/ 31 w 476"/>
                <a:gd name="T5" fmla="*/ 678 h 678"/>
                <a:gd name="T6" fmla="*/ 0 w 476"/>
                <a:gd name="T7" fmla="*/ 646 h 678"/>
                <a:gd name="T8" fmla="*/ 0 w 476"/>
                <a:gd name="T9" fmla="*/ 32 h 678"/>
                <a:gd name="T10" fmla="*/ 31 w 476"/>
                <a:gd name="T11" fmla="*/ 0 h 678"/>
                <a:gd name="T12" fmla="*/ 444 w 476"/>
                <a:gd name="T13" fmla="*/ 0 h 678"/>
                <a:gd name="T14" fmla="*/ 476 w 476"/>
                <a:gd name="T15" fmla="*/ 32 h 678"/>
                <a:gd name="T16" fmla="*/ 476 w 476"/>
                <a:gd name="T17" fmla="*/ 646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6" h="678">
                  <a:moveTo>
                    <a:pt x="476" y="646"/>
                  </a:moveTo>
                  <a:cubicBezTo>
                    <a:pt x="476" y="664"/>
                    <a:pt x="461" y="678"/>
                    <a:pt x="444" y="678"/>
                  </a:cubicBezTo>
                  <a:cubicBezTo>
                    <a:pt x="31" y="678"/>
                    <a:pt x="31" y="678"/>
                    <a:pt x="31" y="678"/>
                  </a:cubicBezTo>
                  <a:cubicBezTo>
                    <a:pt x="14" y="678"/>
                    <a:pt x="0" y="664"/>
                    <a:pt x="0" y="646"/>
                  </a:cubicBezTo>
                  <a:cubicBezTo>
                    <a:pt x="0" y="32"/>
                    <a:pt x="0" y="32"/>
                    <a:pt x="0" y="32"/>
                  </a:cubicBezTo>
                  <a:cubicBezTo>
                    <a:pt x="0" y="14"/>
                    <a:pt x="14" y="0"/>
                    <a:pt x="31" y="0"/>
                  </a:cubicBezTo>
                  <a:cubicBezTo>
                    <a:pt x="444" y="0"/>
                    <a:pt x="444" y="0"/>
                    <a:pt x="444" y="0"/>
                  </a:cubicBezTo>
                  <a:cubicBezTo>
                    <a:pt x="461" y="0"/>
                    <a:pt x="476" y="14"/>
                    <a:pt x="476" y="32"/>
                  </a:cubicBezTo>
                  <a:cubicBezTo>
                    <a:pt x="476" y="646"/>
                    <a:pt x="476" y="646"/>
                    <a:pt x="476" y="646"/>
                  </a:cubicBezTo>
                </a:path>
              </a:pathLst>
            </a:custGeom>
            <a:solidFill>
              <a:srgbClr val="FEBE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84" name="ïṡ1ïďé"/>
            <p:cNvSpPr/>
            <p:nvPr/>
          </p:nvSpPr>
          <p:spPr bwMode="auto">
            <a:xfrm>
              <a:off x="5057776" y="1549400"/>
              <a:ext cx="136525" cy="2235200"/>
            </a:xfrm>
            <a:custGeom>
              <a:avLst/>
              <a:gdLst>
                <a:gd name="T0" fmla="*/ 10 w 41"/>
                <a:gd name="T1" fmla="*/ 646 h 678"/>
                <a:gd name="T2" fmla="*/ 10 w 41"/>
                <a:gd name="T3" fmla="*/ 32 h 678"/>
                <a:gd name="T4" fmla="*/ 41 w 41"/>
                <a:gd name="T5" fmla="*/ 0 h 678"/>
                <a:gd name="T6" fmla="*/ 31 w 41"/>
                <a:gd name="T7" fmla="*/ 0 h 678"/>
                <a:gd name="T8" fmla="*/ 0 w 41"/>
                <a:gd name="T9" fmla="*/ 32 h 678"/>
                <a:gd name="T10" fmla="*/ 0 w 41"/>
                <a:gd name="T11" fmla="*/ 646 h 678"/>
                <a:gd name="T12" fmla="*/ 31 w 41"/>
                <a:gd name="T13" fmla="*/ 678 h 678"/>
                <a:gd name="T14" fmla="*/ 41 w 41"/>
                <a:gd name="T15" fmla="*/ 678 h 678"/>
                <a:gd name="T16" fmla="*/ 10 w 41"/>
                <a:gd name="T17" fmla="*/ 646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678">
                  <a:moveTo>
                    <a:pt x="10" y="646"/>
                  </a:moveTo>
                  <a:cubicBezTo>
                    <a:pt x="10" y="32"/>
                    <a:pt x="10" y="32"/>
                    <a:pt x="10" y="32"/>
                  </a:cubicBezTo>
                  <a:cubicBezTo>
                    <a:pt x="10" y="14"/>
                    <a:pt x="24" y="0"/>
                    <a:pt x="41" y="0"/>
                  </a:cubicBezTo>
                  <a:cubicBezTo>
                    <a:pt x="31" y="0"/>
                    <a:pt x="31" y="0"/>
                    <a:pt x="31" y="0"/>
                  </a:cubicBezTo>
                  <a:cubicBezTo>
                    <a:pt x="14" y="0"/>
                    <a:pt x="0" y="14"/>
                    <a:pt x="0" y="32"/>
                  </a:cubicBezTo>
                  <a:cubicBezTo>
                    <a:pt x="0" y="646"/>
                    <a:pt x="0" y="646"/>
                    <a:pt x="0" y="646"/>
                  </a:cubicBezTo>
                  <a:cubicBezTo>
                    <a:pt x="0" y="664"/>
                    <a:pt x="14" y="678"/>
                    <a:pt x="31" y="678"/>
                  </a:cubicBezTo>
                  <a:cubicBezTo>
                    <a:pt x="41" y="678"/>
                    <a:pt x="41" y="678"/>
                    <a:pt x="41" y="678"/>
                  </a:cubicBezTo>
                  <a:cubicBezTo>
                    <a:pt x="24" y="678"/>
                    <a:pt x="10" y="664"/>
                    <a:pt x="10" y="646"/>
                  </a:cubicBezTo>
                </a:path>
              </a:pathLst>
            </a:custGeom>
            <a:solidFill>
              <a:srgbClr val="E89A2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85" name="iṩļîḍê"/>
            <p:cNvSpPr/>
            <p:nvPr/>
          </p:nvSpPr>
          <p:spPr bwMode="auto">
            <a:xfrm>
              <a:off x="5276851" y="1833563"/>
              <a:ext cx="1130300" cy="619125"/>
            </a:xfrm>
            <a:custGeom>
              <a:avLst/>
              <a:gdLst>
                <a:gd name="T0" fmla="*/ 29 w 343"/>
                <a:gd name="T1" fmla="*/ 188 h 188"/>
                <a:gd name="T2" fmla="*/ 0 w 343"/>
                <a:gd name="T3" fmla="*/ 160 h 188"/>
                <a:gd name="T4" fmla="*/ 0 w 343"/>
                <a:gd name="T5" fmla="*/ 29 h 188"/>
                <a:gd name="T6" fmla="*/ 29 w 343"/>
                <a:gd name="T7" fmla="*/ 0 h 188"/>
                <a:gd name="T8" fmla="*/ 314 w 343"/>
                <a:gd name="T9" fmla="*/ 0 h 188"/>
                <a:gd name="T10" fmla="*/ 343 w 343"/>
                <a:gd name="T11" fmla="*/ 29 h 188"/>
                <a:gd name="T12" fmla="*/ 343 w 343"/>
                <a:gd name="T13" fmla="*/ 160 h 188"/>
                <a:gd name="T14" fmla="*/ 314 w 343"/>
                <a:gd name="T15" fmla="*/ 188 h 188"/>
                <a:gd name="T16" fmla="*/ 29 w 343"/>
                <a:gd name="T17"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 h="188">
                  <a:moveTo>
                    <a:pt x="29" y="188"/>
                  </a:moveTo>
                  <a:cubicBezTo>
                    <a:pt x="13" y="188"/>
                    <a:pt x="0" y="176"/>
                    <a:pt x="0" y="160"/>
                  </a:cubicBezTo>
                  <a:cubicBezTo>
                    <a:pt x="0" y="29"/>
                    <a:pt x="0" y="29"/>
                    <a:pt x="0" y="29"/>
                  </a:cubicBezTo>
                  <a:cubicBezTo>
                    <a:pt x="0" y="13"/>
                    <a:pt x="13" y="0"/>
                    <a:pt x="29" y="0"/>
                  </a:cubicBezTo>
                  <a:cubicBezTo>
                    <a:pt x="314" y="0"/>
                    <a:pt x="314" y="0"/>
                    <a:pt x="314" y="0"/>
                  </a:cubicBezTo>
                  <a:cubicBezTo>
                    <a:pt x="330" y="0"/>
                    <a:pt x="343" y="13"/>
                    <a:pt x="343" y="29"/>
                  </a:cubicBezTo>
                  <a:cubicBezTo>
                    <a:pt x="343" y="160"/>
                    <a:pt x="343" y="160"/>
                    <a:pt x="343" y="160"/>
                  </a:cubicBezTo>
                  <a:cubicBezTo>
                    <a:pt x="343" y="176"/>
                    <a:pt x="330" y="188"/>
                    <a:pt x="314" y="188"/>
                  </a:cubicBezTo>
                  <a:lnTo>
                    <a:pt x="29" y="188"/>
                  </a:lnTo>
                  <a:close/>
                </a:path>
              </a:pathLst>
            </a:custGeom>
            <a:solidFill>
              <a:srgbClr val="F7E4C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86" name="îSlíḑê"/>
            <p:cNvSpPr/>
            <p:nvPr/>
          </p:nvSpPr>
          <p:spPr bwMode="auto">
            <a:xfrm>
              <a:off x="5316538" y="1873250"/>
              <a:ext cx="1052513" cy="542925"/>
            </a:xfrm>
            <a:custGeom>
              <a:avLst/>
              <a:gdLst>
                <a:gd name="T0" fmla="*/ 302 w 319"/>
                <a:gd name="T1" fmla="*/ 165 h 165"/>
                <a:gd name="T2" fmla="*/ 17 w 319"/>
                <a:gd name="T3" fmla="*/ 165 h 165"/>
                <a:gd name="T4" fmla="*/ 0 w 319"/>
                <a:gd name="T5" fmla="*/ 148 h 165"/>
                <a:gd name="T6" fmla="*/ 0 w 319"/>
                <a:gd name="T7" fmla="*/ 17 h 165"/>
                <a:gd name="T8" fmla="*/ 17 w 319"/>
                <a:gd name="T9" fmla="*/ 0 h 165"/>
                <a:gd name="T10" fmla="*/ 302 w 319"/>
                <a:gd name="T11" fmla="*/ 0 h 165"/>
                <a:gd name="T12" fmla="*/ 319 w 319"/>
                <a:gd name="T13" fmla="*/ 17 h 165"/>
                <a:gd name="T14" fmla="*/ 319 w 319"/>
                <a:gd name="T15" fmla="*/ 148 h 165"/>
                <a:gd name="T16" fmla="*/ 302 w 319"/>
                <a:gd name="T17" fmla="*/ 165 h 165"/>
                <a:gd name="T18" fmla="*/ 17 w 319"/>
                <a:gd name="T19" fmla="*/ 6 h 165"/>
                <a:gd name="T20" fmla="*/ 6 w 319"/>
                <a:gd name="T21" fmla="*/ 17 h 165"/>
                <a:gd name="T22" fmla="*/ 6 w 319"/>
                <a:gd name="T23" fmla="*/ 148 h 165"/>
                <a:gd name="T24" fmla="*/ 17 w 319"/>
                <a:gd name="T25" fmla="*/ 159 h 165"/>
                <a:gd name="T26" fmla="*/ 302 w 319"/>
                <a:gd name="T27" fmla="*/ 159 h 165"/>
                <a:gd name="T28" fmla="*/ 314 w 319"/>
                <a:gd name="T29" fmla="*/ 148 h 165"/>
                <a:gd name="T30" fmla="*/ 314 w 319"/>
                <a:gd name="T31" fmla="*/ 17 h 165"/>
                <a:gd name="T32" fmla="*/ 302 w 319"/>
                <a:gd name="T33" fmla="*/ 6 h 165"/>
                <a:gd name="T34" fmla="*/ 17 w 319"/>
                <a:gd name="T35" fmla="*/ 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9" h="165">
                  <a:moveTo>
                    <a:pt x="302" y="165"/>
                  </a:moveTo>
                  <a:cubicBezTo>
                    <a:pt x="17" y="165"/>
                    <a:pt x="17" y="165"/>
                    <a:pt x="17" y="165"/>
                  </a:cubicBezTo>
                  <a:cubicBezTo>
                    <a:pt x="8" y="165"/>
                    <a:pt x="0" y="157"/>
                    <a:pt x="0" y="148"/>
                  </a:cubicBezTo>
                  <a:cubicBezTo>
                    <a:pt x="0" y="17"/>
                    <a:pt x="0" y="17"/>
                    <a:pt x="0" y="17"/>
                  </a:cubicBezTo>
                  <a:cubicBezTo>
                    <a:pt x="0" y="8"/>
                    <a:pt x="8" y="0"/>
                    <a:pt x="17" y="0"/>
                  </a:cubicBezTo>
                  <a:cubicBezTo>
                    <a:pt x="302" y="0"/>
                    <a:pt x="302" y="0"/>
                    <a:pt x="302" y="0"/>
                  </a:cubicBezTo>
                  <a:cubicBezTo>
                    <a:pt x="312" y="0"/>
                    <a:pt x="319" y="8"/>
                    <a:pt x="319" y="17"/>
                  </a:cubicBezTo>
                  <a:cubicBezTo>
                    <a:pt x="319" y="148"/>
                    <a:pt x="319" y="148"/>
                    <a:pt x="319" y="148"/>
                  </a:cubicBezTo>
                  <a:cubicBezTo>
                    <a:pt x="319" y="157"/>
                    <a:pt x="312" y="165"/>
                    <a:pt x="302" y="165"/>
                  </a:cubicBezTo>
                  <a:close/>
                  <a:moveTo>
                    <a:pt x="17" y="6"/>
                  </a:moveTo>
                  <a:cubicBezTo>
                    <a:pt x="11" y="6"/>
                    <a:pt x="6" y="11"/>
                    <a:pt x="6" y="17"/>
                  </a:cubicBezTo>
                  <a:cubicBezTo>
                    <a:pt x="6" y="148"/>
                    <a:pt x="6" y="148"/>
                    <a:pt x="6" y="148"/>
                  </a:cubicBezTo>
                  <a:cubicBezTo>
                    <a:pt x="6" y="154"/>
                    <a:pt x="11" y="159"/>
                    <a:pt x="17" y="159"/>
                  </a:cubicBezTo>
                  <a:cubicBezTo>
                    <a:pt x="302" y="159"/>
                    <a:pt x="302" y="159"/>
                    <a:pt x="302" y="159"/>
                  </a:cubicBezTo>
                  <a:cubicBezTo>
                    <a:pt x="308" y="159"/>
                    <a:pt x="314" y="154"/>
                    <a:pt x="314" y="148"/>
                  </a:cubicBezTo>
                  <a:cubicBezTo>
                    <a:pt x="314" y="17"/>
                    <a:pt x="314" y="17"/>
                    <a:pt x="314" y="17"/>
                  </a:cubicBezTo>
                  <a:cubicBezTo>
                    <a:pt x="314" y="11"/>
                    <a:pt x="308" y="6"/>
                    <a:pt x="302" y="6"/>
                  </a:cubicBezTo>
                  <a:lnTo>
                    <a:pt x="17" y="6"/>
                  </a:lnTo>
                  <a:close/>
                </a:path>
              </a:pathLst>
            </a:custGeom>
            <a:solidFill>
              <a:srgbClr val="EAD2B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87" name="ïṧḷîḍè"/>
            <p:cNvSpPr/>
            <p:nvPr/>
          </p:nvSpPr>
          <p:spPr bwMode="auto">
            <a:xfrm>
              <a:off x="4695826" y="2005013"/>
              <a:ext cx="392113" cy="138113"/>
            </a:xfrm>
            <a:prstGeom prst="rect">
              <a:avLst/>
            </a:prstGeom>
            <a:solidFill>
              <a:srgbClr val="E89A2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188" name="ïsļiḋe"/>
            <p:cNvSpPr/>
            <p:nvPr/>
          </p:nvSpPr>
          <p:spPr bwMode="auto">
            <a:xfrm>
              <a:off x="4721226" y="3125788"/>
              <a:ext cx="311150" cy="138113"/>
            </a:xfrm>
            <a:custGeom>
              <a:avLst/>
              <a:gdLst>
                <a:gd name="T0" fmla="*/ 94 w 94"/>
                <a:gd name="T1" fmla="*/ 34 h 42"/>
                <a:gd name="T2" fmla="*/ 85 w 94"/>
                <a:gd name="T3" fmla="*/ 42 h 42"/>
                <a:gd name="T4" fmla="*/ 9 w 94"/>
                <a:gd name="T5" fmla="*/ 42 h 42"/>
                <a:gd name="T6" fmla="*/ 0 w 94"/>
                <a:gd name="T7" fmla="*/ 34 h 42"/>
                <a:gd name="T8" fmla="*/ 0 w 94"/>
                <a:gd name="T9" fmla="*/ 8 h 42"/>
                <a:gd name="T10" fmla="*/ 9 w 94"/>
                <a:gd name="T11" fmla="*/ 0 h 42"/>
                <a:gd name="T12" fmla="*/ 85 w 94"/>
                <a:gd name="T13" fmla="*/ 0 h 42"/>
                <a:gd name="T14" fmla="*/ 94 w 94"/>
                <a:gd name="T15" fmla="*/ 8 h 42"/>
                <a:gd name="T16" fmla="*/ 94 w 94"/>
                <a:gd name="T17"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42">
                  <a:moveTo>
                    <a:pt x="94" y="34"/>
                  </a:moveTo>
                  <a:cubicBezTo>
                    <a:pt x="94" y="38"/>
                    <a:pt x="90" y="42"/>
                    <a:pt x="85" y="42"/>
                  </a:cubicBezTo>
                  <a:cubicBezTo>
                    <a:pt x="9" y="42"/>
                    <a:pt x="9" y="42"/>
                    <a:pt x="9" y="42"/>
                  </a:cubicBezTo>
                  <a:cubicBezTo>
                    <a:pt x="4" y="42"/>
                    <a:pt x="0" y="38"/>
                    <a:pt x="0" y="34"/>
                  </a:cubicBezTo>
                  <a:cubicBezTo>
                    <a:pt x="0" y="8"/>
                    <a:pt x="0" y="8"/>
                    <a:pt x="0" y="8"/>
                  </a:cubicBezTo>
                  <a:cubicBezTo>
                    <a:pt x="0" y="4"/>
                    <a:pt x="4" y="0"/>
                    <a:pt x="9" y="0"/>
                  </a:cubicBezTo>
                  <a:cubicBezTo>
                    <a:pt x="85" y="0"/>
                    <a:pt x="85" y="0"/>
                    <a:pt x="85" y="0"/>
                  </a:cubicBezTo>
                  <a:cubicBezTo>
                    <a:pt x="90" y="0"/>
                    <a:pt x="94" y="4"/>
                    <a:pt x="94" y="8"/>
                  </a:cubicBezTo>
                  <a:lnTo>
                    <a:pt x="94" y="34"/>
                  </a:lnTo>
                  <a:close/>
                </a:path>
              </a:pathLst>
            </a:custGeom>
            <a:solidFill>
              <a:srgbClr val="E89A2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89" name="ísḻîde"/>
            <p:cNvSpPr/>
            <p:nvPr/>
          </p:nvSpPr>
          <p:spPr bwMode="auto">
            <a:xfrm>
              <a:off x="4695826" y="2228850"/>
              <a:ext cx="392113" cy="55563"/>
            </a:xfrm>
            <a:prstGeom prst="rect">
              <a:avLst/>
            </a:prstGeom>
            <a:solidFill>
              <a:srgbClr val="E89A2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190" name="isḻîḓé"/>
            <p:cNvSpPr/>
            <p:nvPr/>
          </p:nvSpPr>
          <p:spPr bwMode="auto">
            <a:xfrm>
              <a:off x="4824413" y="3411538"/>
              <a:ext cx="336550" cy="373063"/>
            </a:xfrm>
            <a:custGeom>
              <a:avLst/>
              <a:gdLst>
                <a:gd name="T0" fmla="*/ 71 w 102"/>
                <a:gd name="T1" fmla="*/ 0 h 113"/>
                <a:gd name="T2" fmla="*/ 0 w 102"/>
                <a:gd name="T3" fmla="*/ 113 h 113"/>
                <a:gd name="T4" fmla="*/ 61 w 102"/>
                <a:gd name="T5" fmla="*/ 113 h 113"/>
                <a:gd name="T6" fmla="*/ 71 w 102"/>
                <a:gd name="T7" fmla="*/ 113 h 113"/>
                <a:gd name="T8" fmla="*/ 102 w 102"/>
                <a:gd name="T9" fmla="*/ 113 h 113"/>
                <a:gd name="T10" fmla="*/ 71 w 102"/>
                <a:gd name="T11" fmla="*/ 81 h 113"/>
                <a:gd name="T12" fmla="*/ 71 w 102"/>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102" h="113">
                  <a:moveTo>
                    <a:pt x="71" y="0"/>
                  </a:moveTo>
                  <a:cubicBezTo>
                    <a:pt x="0" y="113"/>
                    <a:pt x="0" y="113"/>
                    <a:pt x="0" y="113"/>
                  </a:cubicBezTo>
                  <a:cubicBezTo>
                    <a:pt x="61" y="113"/>
                    <a:pt x="61" y="113"/>
                    <a:pt x="61" y="113"/>
                  </a:cubicBezTo>
                  <a:cubicBezTo>
                    <a:pt x="71" y="113"/>
                    <a:pt x="71" y="113"/>
                    <a:pt x="71" y="113"/>
                  </a:cubicBezTo>
                  <a:cubicBezTo>
                    <a:pt x="102" y="113"/>
                    <a:pt x="102" y="113"/>
                    <a:pt x="102" y="113"/>
                  </a:cubicBezTo>
                  <a:cubicBezTo>
                    <a:pt x="85" y="113"/>
                    <a:pt x="71" y="99"/>
                    <a:pt x="71" y="81"/>
                  </a:cubicBezTo>
                  <a:cubicBezTo>
                    <a:pt x="71" y="0"/>
                    <a:pt x="71" y="0"/>
                    <a:pt x="71" y="0"/>
                  </a:cubicBezTo>
                </a:path>
              </a:pathLst>
            </a:custGeom>
            <a:solidFill>
              <a:srgbClr val="EA9C1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91" name="íSlíḑe"/>
            <p:cNvSpPr/>
            <p:nvPr/>
          </p:nvSpPr>
          <p:spPr bwMode="auto">
            <a:xfrm>
              <a:off x="5091113" y="3175000"/>
              <a:ext cx="307975" cy="609600"/>
            </a:xfrm>
            <a:custGeom>
              <a:avLst/>
              <a:gdLst>
                <a:gd name="T0" fmla="*/ 34 w 93"/>
                <a:gd name="T1" fmla="*/ 0 h 185"/>
                <a:gd name="T2" fmla="*/ 0 w 93"/>
                <a:gd name="T3" fmla="*/ 55 h 185"/>
                <a:gd name="T4" fmla="*/ 0 w 93"/>
                <a:gd name="T5" fmla="*/ 153 h 185"/>
                <a:gd name="T6" fmla="*/ 31 w 93"/>
                <a:gd name="T7" fmla="*/ 185 h 185"/>
                <a:gd name="T8" fmla="*/ 93 w 93"/>
                <a:gd name="T9" fmla="*/ 185 h 185"/>
                <a:gd name="T10" fmla="*/ 34 w 93"/>
                <a:gd name="T11" fmla="*/ 0 h 185"/>
              </a:gdLst>
              <a:ahLst/>
              <a:cxnLst>
                <a:cxn ang="0">
                  <a:pos x="T0" y="T1"/>
                </a:cxn>
                <a:cxn ang="0">
                  <a:pos x="T2" y="T3"/>
                </a:cxn>
                <a:cxn ang="0">
                  <a:pos x="T4" y="T5"/>
                </a:cxn>
                <a:cxn ang="0">
                  <a:pos x="T6" y="T7"/>
                </a:cxn>
                <a:cxn ang="0">
                  <a:pos x="T8" y="T9"/>
                </a:cxn>
                <a:cxn ang="0">
                  <a:pos x="T10" y="T11"/>
                </a:cxn>
              </a:cxnLst>
              <a:rect l="0" t="0" r="r" b="b"/>
              <a:pathLst>
                <a:path w="93" h="185">
                  <a:moveTo>
                    <a:pt x="34" y="0"/>
                  </a:moveTo>
                  <a:cubicBezTo>
                    <a:pt x="0" y="55"/>
                    <a:pt x="0" y="55"/>
                    <a:pt x="0" y="55"/>
                  </a:cubicBezTo>
                  <a:cubicBezTo>
                    <a:pt x="0" y="153"/>
                    <a:pt x="0" y="153"/>
                    <a:pt x="0" y="153"/>
                  </a:cubicBezTo>
                  <a:cubicBezTo>
                    <a:pt x="0" y="171"/>
                    <a:pt x="14" y="185"/>
                    <a:pt x="31" y="185"/>
                  </a:cubicBezTo>
                  <a:cubicBezTo>
                    <a:pt x="93" y="185"/>
                    <a:pt x="93" y="185"/>
                    <a:pt x="93" y="185"/>
                  </a:cubicBezTo>
                  <a:cubicBezTo>
                    <a:pt x="34" y="0"/>
                    <a:pt x="34" y="0"/>
                    <a:pt x="34" y="0"/>
                  </a:cubicBezTo>
                </a:path>
              </a:pathLst>
            </a:custGeom>
            <a:solidFill>
              <a:srgbClr val="F6A91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92" name="îśļidê"/>
            <p:cNvSpPr/>
            <p:nvPr/>
          </p:nvSpPr>
          <p:spPr bwMode="auto">
            <a:xfrm>
              <a:off x="5057776" y="3355975"/>
              <a:ext cx="136525" cy="428625"/>
            </a:xfrm>
            <a:custGeom>
              <a:avLst/>
              <a:gdLst>
                <a:gd name="T0" fmla="*/ 10 w 41"/>
                <a:gd name="T1" fmla="*/ 0 h 130"/>
                <a:gd name="T2" fmla="*/ 0 w 41"/>
                <a:gd name="T3" fmla="*/ 17 h 130"/>
                <a:gd name="T4" fmla="*/ 0 w 41"/>
                <a:gd name="T5" fmla="*/ 98 h 130"/>
                <a:gd name="T6" fmla="*/ 31 w 41"/>
                <a:gd name="T7" fmla="*/ 130 h 130"/>
                <a:gd name="T8" fmla="*/ 41 w 41"/>
                <a:gd name="T9" fmla="*/ 130 h 130"/>
                <a:gd name="T10" fmla="*/ 10 w 41"/>
                <a:gd name="T11" fmla="*/ 98 h 130"/>
                <a:gd name="T12" fmla="*/ 10 w 41"/>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41" h="130">
                  <a:moveTo>
                    <a:pt x="10" y="0"/>
                  </a:moveTo>
                  <a:cubicBezTo>
                    <a:pt x="0" y="17"/>
                    <a:pt x="0" y="17"/>
                    <a:pt x="0" y="17"/>
                  </a:cubicBezTo>
                  <a:cubicBezTo>
                    <a:pt x="0" y="98"/>
                    <a:pt x="0" y="98"/>
                    <a:pt x="0" y="98"/>
                  </a:cubicBezTo>
                  <a:cubicBezTo>
                    <a:pt x="0" y="116"/>
                    <a:pt x="14" y="130"/>
                    <a:pt x="31" y="130"/>
                  </a:cubicBezTo>
                  <a:cubicBezTo>
                    <a:pt x="41" y="130"/>
                    <a:pt x="41" y="130"/>
                    <a:pt x="41" y="130"/>
                  </a:cubicBezTo>
                  <a:cubicBezTo>
                    <a:pt x="24" y="130"/>
                    <a:pt x="10" y="116"/>
                    <a:pt x="10" y="98"/>
                  </a:cubicBezTo>
                  <a:cubicBezTo>
                    <a:pt x="10" y="0"/>
                    <a:pt x="10" y="0"/>
                    <a:pt x="10" y="0"/>
                  </a:cubicBezTo>
                </a:path>
              </a:pathLst>
            </a:custGeom>
            <a:solidFill>
              <a:srgbClr val="E1891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93" name="ïśḻîďê"/>
            <p:cNvSpPr/>
            <p:nvPr/>
          </p:nvSpPr>
          <p:spPr bwMode="auto">
            <a:xfrm>
              <a:off x="5164138" y="3089275"/>
              <a:ext cx="749300" cy="695325"/>
            </a:xfrm>
            <a:custGeom>
              <a:avLst/>
              <a:gdLst>
                <a:gd name="T0" fmla="*/ 3 w 227"/>
                <a:gd name="T1" fmla="*/ 59 h 211"/>
                <a:gd name="T2" fmla="*/ 62 w 227"/>
                <a:gd name="T3" fmla="*/ 2 h 211"/>
                <a:gd name="T4" fmla="*/ 96 w 227"/>
                <a:gd name="T5" fmla="*/ 11 h 211"/>
                <a:gd name="T6" fmla="*/ 133 w 227"/>
                <a:gd name="T7" fmla="*/ 11 h 211"/>
                <a:gd name="T8" fmla="*/ 171 w 227"/>
                <a:gd name="T9" fmla="*/ 1 h 211"/>
                <a:gd name="T10" fmla="*/ 225 w 227"/>
                <a:gd name="T11" fmla="*/ 49 h 211"/>
                <a:gd name="T12" fmla="*/ 219 w 227"/>
                <a:gd name="T13" fmla="*/ 95 h 211"/>
                <a:gd name="T14" fmla="*/ 188 w 227"/>
                <a:gd name="T15" fmla="*/ 177 h 211"/>
                <a:gd name="T16" fmla="*/ 178 w 227"/>
                <a:gd name="T17" fmla="*/ 196 h 211"/>
                <a:gd name="T18" fmla="*/ 144 w 227"/>
                <a:gd name="T19" fmla="*/ 207 h 211"/>
                <a:gd name="T20" fmla="*/ 130 w 227"/>
                <a:gd name="T21" fmla="*/ 202 h 211"/>
                <a:gd name="T22" fmla="*/ 101 w 227"/>
                <a:gd name="T23" fmla="*/ 202 h 211"/>
                <a:gd name="T24" fmla="*/ 68 w 227"/>
                <a:gd name="T25" fmla="*/ 208 h 211"/>
                <a:gd name="T26" fmla="*/ 54 w 227"/>
                <a:gd name="T27" fmla="*/ 199 h 211"/>
                <a:gd name="T28" fmla="*/ 36 w 227"/>
                <a:gd name="T29" fmla="*/ 165 h 211"/>
                <a:gd name="T30" fmla="*/ 12 w 227"/>
                <a:gd name="T31" fmla="*/ 102 h 211"/>
                <a:gd name="T32" fmla="*/ 3 w 227"/>
                <a:gd name="T33" fmla="*/ 5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7" h="211">
                  <a:moveTo>
                    <a:pt x="3" y="59"/>
                  </a:moveTo>
                  <a:cubicBezTo>
                    <a:pt x="0" y="27"/>
                    <a:pt x="30" y="0"/>
                    <a:pt x="62" y="2"/>
                  </a:cubicBezTo>
                  <a:cubicBezTo>
                    <a:pt x="73" y="3"/>
                    <a:pt x="85" y="6"/>
                    <a:pt x="96" y="11"/>
                  </a:cubicBezTo>
                  <a:cubicBezTo>
                    <a:pt x="109" y="16"/>
                    <a:pt x="121" y="15"/>
                    <a:pt x="133" y="11"/>
                  </a:cubicBezTo>
                  <a:cubicBezTo>
                    <a:pt x="146" y="7"/>
                    <a:pt x="157" y="1"/>
                    <a:pt x="171" y="1"/>
                  </a:cubicBezTo>
                  <a:cubicBezTo>
                    <a:pt x="193" y="2"/>
                    <a:pt x="222" y="20"/>
                    <a:pt x="225" y="49"/>
                  </a:cubicBezTo>
                  <a:cubicBezTo>
                    <a:pt x="227" y="65"/>
                    <a:pt x="225" y="81"/>
                    <a:pt x="219" y="95"/>
                  </a:cubicBezTo>
                  <a:cubicBezTo>
                    <a:pt x="209" y="123"/>
                    <a:pt x="199" y="150"/>
                    <a:pt x="188" y="177"/>
                  </a:cubicBezTo>
                  <a:cubicBezTo>
                    <a:pt x="186" y="184"/>
                    <a:pt x="182" y="190"/>
                    <a:pt x="178" y="196"/>
                  </a:cubicBezTo>
                  <a:cubicBezTo>
                    <a:pt x="170" y="209"/>
                    <a:pt x="157" y="210"/>
                    <a:pt x="144" y="207"/>
                  </a:cubicBezTo>
                  <a:cubicBezTo>
                    <a:pt x="139" y="206"/>
                    <a:pt x="134" y="205"/>
                    <a:pt x="130" y="202"/>
                  </a:cubicBezTo>
                  <a:cubicBezTo>
                    <a:pt x="120" y="198"/>
                    <a:pt x="111" y="197"/>
                    <a:pt x="101" y="202"/>
                  </a:cubicBezTo>
                  <a:cubicBezTo>
                    <a:pt x="91" y="207"/>
                    <a:pt x="80" y="211"/>
                    <a:pt x="68" y="208"/>
                  </a:cubicBezTo>
                  <a:cubicBezTo>
                    <a:pt x="63" y="206"/>
                    <a:pt x="57" y="204"/>
                    <a:pt x="54" y="199"/>
                  </a:cubicBezTo>
                  <a:cubicBezTo>
                    <a:pt x="47" y="189"/>
                    <a:pt x="41" y="177"/>
                    <a:pt x="36" y="165"/>
                  </a:cubicBezTo>
                  <a:cubicBezTo>
                    <a:pt x="27" y="144"/>
                    <a:pt x="19" y="123"/>
                    <a:pt x="12" y="102"/>
                  </a:cubicBezTo>
                  <a:cubicBezTo>
                    <a:pt x="7" y="88"/>
                    <a:pt x="3" y="74"/>
                    <a:pt x="3" y="59"/>
                  </a:cubicBezTo>
                  <a:close/>
                </a:path>
              </a:pathLst>
            </a:custGeom>
            <a:solidFill>
              <a:srgbClr val="ED4F4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94" name="ïšlíḍè"/>
            <p:cNvSpPr/>
            <p:nvPr/>
          </p:nvSpPr>
          <p:spPr bwMode="auto">
            <a:xfrm>
              <a:off x="5562601" y="3111500"/>
              <a:ext cx="350838" cy="669925"/>
            </a:xfrm>
            <a:custGeom>
              <a:avLst/>
              <a:gdLst>
                <a:gd name="T0" fmla="*/ 98 w 106"/>
                <a:gd name="T1" fmla="*/ 89 h 203"/>
                <a:gd name="T2" fmla="*/ 67 w 106"/>
                <a:gd name="T3" fmla="*/ 170 h 203"/>
                <a:gd name="T4" fmla="*/ 57 w 106"/>
                <a:gd name="T5" fmla="*/ 189 h 203"/>
                <a:gd name="T6" fmla="*/ 23 w 106"/>
                <a:gd name="T7" fmla="*/ 200 h 203"/>
                <a:gd name="T8" fmla="*/ 9 w 106"/>
                <a:gd name="T9" fmla="*/ 195 h 203"/>
                <a:gd name="T10" fmla="*/ 0 w 106"/>
                <a:gd name="T11" fmla="*/ 192 h 203"/>
                <a:gd name="T12" fmla="*/ 85 w 106"/>
                <a:gd name="T13" fmla="*/ 59 h 203"/>
                <a:gd name="T14" fmla="*/ 73 w 106"/>
                <a:gd name="T15" fmla="*/ 0 h 203"/>
                <a:gd name="T16" fmla="*/ 104 w 106"/>
                <a:gd name="T17" fmla="*/ 42 h 203"/>
                <a:gd name="T18" fmla="*/ 98 w 106"/>
                <a:gd name="T19" fmla="*/ 8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203">
                  <a:moveTo>
                    <a:pt x="98" y="89"/>
                  </a:moveTo>
                  <a:cubicBezTo>
                    <a:pt x="88" y="116"/>
                    <a:pt x="78" y="143"/>
                    <a:pt x="67" y="170"/>
                  </a:cubicBezTo>
                  <a:cubicBezTo>
                    <a:pt x="65" y="177"/>
                    <a:pt x="61" y="183"/>
                    <a:pt x="57" y="189"/>
                  </a:cubicBezTo>
                  <a:cubicBezTo>
                    <a:pt x="49" y="202"/>
                    <a:pt x="36" y="203"/>
                    <a:pt x="23" y="200"/>
                  </a:cubicBezTo>
                  <a:cubicBezTo>
                    <a:pt x="18" y="199"/>
                    <a:pt x="13" y="198"/>
                    <a:pt x="9" y="195"/>
                  </a:cubicBezTo>
                  <a:cubicBezTo>
                    <a:pt x="6" y="194"/>
                    <a:pt x="3" y="193"/>
                    <a:pt x="0" y="192"/>
                  </a:cubicBezTo>
                  <a:cubicBezTo>
                    <a:pt x="50" y="169"/>
                    <a:pt x="85" y="118"/>
                    <a:pt x="85" y="59"/>
                  </a:cubicBezTo>
                  <a:cubicBezTo>
                    <a:pt x="85" y="38"/>
                    <a:pt x="81" y="18"/>
                    <a:pt x="73" y="0"/>
                  </a:cubicBezTo>
                  <a:cubicBezTo>
                    <a:pt x="89" y="8"/>
                    <a:pt x="102" y="22"/>
                    <a:pt x="104" y="42"/>
                  </a:cubicBezTo>
                  <a:cubicBezTo>
                    <a:pt x="106" y="58"/>
                    <a:pt x="104" y="74"/>
                    <a:pt x="98" y="89"/>
                  </a:cubicBezTo>
                  <a:close/>
                </a:path>
              </a:pathLst>
            </a:custGeom>
            <a:solidFill>
              <a:srgbClr val="E0464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95" name="ïSḻiḍè"/>
            <p:cNvSpPr/>
            <p:nvPr/>
          </p:nvSpPr>
          <p:spPr bwMode="auto">
            <a:xfrm>
              <a:off x="5289551" y="3649663"/>
              <a:ext cx="498475" cy="134938"/>
            </a:xfrm>
            <a:custGeom>
              <a:avLst/>
              <a:gdLst>
                <a:gd name="T0" fmla="*/ 151 w 151"/>
                <a:gd name="T1" fmla="*/ 6 h 41"/>
                <a:gd name="T2" fmla="*/ 150 w 151"/>
                <a:gd name="T3" fmla="*/ 7 h 41"/>
                <a:gd name="T4" fmla="*/ 140 w 151"/>
                <a:gd name="T5" fmla="*/ 26 h 41"/>
                <a:gd name="T6" fmla="*/ 106 w 151"/>
                <a:gd name="T7" fmla="*/ 37 h 41"/>
                <a:gd name="T8" fmla="*/ 92 w 151"/>
                <a:gd name="T9" fmla="*/ 32 h 41"/>
                <a:gd name="T10" fmla="*/ 63 w 151"/>
                <a:gd name="T11" fmla="*/ 32 h 41"/>
                <a:gd name="T12" fmla="*/ 30 w 151"/>
                <a:gd name="T13" fmla="*/ 38 h 41"/>
                <a:gd name="T14" fmla="*/ 16 w 151"/>
                <a:gd name="T15" fmla="*/ 29 h 41"/>
                <a:gd name="T16" fmla="*/ 0 w 151"/>
                <a:gd name="T17" fmla="*/ 0 h 41"/>
                <a:gd name="T18" fmla="*/ 10 w 151"/>
                <a:gd name="T19" fmla="*/ 16 h 41"/>
                <a:gd name="T20" fmla="*/ 26 w 151"/>
                <a:gd name="T21" fmla="*/ 25 h 41"/>
                <a:gd name="T22" fmla="*/ 62 w 151"/>
                <a:gd name="T23" fmla="*/ 19 h 41"/>
                <a:gd name="T24" fmla="*/ 93 w 151"/>
                <a:gd name="T25" fmla="*/ 19 h 41"/>
                <a:gd name="T26" fmla="*/ 109 w 151"/>
                <a:gd name="T27" fmla="*/ 24 h 41"/>
                <a:gd name="T28" fmla="*/ 146 w 151"/>
                <a:gd name="T29" fmla="*/ 13 h 41"/>
                <a:gd name="T30" fmla="*/ 151 w 151"/>
                <a:gd name="T31"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41">
                  <a:moveTo>
                    <a:pt x="151" y="6"/>
                  </a:moveTo>
                  <a:cubicBezTo>
                    <a:pt x="151" y="6"/>
                    <a:pt x="150" y="7"/>
                    <a:pt x="150" y="7"/>
                  </a:cubicBezTo>
                  <a:cubicBezTo>
                    <a:pt x="148" y="14"/>
                    <a:pt x="144" y="20"/>
                    <a:pt x="140" y="26"/>
                  </a:cubicBezTo>
                  <a:cubicBezTo>
                    <a:pt x="132" y="39"/>
                    <a:pt x="119" y="40"/>
                    <a:pt x="106" y="37"/>
                  </a:cubicBezTo>
                  <a:cubicBezTo>
                    <a:pt x="101" y="36"/>
                    <a:pt x="96" y="35"/>
                    <a:pt x="92" y="32"/>
                  </a:cubicBezTo>
                  <a:cubicBezTo>
                    <a:pt x="82" y="28"/>
                    <a:pt x="73" y="27"/>
                    <a:pt x="63" y="32"/>
                  </a:cubicBezTo>
                  <a:cubicBezTo>
                    <a:pt x="53" y="37"/>
                    <a:pt x="42" y="41"/>
                    <a:pt x="30" y="38"/>
                  </a:cubicBezTo>
                  <a:cubicBezTo>
                    <a:pt x="25" y="36"/>
                    <a:pt x="19" y="34"/>
                    <a:pt x="16" y="29"/>
                  </a:cubicBezTo>
                  <a:cubicBezTo>
                    <a:pt x="10" y="20"/>
                    <a:pt x="5" y="10"/>
                    <a:pt x="0" y="0"/>
                  </a:cubicBezTo>
                  <a:cubicBezTo>
                    <a:pt x="4" y="6"/>
                    <a:pt x="7" y="11"/>
                    <a:pt x="10" y="16"/>
                  </a:cubicBezTo>
                  <a:cubicBezTo>
                    <a:pt x="13" y="20"/>
                    <a:pt x="20" y="23"/>
                    <a:pt x="26" y="25"/>
                  </a:cubicBezTo>
                  <a:cubicBezTo>
                    <a:pt x="39" y="27"/>
                    <a:pt x="51" y="23"/>
                    <a:pt x="62" y="19"/>
                  </a:cubicBezTo>
                  <a:cubicBezTo>
                    <a:pt x="73" y="14"/>
                    <a:pt x="83" y="15"/>
                    <a:pt x="93" y="19"/>
                  </a:cubicBezTo>
                  <a:cubicBezTo>
                    <a:pt x="98" y="21"/>
                    <a:pt x="103" y="23"/>
                    <a:pt x="109" y="24"/>
                  </a:cubicBezTo>
                  <a:cubicBezTo>
                    <a:pt x="123" y="26"/>
                    <a:pt x="137" y="26"/>
                    <a:pt x="146" y="13"/>
                  </a:cubicBezTo>
                  <a:cubicBezTo>
                    <a:pt x="148" y="11"/>
                    <a:pt x="149" y="8"/>
                    <a:pt x="151" y="6"/>
                  </a:cubicBezTo>
                  <a:close/>
                </a:path>
              </a:pathLst>
            </a:custGeom>
            <a:solidFill>
              <a:srgbClr val="E0464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96" name="i$1iḋè"/>
            <p:cNvSpPr/>
            <p:nvPr/>
          </p:nvSpPr>
          <p:spPr bwMode="auto">
            <a:xfrm>
              <a:off x="5534026" y="2884488"/>
              <a:ext cx="187325" cy="190500"/>
            </a:xfrm>
            <a:custGeom>
              <a:avLst/>
              <a:gdLst>
                <a:gd name="T0" fmla="*/ 54 w 57"/>
                <a:gd name="T1" fmla="*/ 4 h 58"/>
                <a:gd name="T2" fmla="*/ 14 w 57"/>
                <a:gd name="T3" fmla="*/ 15 h 58"/>
                <a:gd name="T4" fmla="*/ 4 w 57"/>
                <a:gd name="T5" fmla="*/ 54 h 58"/>
                <a:gd name="T6" fmla="*/ 43 w 57"/>
                <a:gd name="T7" fmla="*/ 43 h 58"/>
                <a:gd name="T8" fmla="*/ 54 w 57"/>
                <a:gd name="T9" fmla="*/ 4 h 58"/>
              </a:gdLst>
              <a:ahLst/>
              <a:cxnLst>
                <a:cxn ang="0">
                  <a:pos x="T0" y="T1"/>
                </a:cxn>
                <a:cxn ang="0">
                  <a:pos x="T2" y="T3"/>
                </a:cxn>
                <a:cxn ang="0">
                  <a:pos x="T4" y="T5"/>
                </a:cxn>
                <a:cxn ang="0">
                  <a:pos x="T6" y="T7"/>
                </a:cxn>
                <a:cxn ang="0">
                  <a:pos x="T8" y="T9"/>
                </a:cxn>
              </a:cxnLst>
              <a:rect l="0" t="0" r="r" b="b"/>
              <a:pathLst>
                <a:path w="57" h="58">
                  <a:moveTo>
                    <a:pt x="54" y="4"/>
                  </a:moveTo>
                  <a:cubicBezTo>
                    <a:pt x="40" y="0"/>
                    <a:pt x="25" y="4"/>
                    <a:pt x="14" y="15"/>
                  </a:cubicBezTo>
                  <a:cubicBezTo>
                    <a:pt x="4" y="25"/>
                    <a:pt x="0" y="40"/>
                    <a:pt x="4" y="54"/>
                  </a:cubicBezTo>
                  <a:cubicBezTo>
                    <a:pt x="17" y="58"/>
                    <a:pt x="33" y="54"/>
                    <a:pt x="43" y="43"/>
                  </a:cubicBezTo>
                  <a:cubicBezTo>
                    <a:pt x="54" y="33"/>
                    <a:pt x="57" y="18"/>
                    <a:pt x="54" y="4"/>
                  </a:cubicBezTo>
                  <a:close/>
                </a:path>
              </a:pathLst>
            </a:custGeom>
            <a:solidFill>
              <a:srgbClr val="8EAD4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97" name="iṣļíḑê"/>
            <p:cNvSpPr/>
            <p:nvPr/>
          </p:nvSpPr>
          <p:spPr bwMode="auto">
            <a:xfrm>
              <a:off x="5537201" y="2887663"/>
              <a:ext cx="165100" cy="165100"/>
            </a:xfrm>
            <a:custGeom>
              <a:avLst/>
              <a:gdLst>
                <a:gd name="T0" fmla="*/ 37 w 50"/>
                <a:gd name="T1" fmla="*/ 37 h 50"/>
                <a:gd name="T2" fmla="*/ 48 w 50"/>
                <a:gd name="T3" fmla="*/ 2 h 50"/>
                <a:gd name="T4" fmla="*/ 13 w 50"/>
                <a:gd name="T5" fmla="*/ 14 h 50"/>
                <a:gd name="T6" fmla="*/ 2 w 50"/>
                <a:gd name="T7" fmla="*/ 49 h 50"/>
                <a:gd name="T8" fmla="*/ 37 w 50"/>
                <a:gd name="T9" fmla="*/ 37 h 50"/>
              </a:gdLst>
              <a:ahLst/>
              <a:cxnLst>
                <a:cxn ang="0">
                  <a:pos x="T0" y="T1"/>
                </a:cxn>
                <a:cxn ang="0">
                  <a:pos x="T2" y="T3"/>
                </a:cxn>
                <a:cxn ang="0">
                  <a:pos x="T4" y="T5"/>
                </a:cxn>
                <a:cxn ang="0">
                  <a:pos x="T6" y="T7"/>
                </a:cxn>
                <a:cxn ang="0">
                  <a:pos x="T8" y="T9"/>
                </a:cxn>
              </a:cxnLst>
              <a:rect l="0" t="0" r="r" b="b"/>
              <a:pathLst>
                <a:path w="50" h="50">
                  <a:moveTo>
                    <a:pt x="37" y="37"/>
                  </a:moveTo>
                  <a:cubicBezTo>
                    <a:pt x="46" y="28"/>
                    <a:pt x="50" y="15"/>
                    <a:pt x="48" y="2"/>
                  </a:cubicBezTo>
                  <a:cubicBezTo>
                    <a:pt x="36" y="0"/>
                    <a:pt x="23" y="4"/>
                    <a:pt x="13" y="14"/>
                  </a:cubicBezTo>
                  <a:cubicBezTo>
                    <a:pt x="4" y="23"/>
                    <a:pt x="0" y="36"/>
                    <a:pt x="2" y="49"/>
                  </a:cubicBezTo>
                  <a:cubicBezTo>
                    <a:pt x="14" y="50"/>
                    <a:pt x="27" y="47"/>
                    <a:pt x="37" y="37"/>
                  </a:cubicBezTo>
                  <a:close/>
                </a:path>
              </a:pathLst>
            </a:custGeom>
            <a:solidFill>
              <a:srgbClr val="95BA5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98" name="îś1iḑê"/>
            <p:cNvSpPr/>
            <p:nvPr/>
          </p:nvSpPr>
          <p:spPr bwMode="auto">
            <a:xfrm>
              <a:off x="5549901" y="2933700"/>
              <a:ext cx="106363" cy="115888"/>
            </a:xfrm>
            <a:custGeom>
              <a:avLst/>
              <a:gdLst>
                <a:gd name="T0" fmla="*/ 29 w 32"/>
                <a:gd name="T1" fmla="*/ 0 h 35"/>
                <a:gd name="T2" fmla="*/ 0 w 32"/>
                <a:gd name="T3" fmla="*/ 35 h 35"/>
                <a:gd name="T4" fmla="*/ 4 w 32"/>
                <a:gd name="T5" fmla="*/ 35 h 35"/>
                <a:gd name="T6" fmla="*/ 31 w 32"/>
                <a:gd name="T7" fmla="*/ 4 h 35"/>
                <a:gd name="T8" fmla="*/ 32 w 32"/>
                <a:gd name="T9" fmla="*/ 1 h 35"/>
                <a:gd name="T10" fmla="*/ 29 w 32"/>
                <a:gd name="T11" fmla="*/ 0 h 35"/>
              </a:gdLst>
              <a:ahLst/>
              <a:cxnLst>
                <a:cxn ang="0">
                  <a:pos x="T0" y="T1"/>
                </a:cxn>
                <a:cxn ang="0">
                  <a:pos x="T2" y="T3"/>
                </a:cxn>
                <a:cxn ang="0">
                  <a:pos x="T4" y="T5"/>
                </a:cxn>
                <a:cxn ang="0">
                  <a:pos x="T6" y="T7"/>
                </a:cxn>
                <a:cxn ang="0">
                  <a:pos x="T8" y="T9"/>
                </a:cxn>
                <a:cxn ang="0">
                  <a:pos x="T10" y="T11"/>
                </a:cxn>
              </a:cxnLst>
              <a:rect l="0" t="0" r="r" b="b"/>
              <a:pathLst>
                <a:path w="32" h="35">
                  <a:moveTo>
                    <a:pt x="29" y="0"/>
                  </a:moveTo>
                  <a:cubicBezTo>
                    <a:pt x="11" y="10"/>
                    <a:pt x="3" y="25"/>
                    <a:pt x="0" y="35"/>
                  </a:cubicBezTo>
                  <a:cubicBezTo>
                    <a:pt x="1" y="35"/>
                    <a:pt x="2" y="35"/>
                    <a:pt x="4" y="35"/>
                  </a:cubicBezTo>
                  <a:cubicBezTo>
                    <a:pt x="7" y="26"/>
                    <a:pt x="15" y="12"/>
                    <a:pt x="31" y="4"/>
                  </a:cubicBezTo>
                  <a:cubicBezTo>
                    <a:pt x="32" y="3"/>
                    <a:pt x="32" y="2"/>
                    <a:pt x="32" y="1"/>
                  </a:cubicBezTo>
                  <a:cubicBezTo>
                    <a:pt x="31" y="0"/>
                    <a:pt x="30" y="0"/>
                    <a:pt x="29" y="0"/>
                  </a:cubicBezTo>
                  <a:close/>
                </a:path>
              </a:pathLst>
            </a:custGeom>
            <a:solidFill>
              <a:srgbClr val="A2C15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99" name="iślïḓê"/>
            <p:cNvSpPr/>
            <p:nvPr/>
          </p:nvSpPr>
          <p:spPr bwMode="auto">
            <a:xfrm>
              <a:off x="5222876" y="3132138"/>
              <a:ext cx="152400" cy="125413"/>
            </a:xfrm>
            <a:custGeom>
              <a:avLst/>
              <a:gdLst>
                <a:gd name="T0" fmla="*/ 42 w 46"/>
                <a:gd name="T1" fmla="*/ 7 h 38"/>
                <a:gd name="T2" fmla="*/ 30 w 46"/>
                <a:gd name="T3" fmla="*/ 31 h 38"/>
                <a:gd name="T4" fmla="*/ 4 w 46"/>
                <a:gd name="T5" fmla="*/ 31 h 38"/>
                <a:gd name="T6" fmla="*/ 15 w 46"/>
                <a:gd name="T7" fmla="*/ 8 h 38"/>
                <a:gd name="T8" fmla="*/ 42 w 46"/>
                <a:gd name="T9" fmla="*/ 7 h 38"/>
              </a:gdLst>
              <a:ahLst/>
              <a:cxnLst>
                <a:cxn ang="0">
                  <a:pos x="T0" y="T1"/>
                </a:cxn>
                <a:cxn ang="0">
                  <a:pos x="T2" y="T3"/>
                </a:cxn>
                <a:cxn ang="0">
                  <a:pos x="T4" y="T5"/>
                </a:cxn>
                <a:cxn ang="0">
                  <a:pos x="T6" y="T7"/>
                </a:cxn>
                <a:cxn ang="0">
                  <a:pos x="T8" y="T9"/>
                </a:cxn>
              </a:cxnLst>
              <a:rect l="0" t="0" r="r" b="b"/>
              <a:pathLst>
                <a:path w="46" h="38">
                  <a:moveTo>
                    <a:pt x="42" y="7"/>
                  </a:moveTo>
                  <a:cubicBezTo>
                    <a:pt x="46" y="13"/>
                    <a:pt x="41" y="24"/>
                    <a:pt x="30" y="31"/>
                  </a:cubicBezTo>
                  <a:cubicBezTo>
                    <a:pt x="20" y="37"/>
                    <a:pt x="8" y="38"/>
                    <a:pt x="4" y="31"/>
                  </a:cubicBezTo>
                  <a:cubicBezTo>
                    <a:pt x="0" y="25"/>
                    <a:pt x="5" y="14"/>
                    <a:pt x="15" y="8"/>
                  </a:cubicBezTo>
                  <a:cubicBezTo>
                    <a:pt x="26" y="1"/>
                    <a:pt x="38" y="0"/>
                    <a:pt x="42" y="7"/>
                  </a:cubicBezTo>
                  <a:close/>
                </a:path>
              </a:pathLst>
            </a:custGeom>
            <a:solidFill>
              <a:srgbClr val="FF6E6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00" name="íşļïḍè"/>
            <p:cNvSpPr/>
            <p:nvPr/>
          </p:nvSpPr>
          <p:spPr bwMode="auto">
            <a:xfrm>
              <a:off x="3659188" y="5359400"/>
              <a:ext cx="4876800" cy="260350"/>
            </a:xfrm>
            <a:custGeom>
              <a:avLst/>
              <a:gdLst>
                <a:gd name="T0" fmla="*/ 1478 w 1478"/>
                <a:gd name="T1" fmla="*/ 40 h 79"/>
                <a:gd name="T2" fmla="*/ 1439 w 1478"/>
                <a:gd name="T3" fmla="*/ 79 h 79"/>
                <a:gd name="T4" fmla="*/ 39 w 1478"/>
                <a:gd name="T5" fmla="*/ 79 h 79"/>
                <a:gd name="T6" fmla="*/ 0 w 1478"/>
                <a:gd name="T7" fmla="*/ 40 h 79"/>
                <a:gd name="T8" fmla="*/ 11 w 1478"/>
                <a:gd name="T9" fmla="*/ 12 h 79"/>
                <a:gd name="T10" fmla="*/ 39 w 1478"/>
                <a:gd name="T11" fmla="*/ 0 h 79"/>
                <a:gd name="T12" fmla="*/ 1439 w 1478"/>
                <a:gd name="T13" fmla="*/ 0 h 79"/>
                <a:gd name="T14" fmla="*/ 1478 w 1478"/>
                <a:gd name="T15" fmla="*/ 40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8" h="79">
                  <a:moveTo>
                    <a:pt x="1478" y="40"/>
                  </a:moveTo>
                  <a:cubicBezTo>
                    <a:pt x="1478" y="62"/>
                    <a:pt x="1461" y="79"/>
                    <a:pt x="1439" y="79"/>
                  </a:cubicBezTo>
                  <a:cubicBezTo>
                    <a:pt x="39" y="79"/>
                    <a:pt x="39" y="79"/>
                    <a:pt x="39" y="79"/>
                  </a:cubicBezTo>
                  <a:cubicBezTo>
                    <a:pt x="17" y="79"/>
                    <a:pt x="0" y="62"/>
                    <a:pt x="0" y="40"/>
                  </a:cubicBezTo>
                  <a:cubicBezTo>
                    <a:pt x="0" y="29"/>
                    <a:pt x="4" y="19"/>
                    <a:pt x="11" y="12"/>
                  </a:cubicBezTo>
                  <a:cubicBezTo>
                    <a:pt x="18" y="5"/>
                    <a:pt x="28" y="0"/>
                    <a:pt x="39" y="0"/>
                  </a:cubicBezTo>
                  <a:cubicBezTo>
                    <a:pt x="1439" y="0"/>
                    <a:pt x="1439" y="0"/>
                    <a:pt x="1439" y="0"/>
                  </a:cubicBezTo>
                  <a:cubicBezTo>
                    <a:pt x="1461" y="0"/>
                    <a:pt x="1478" y="18"/>
                    <a:pt x="1478" y="40"/>
                  </a:cubicBezTo>
                  <a:close/>
                </a:path>
              </a:pathLst>
            </a:custGeom>
            <a:solidFill>
              <a:srgbClr val="AFE4F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01" name="íṡḻiďê"/>
            <p:cNvSpPr/>
            <p:nvPr/>
          </p:nvSpPr>
          <p:spPr bwMode="auto">
            <a:xfrm>
              <a:off x="3659188" y="5359400"/>
              <a:ext cx="4876800" cy="260350"/>
            </a:xfrm>
            <a:custGeom>
              <a:avLst/>
              <a:gdLst>
                <a:gd name="T0" fmla="*/ 1478 w 1478"/>
                <a:gd name="T1" fmla="*/ 40 h 79"/>
                <a:gd name="T2" fmla="*/ 1439 w 1478"/>
                <a:gd name="T3" fmla="*/ 79 h 79"/>
                <a:gd name="T4" fmla="*/ 39 w 1478"/>
                <a:gd name="T5" fmla="*/ 79 h 79"/>
                <a:gd name="T6" fmla="*/ 0 w 1478"/>
                <a:gd name="T7" fmla="*/ 40 h 79"/>
                <a:gd name="T8" fmla="*/ 11 w 1478"/>
                <a:gd name="T9" fmla="*/ 12 h 79"/>
                <a:gd name="T10" fmla="*/ 39 w 1478"/>
                <a:gd name="T11" fmla="*/ 0 h 79"/>
                <a:gd name="T12" fmla="*/ 1439 w 1478"/>
                <a:gd name="T13" fmla="*/ 0 h 79"/>
                <a:gd name="T14" fmla="*/ 1478 w 1478"/>
                <a:gd name="T15" fmla="*/ 40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8" h="79">
                  <a:moveTo>
                    <a:pt x="1478" y="40"/>
                  </a:moveTo>
                  <a:cubicBezTo>
                    <a:pt x="1478" y="62"/>
                    <a:pt x="1461" y="79"/>
                    <a:pt x="1439" y="79"/>
                  </a:cubicBezTo>
                  <a:cubicBezTo>
                    <a:pt x="39" y="79"/>
                    <a:pt x="39" y="79"/>
                    <a:pt x="39" y="79"/>
                  </a:cubicBezTo>
                  <a:cubicBezTo>
                    <a:pt x="17" y="79"/>
                    <a:pt x="0" y="62"/>
                    <a:pt x="0" y="40"/>
                  </a:cubicBezTo>
                  <a:cubicBezTo>
                    <a:pt x="0" y="29"/>
                    <a:pt x="4" y="19"/>
                    <a:pt x="11" y="12"/>
                  </a:cubicBezTo>
                  <a:cubicBezTo>
                    <a:pt x="18" y="5"/>
                    <a:pt x="28" y="0"/>
                    <a:pt x="39" y="0"/>
                  </a:cubicBezTo>
                  <a:cubicBezTo>
                    <a:pt x="1439" y="0"/>
                    <a:pt x="1439" y="0"/>
                    <a:pt x="1439" y="0"/>
                  </a:cubicBezTo>
                  <a:cubicBezTo>
                    <a:pt x="1461" y="0"/>
                    <a:pt x="1478" y="18"/>
                    <a:pt x="1478" y="40"/>
                  </a:cubicBezTo>
                  <a:close/>
                </a:path>
              </a:pathLst>
            </a:custGeom>
            <a:solidFill>
              <a:srgbClr val="AFE4F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02" name="îŝ1îḑè"/>
            <p:cNvSpPr/>
            <p:nvPr/>
          </p:nvSpPr>
          <p:spPr bwMode="auto">
            <a:xfrm>
              <a:off x="3835401" y="5359400"/>
              <a:ext cx="4700588" cy="260350"/>
            </a:xfrm>
            <a:custGeom>
              <a:avLst/>
              <a:gdLst>
                <a:gd name="T0" fmla="*/ 1425 w 1425"/>
                <a:gd name="T1" fmla="*/ 40 h 79"/>
                <a:gd name="T2" fmla="*/ 1386 w 1425"/>
                <a:gd name="T3" fmla="*/ 0 h 79"/>
                <a:gd name="T4" fmla="*/ 39 w 1425"/>
                <a:gd name="T5" fmla="*/ 0 h 79"/>
                <a:gd name="T6" fmla="*/ 11 w 1425"/>
                <a:gd name="T7" fmla="*/ 12 h 79"/>
                <a:gd name="T8" fmla="*/ 0 w 1425"/>
                <a:gd name="T9" fmla="*/ 40 h 79"/>
                <a:gd name="T10" fmla="*/ 39 w 1425"/>
                <a:gd name="T11" fmla="*/ 79 h 79"/>
                <a:gd name="T12" fmla="*/ 1386 w 1425"/>
                <a:gd name="T13" fmla="*/ 79 h 79"/>
                <a:gd name="T14" fmla="*/ 1425 w 1425"/>
                <a:gd name="T15" fmla="*/ 40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5" h="79">
                  <a:moveTo>
                    <a:pt x="1425" y="40"/>
                  </a:moveTo>
                  <a:cubicBezTo>
                    <a:pt x="1425" y="18"/>
                    <a:pt x="1408" y="0"/>
                    <a:pt x="1386" y="0"/>
                  </a:cubicBezTo>
                  <a:cubicBezTo>
                    <a:pt x="39" y="0"/>
                    <a:pt x="39" y="0"/>
                    <a:pt x="39" y="0"/>
                  </a:cubicBezTo>
                  <a:cubicBezTo>
                    <a:pt x="28" y="0"/>
                    <a:pt x="18" y="5"/>
                    <a:pt x="11" y="12"/>
                  </a:cubicBezTo>
                  <a:cubicBezTo>
                    <a:pt x="4" y="19"/>
                    <a:pt x="0" y="29"/>
                    <a:pt x="0" y="40"/>
                  </a:cubicBezTo>
                  <a:cubicBezTo>
                    <a:pt x="0" y="62"/>
                    <a:pt x="17" y="79"/>
                    <a:pt x="39" y="79"/>
                  </a:cubicBezTo>
                  <a:cubicBezTo>
                    <a:pt x="1386" y="79"/>
                    <a:pt x="1386" y="79"/>
                    <a:pt x="1386" y="79"/>
                  </a:cubicBezTo>
                  <a:cubicBezTo>
                    <a:pt x="1408" y="79"/>
                    <a:pt x="1425" y="62"/>
                    <a:pt x="1425" y="40"/>
                  </a:cubicBezTo>
                  <a:close/>
                </a:path>
              </a:pathLst>
            </a:custGeom>
            <a:solidFill>
              <a:srgbClr val="DCF8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03" name="íṥlíďe"/>
            <p:cNvSpPr/>
            <p:nvPr/>
          </p:nvSpPr>
          <p:spPr bwMode="auto">
            <a:xfrm>
              <a:off x="3848101" y="5359400"/>
              <a:ext cx="4675188" cy="69850"/>
            </a:xfrm>
            <a:custGeom>
              <a:avLst/>
              <a:gdLst>
                <a:gd name="T0" fmla="*/ 7 w 1417"/>
                <a:gd name="T1" fmla="*/ 12 h 21"/>
                <a:gd name="T2" fmla="*/ 0 w 1417"/>
                <a:gd name="T3" fmla="*/ 21 h 21"/>
                <a:gd name="T4" fmla="*/ 1417 w 1417"/>
                <a:gd name="T5" fmla="*/ 21 h 21"/>
                <a:gd name="T6" fmla="*/ 1382 w 1417"/>
                <a:gd name="T7" fmla="*/ 0 h 21"/>
                <a:gd name="T8" fmla="*/ 35 w 1417"/>
                <a:gd name="T9" fmla="*/ 0 h 21"/>
                <a:gd name="T10" fmla="*/ 7 w 1417"/>
                <a:gd name="T11" fmla="*/ 12 h 21"/>
              </a:gdLst>
              <a:ahLst/>
              <a:cxnLst>
                <a:cxn ang="0">
                  <a:pos x="T0" y="T1"/>
                </a:cxn>
                <a:cxn ang="0">
                  <a:pos x="T2" y="T3"/>
                </a:cxn>
                <a:cxn ang="0">
                  <a:pos x="T4" y="T5"/>
                </a:cxn>
                <a:cxn ang="0">
                  <a:pos x="T6" y="T7"/>
                </a:cxn>
                <a:cxn ang="0">
                  <a:pos x="T8" y="T9"/>
                </a:cxn>
                <a:cxn ang="0">
                  <a:pos x="T10" y="T11"/>
                </a:cxn>
              </a:cxnLst>
              <a:rect l="0" t="0" r="r" b="b"/>
              <a:pathLst>
                <a:path w="1417" h="21">
                  <a:moveTo>
                    <a:pt x="7" y="12"/>
                  </a:moveTo>
                  <a:cubicBezTo>
                    <a:pt x="4" y="15"/>
                    <a:pt x="2" y="18"/>
                    <a:pt x="0" y="21"/>
                  </a:cubicBezTo>
                  <a:cubicBezTo>
                    <a:pt x="1417" y="21"/>
                    <a:pt x="1417" y="21"/>
                    <a:pt x="1417" y="21"/>
                  </a:cubicBezTo>
                  <a:cubicBezTo>
                    <a:pt x="1410" y="9"/>
                    <a:pt x="1397" y="0"/>
                    <a:pt x="1382" y="0"/>
                  </a:cubicBezTo>
                  <a:cubicBezTo>
                    <a:pt x="35" y="0"/>
                    <a:pt x="35" y="0"/>
                    <a:pt x="35" y="0"/>
                  </a:cubicBezTo>
                  <a:cubicBezTo>
                    <a:pt x="24" y="0"/>
                    <a:pt x="14" y="5"/>
                    <a:pt x="7" y="1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04" name="íŝľide"/>
            <p:cNvSpPr/>
            <p:nvPr/>
          </p:nvSpPr>
          <p:spPr bwMode="auto">
            <a:xfrm>
              <a:off x="4160838" y="5046663"/>
              <a:ext cx="125413" cy="125413"/>
            </a:xfrm>
            <a:custGeom>
              <a:avLst/>
              <a:gdLst>
                <a:gd name="T0" fmla="*/ 34 w 38"/>
                <a:gd name="T1" fmla="*/ 19 h 38"/>
                <a:gd name="T2" fmla="*/ 30 w 38"/>
                <a:gd name="T3" fmla="*/ 19 h 38"/>
                <a:gd name="T4" fmla="*/ 19 w 38"/>
                <a:gd name="T5" fmla="*/ 30 h 38"/>
                <a:gd name="T6" fmla="*/ 8 w 38"/>
                <a:gd name="T7" fmla="*/ 19 h 38"/>
                <a:gd name="T8" fmla="*/ 19 w 38"/>
                <a:gd name="T9" fmla="*/ 8 h 38"/>
                <a:gd name="T10" fmla="*/ 30 w 38"/>
                <a:gd name="T11" fmla="*/ 19 h 38"/>
                <a:gd name="T12" fmla="*/ 34 w 38"/>
                <a:gd name="T13" fmla="*/ 19 h 38"/>
                <a:gd name="T14" fmla="*/ 38 w 38"/>
                <a:gd name="T15" fmla="*/ 19 h 38"/>
                <a:gd name="T16" fmla="*/ 19 w 38"/>
                <a:gd name="T17" fmla="*/ 0 h 38"/>
                <a:gd name="T18" fmla="*/ 0 w 38"/>
                <a:gd name="T19" fmla="*/ 19 h 38"/>
                <a:gd name="T20" fmla="*/ 19 w 38"/>
                <a:gd name="T21" fmla="*/ 38 h 38"/>
                <a:gd name="T22" fmla="*/ 38 w 38"/>
                <a:gd name="T23" fmla="*/ 19 h 38"/>
                <a:gd name="T24" fmla="*/ 34 w 38"/>
                <a:gd name="T25"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8">
                  <a:moveTo>
                    <a:pt x="34" y="19"/>
                  </a:moveTo>
                  <a:cubicBezTo>
                    <a:pt x="30" y="19"/>
                    <a:pt x="30" y="19"/>
                    <a:pt x="30" y="19"/>
                  </a:cubicBezTo>
                  <a:cubicBezTo>
                    <a:pt x="30" y="25"/>
                    <a:pt x="25" y="30"/>
                    <a:pt x="19" y="30"/>
                  </a:cubicBezTo>
                  <a:cubicBezTo>
                    <a:pt x="13" y="30"/>
                    <a:pt x="8" y="25"/>
                    <a:pt x="8" y="19"/>
                  </a:cubicBezTo>
                  <a:cubicBezTo>
                    <a:pt x="8" y="13"/>
                    <a:pt x="13" y="8"/>
                    <a:pt x="19" y="8"/>
                  </a:cubicBezTo>
                  <a:cubicBezTo>
                    <a:pt x="25" y="8"/>
                    <a:pt x="30" y="13"/>
                    <a:pt x="30" y="19"/>
                  </a:cubicBezTo>
                  <a:cubicBezTo>
                    <a:pt x="34" y="19"/>
                    <a:pt x="34" y="19"/>
                    <a:pt x="34" y="19"/>
                  </a:cubicBezTo>
                  <a:cubicBezTo>
                    <a:pt x="38" y="19"/>
                    <a:pt x="38" y="19"/>
                    <a:pt x="38" y="19"/>
                  </a:cubicBezTo>
                  <a:cubicBezTo>
                    <a:pt x="38" y="9"/>
                    <a:pt x="30" y="0"/>
                    <a:pt x="19" y="0"/>
                  </a:cubicBezTo>
                  <a:cubicBezTo>
                    <a:pt x="9" y="0"/>
                    <a:pt x="0" y="9"/>
                    <a:pt x="0" y="19"/>
                  </a:cubicBezTo>
                  <a:cubicBezTo>
                    <a:pt x="0" y="30"/>
                    <a:pt x="9" y="38"/>
                    <a:pt x="19" y="38"/>
                  </a:cubicBezTo>
                  <a:cubicBezTo>
                    <a:pt x="30" y="38"/>
                    <a:pt x="38" y="30"/>
                    <a:pt x="38" y="19"/>
                  </a:cubicBezTo>
                  <a:lnTo>
                    <a:pt x="34" y="19"/>
                  </a:lnTo>
                  <a:close/>
                </a:path>
              </a:pathLst>
            </a:custGeom>
            <a:solidFill>
              <a:srgbClr val="FEBE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05" name="iSļiďe"/>
            <p:cNvSpPr/>
            <p:nvPr/>
          </p:nvSpPr>
          <p:spPr bwMode="auto">
            <a:xfrm>
              <a:off x="4429126" y="2786063"/>
              <a:ext cx="104775" cy="104775"/>
            </a:xfrm>
            <a:custGeom>
              <a:avLst/>
              <a:gdLst>
                <a:gd name="T0" fmla="*/ 28 w 32"/>
                <a:gd name="T1" fmla="*/ 16 h 32"/>
                <a:gd name="T2" fmla="*/ 24 w 32"/>
                <a:gd name="T3" fmla="*/ 16 h 32"/>
                <a:gd name="T4" fmla="*/ 16 w 32"/>
                <a:gd name="T5" fmla="*/ 24 h 32"/>
                <a:gd name="T6" fmla="*/ 8 w 32"/>
                <a:gd name="T7" fmla="*/ 16 h 32"/>
                <a:gd name="T8" fmla="*/ 16 w 32"/>
                <a:gd name="T9" fmla="*/ 8 h 32"/>
                <a:gd name="T10" fmla="*/ 24 w 32"/>
                <a:gd name="T11" fmla="*/ 16 h 32"/>
                <a:gd name="T12" fmla="*/ 28 w 32"/>
                <a:gd name="T13" fmla="*/ 16 h 32"/>
                <a:gd name="T14" fmla="*/ 32 w 32"/>
                <a:gd name="T15" fmla="*/ 16 h 32"/>
                <a:gd name="T16" fmla="*/ 16 w 32"/>
                <a:gd name="T17" fmla="*/ 0 h 32"/>
                <a:gd name="T18" fmla="*/ 0 w 32"/>
                <a:gd name="T19" fmla="*/ 16 h 32"/>
                <a:gd name="T20" fmla="*/ 16 w 32"/>
                <a:gd name="T21" fmla="*/ 32 h 32"/>
                <a:gd name="T22" fmla="*/ 32 w 32"/>
                <a:gd name="T23" fmla="*/ 16 h 32"/>
                <a:gd name="T24" fmla="*/ 28 w 32"/>
                <a:gd name="T25"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2">
                  <a:moveTo>
                    <a:pt x="28" y="16"/>
                  </a:moveTo>
                  <a:cubicBezTo>
                    <a:pt x="24" y="16"/>
                    <a:pt x="24" y="16"/>
                    <a:pt x="24" y="16"/>
                  </a:cubicBezTo>
                  <a:cubicBezTo>
                    <a:pt x="24" y="21"/>
                    <a:pt x="20" y="24"/>
                    <a:pt x="16" y="24"/>
                  </a:cubicBezTo>
                  <a:cubicBezTo>
                    <a:pt x="11" y="24"/>
                    <a:pt x="8" y="21"/>
                    <a:pt x="8" y="16"/>
                  </a:cubicBezTo>
                  <a:cubicBezTo>
                    <a:pt x="8" y="12"/>
                    <a:pt x="11" y="8"/>
                    <a:pt x="16" y="8"/>
                  </a:cubicBezTo>
                  <a:cubicBezTo>
                    <a:pt x="20" y="8"/>
                    <a:pt x="24" y="12"/>
                    <a:pt x="24" y="16"/>
                  </a:cubicBezTo>
                  <a:cubicBezTo>
                    <a:pt x="28" y="16"/>
                    <a:pt x="28" y="16"/>
                    <a:pt x="28" y="16"/>
                  </a:cubicBezTo>
                  <a:cubicBezTo>
                    <a:pt x="32" y="16"/>
                    <a:pt x="32" y="16"/>
                    <a:pt x="32" y="16"/>
                  </a:cubicBezTo>
                  <a:cubicBezTo>
                    <a:pt x="32" y="8"/>
                    <a:pt x="24" y="0"/>
                    <a:pt x="16" y="0"/>
                  </a:cubicBezTo>
                  <a:cubicBezTo>
                    <a:pt x="7" y="0"/>
                    <a:pt x="0" y="8"/>
                    <a:pt x="0" y="16"/>
                  </a:cubicBezTo>
                  <a:cubicBezTo>
                    <a:pt x="0" y="25"/>
                    <a:pt x="7" y="32"/>
                    <a:pt x="16" y="32"/>
                  </a:cubicBezTo>
                  <a:cubicBezTo>
                    <a:pt x="24" y="32"/>
                    <a:pt x="32" y="25"/>
                    <a:pt x="32" y="16"/>
                  </a:cubicBezTo>
                  <a:lnTo>
                    <a:pt x="28" y="16"/>
                  </a:lnTo>
                  <a:close/>
                </a:path>
              </a:pathLst>
            </a:custGeom>
            <a:solidFill>
              <a:srgbClr val="FEBE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06" name="îś1ide"/>
            <p:cNvSpPr/>
            <p:nvPr/>
          </p:nvSpPr>
          <p:spPr bwMode="auto">
            <a:xfrm>
              <a:off x="5913438" y="2900363"/>
              <a:ext cx="669925" cy="884238"/>
            </a:xfrm>
            <a:custGeom>
              <a:avLst/>
              <a:gdLst>
                <a:gd name="T0" fmla="*/ 167 w 203"/>
                <a:gd name="T1" fmla="*/ 0 h 268"/>
                <a:gd name="T2" fmla="*/ 0 w 203"/>
                <a:gd name="T3" fmla="*/ 268 h 268"/>
                <a:gd name="T4" fmla="*/ 109 w 203"/>
                <a:gd name="T5" fmla="*/ 268 h 268"/>
                <a:gd name="T6" fmla="*/ 114 w 203"/>
                <a:gd name="T7" fmla="*/ 268 h 268"/>
                <a:gd name="T8" fmla="*/ 114 w 203"/>
                <a:gd name="T9" fmla="*/ 251 h 268"/>
                <a:gd name="T10" fmla="*/ 127 w 203"/>
                <a:gd name="T11" fmla="*/ 251 h 268"/>
                <a:gd name="T12" fmla="*/ 127 w 203"/>
                <a:gd name="T13" fmla="*/ 226 h 268"/>
                <a:gd name="T14" fmla="*/ 152 w 203"/>
                <a:gd name="T15" fmla="*/ 226 h 268"/>
                <a:gd name="T16" fmla="*/ 152 w 203"/>
                <a:gd name="T17" fmla="*/ 187 h 268"/>
                <a:gd name="T18" fmla="*/ 147 w 203"/>
                <a:gd name="T19" fmla="*/ 205 h 268"/>
                <a:gd name="T20" fmla="*/ 124 w 203"/>
                <a:gd name="T21" fmla="*/ 199 h 268"/>
                <a:gd name="T22" fmla="*/ 140 w 203"/>
                <a:gd name="T23" fmla="*/ 134 h 268"/>
                <a:gd name="T24" fmla="*/ 132 w 203"/>
                <a:gd name="T25" fmla="*/ 134 h 268"/>
                <a:gd name="T26" fmla="*/ 132 w 203"/>
                <a:gd name="T27" fmla="*/ 134 h 268"/>
                <a:gd name="T28" fmla="*/ 132 w 203"/>
                <a:gd name="T29" fmla="*/ 134 h 268"/>
                <a:gd name="T30" fmla="*/ 132 w 203"/>
                <a:gd name="T31" fmla="*/ 134 h 268"/>
                <a:gd name="T32" fmla="*/ 132 w 203"/>
                <a:gd name="T33" fmla="*/ 134 h 268"/>
                <a:gd name="T34" fmla="*/ 132 w 203"/>
                <a:gd name="T35" fmla="*/ 134 h 268"/>
                <a:gd name="T36" fmla="*/ 132 w 203"/>
                <a:gd name="T37" fmla="*/ 134 h 268"/>
                <a:gd name="T38" fmla="*/ 132 w 203"/>
                <a:gd name="T39" fmla="*/ 134 h 268"/>
                <a:gd name="T40" fmla="*/ 132 w 203"/>
                <a:gd name="T41" fmla="*/ 134 h 268"/>
                <a:gd name="T42" fmla="*/ 132 w 203"/>
                <a:gd name="T43" fmla="*/ 134 h 268"/>
                <a:gd name="T44" fmla="*/ 132 w 203"/>
                <a:gd name="T45" fmla="*/ 134 h 268"/>
                <a:gd name="T46" fmla="*/ 132 w 203"/>
                <a:gd name="T47" fmla="*/ 134 h 268"/>
                <a:gd name="T48" fmla="*/ 132 w 203"/>
                <a:gd name="T49" fmla="*/ 134 h 268"/>
                <a:gd name="T50" fmla="*/ 152 w 203"/>
                <a:gd name="T51" fmla="*/ 111 h 268"/>
                <a:gd name="T52" fmla="*/ 163 w 203"/>
                <a:gd name="T53" fmla="*/ 104 h 268"/>
                <a:gd name="T54" fmla="*/ 184 w 203"/>
                <a:gd name="T55" fmla="*/ 104 h 268"/>
                <a:gd name="T56" fmla="*/ 184 w 203"/>
                <a:gd name="T57" fmla="*/ 104 h 268"/>
                <a:gd name="T58" fmla="*/ 203 w 203"/>
                <a:gd name="T59" fmla="*/ 104 h 268"/>
                <a:gd name="T60" fmla="*/ 167 w 203"/>
                <a:gd name="T61"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3" h="268">
                  <a:moveTo>
                    <a:pt x="167" y="0"/>
                  </a:moveTo>
                  <a:cubicBezTo>
                    <a:pt x="0" y="268"/>
                    <a:pt x="0" y="268"/>
                    <a:pt x="0" y="268"/>
                  </a:cubicBezTo>
                  <a:cubicBezTo>
                    <a:pt x="109" y="268"/>
                    <a:pt x="109" y="268"/>
                    <a:pt x="109" y="268"/>
                  </a:cubicBezTo>
                  <a:cubicBezTo>
                    <a:pt x="114" y="268"/>
                    <a:pt x="114" y="268"/>
                    <a:pt x="114" y="268"/>
                  </a:cubicBezTo>
                  <a:cubicBezTo>
                    <a:pt x="114" y="251"/>
                    <a:pt x="114" y="251"/>
                    <a:pt x="114" y="251"/>
                  </a:cubicBezTo>
                  <a:cubicBezTo>
                    <a:pt x="127" y="251"/>
                    <a:pt x="127" y="251"/>
                    <a:pt x="127" y="251"/>
                  </a:cubicBezTo>
                  <a:cubicBezTo>
                    <a:pt x="127" y="226"/>
                    <a:pt x="127" y="226"/>
                    <a:pt x="127" y="226"/>
                  </a:cubicBezTo>
                  <a:cubicBezTo>
                    <a:pt x="152" y="226"/>
                    <a:pt x="152" y="226"/>
                    <a:pt x="152" y="226"/>
                  </a:cubicBezTo>
                  <a:cubicBezTo>
                    <a:pt x="152" y="187"/>
                    <a:pt x="152" y="187"/>
                    <a:pt x="152" y="187"/>
                  </a:cubicBezTo>
                  <a:cubicBezTo>
                    <a:pt x="147" y="205"/>
                    <a:pt x="147" y="205"/>
                    <a:pt x="147" y="205"/>
                  </a:cubicBezTo>
                  <a:cubicBezTo>
                    <a:pt x="124" y="199"/>
                    <a:pt x="124" y="199"/>
                    <a:pt x="124" y="199"/>
                  </a:cubicBezTo>
                  <a:cubicBezTo>
                    <a:pt x="140" y="134"/>
                    <a:pt x="140" y="134"/>
                    <a:pt x="140" y="134"/>
                  </a:cubicBezTo>
                  <a:cubicBezTo>
                    <a:pt x="132" y="134"/>
                    <a:pt x="132" y="134"/>
                    <a:pt x="132" y="134"/>
                  </a:cubicBezTo>
                  <a:cubicBezTo>
                    <a:pt x="132" y="134"/>
                    <a:pt x="132" y="134"/>
                    <a:pt x="132" y="134"/>
                  </a:cubicBezTo>
                  <a:cubicBezTo>
                    <a:pt x="132" y="134"/>
                    <a:pt x="132" y="134"/>
                    <a:pt x="132" y="134"/>
                  </a:cubicBezTo>
                  <a:cubicBezTo>
                    <a:pt x="132" y="134"/>
                    <a:pt x="132" y="134"/>
                    <a:pt x="132" y="134"/>
                  </a:cubicBezTo>
                  <a:cubicBezTo>
                    <a:pt x="132" y="134"/>
                    <a:pt x="132" y="134"/>
                    <a:pt x="132" y="134"/>
                  </a:cubicBezTo>
                  <a:cubicBezTo>
                    <a:pt x="132" y="134"/>
                    <a:pt x="132" y="134"/>
                    <a:pt x="132" y="134"/>
                  </a:cubicBezTo>
                  <a:cubicBezTo>
                    <a:pt x="132" y="134"/>
                    <a:pt x="132" y="134"/>
                    <a:pt x="132" y="134"/>
                  </a:cubicBezTo>
                  <a:cubicBezTo>
                    <a:pt x="132" y="134"/>
                    <a:pt x="132" y="134"/>
                    <a:pt x="132" y="134"/>
                  </a:cubicBezTo>
                  <a:cubicBezTo>
                    <a:pt x="132" y="134"/>
                    <a:pt x="132" y="134"/>
                    <a:pt x="132" y="134"/>
                  </a:cubicBezTo>
                  <a:cubicBezTo>
                    <a:pt x="132" y="134"/>
                    <a:pt x="132" y="134"/>
                    <a:pt x="132" y="134"/>
                  </a:cubicBezTo>
                  <a:cubicBezTo>
                    <a:pt x="132" y="134"/>
                    <a:pt x="132" y="134"/>
                    <a:pt x="132" y="134"/>
                  </a:cubicBezTo>
                  <a:cubicBezTo>
                    <a:pt x="132" y="134"/>
                    <a:pt x="132" y="134"/>
                    <a:pt x="132" y="134"/>
                  </a:cubicBezTo>
                  <a:cubicBezTo>
                    <a:pt x="132" y="134"/>
                    <a:pt x="132" y="134"/>
                    <a:pt x="132" y="134"/>
                  </a:cubicBezTo>
                  <a:cubicBezTo>
                    <a:pt x="132" y="122"/>
                    <a:pt x="141" y="113"/>
                    <a:pt x="152" y="111"/>
                  </a:cubicBezTo>
                  <a:cubicBezTo>
                    <a:pt x="154" y="107"/>
                    <a:pt x="158" y="104"/>
                    <a:pt x="163" y="104"/>
                  </a:cubicBezTo>
                  <a:cubicBezTo>
                    <a:pt x="184" y="104"/>
                    <a:pt x="184" y="104"/>
                    <a:pt x="184" y="104"/>
                  </a:cubicBezTo>
                  <a:cubicBezTo>
                    <a:pt x="184" y="104"/>
                    <a:pt x="184" y="104"/>
                    <a:pt x="184" y="104"/>
                  </a:cubicBezTo>
                  <a:cubicBezTo>
                    <a:pt x="203" y="104"/>
                    <a:pt x="203" y="104"/>
                    <a:pt x="203" y="104"/>
                  </a:cubicBezTo>
                  <a:cubicBezTo>
                    <a:pt x="167" y="0"/>
                    <a:pt x="167" y="0"/>
                    <a:pt x="167" y="0"/>
                  </a:cubicBezTo>
                </a:path>
              </a:pathLst>
            </a:custGeom>
            <a:solidFill>
              <a:srgbClr val="F6A91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07" name="ïśľíḍê"/>
            <p:cNvSpPr/>
            <p:nvPr/>
          </p:nvSpPr>
          <p:spPr bwMode="auto">
            <a:xfrm>
              <a:off x="6715126" y="3735388"/>
              <a:ext cx="52388" cy="49213"/>
            </a:xfrm>
            <a:custGeom>
              <a:avLst/>
              <a:gdLst>
                <a:gd name="T0" fmla="*/ 23 w 33"/>
                <a:gd name="T1" fmla="*/ 0 h 31"/>
                <a:gd name="T2" fmla="*/ 0 w 33"/>
                <a:gd name="T3" fmla="*/ 0 h 31"/>
                <a:gd name="T4" fmla="*/ 0 w 33"/>
                <a:gd name="T5" fmla="*/ 31 h 31"/>
                <a:gd name="T6" fmla="*/ 33 w 33"/>
                <a:gd name="T7" fmla="*/ 31 h 31"/>
                <a:gd name="T8" fmla="*/ 23 w 33"/>
                <a:gd name="T9" fmla="*/ 0 h 31"/>
              </a:gdLst>
              <a:ahLst/>
              <a:cxnLst>
                <a:cxn ang="0">
                  <a:pos x="T0" y="T1"/>
                </a:cxn>
                <a:cxn ang="0">
                  <a:pos x="T2" y="T3"/>
                </a:cxn>
                <a:cxn ang="0">
                  <a:pos x="T4" y="T5"/>
                </a:cxn>
                <a:cxn ang="0">
                  <a:pos x="T6" y="T7"/>
                </a:cxn>
                <a:cxn ang="0">
                  <a:pos x="T8" y="T9"/>
                </a:cxn>
              </a:cxnLst>
              <a:rect l="0" t="0" r="r" b="b"/>
              <a:pathLst>
                <a:path w="33" h="31">
                  <a:moveTo>
                    <a:pt x="23" y="0"/>
                  </a:moveTo>
                  <a:lnTo>
                    <a:pt x="0" y="0"/>
                  </a:lnTo>
                  <a:lnTo>
                    <a:pt x="0" y="31"/>
                  </a:lnTo>
                  <a:lnTo>
                    <a:pt x="33" y="31"/>
                  </a:lnTo>
                  <a:lnTo>
                    <a:pt x="23" y="0"/>
                  </a:lnTo>
                  <a:close/>
                </a:path>
              </a:pathLst>
            </a:custGeom>
            <a:solidFill>
              <a:srgbClr val="F7E3B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08" name="îṡḷïḓe"/>
            <p:cNvSpPr/>
            <p:nvPr/>
          </p:nvSpPr>
          <p:spPr bwMode="auto">
            <a:xfrm>
              <a:off x="6715126" y="3735388"/>
              <a:ext cx="52388" cy="49213"/>
            </a:xfrm>
            <a:custGeom>
              <a:avLst/>
              <a:gdLst>
                <a:gd name="T0" fmla="*/ 23 w 33"/>
                <a:gd name="T1" fmla="*/ 0 h 31"/>
                <a:gd name="T2" fmla="*/ 0 w 33"/>
                <a:gd name="T3" fmla="*/ 0 h 31"/>
                <a:gd name="T4" fmla="*/ 0 w 33"/>
                <a:gd name="T5" fmla="*/ 31 h 31"/>
                <a:gd name="T6" fmla="*/ 33 w 33"/>
                <a:gd name="T7" fmla="*/ 31 h 31"/>
                <a:gd name="T8" fmla="*/ 23 w 33"/>
                <a:gd name="T9" fmla="*/ 0 h 31"/>
              </a:gdLst>
              <a:ahLst/>
              <a:cxnLst>
                <a:cxn ang="0">
                  <a:pos x="T0" y="T1"/>
                </a:cxn>
                <a:cxn ang="0">
                  <a:pos x="T2" y="T3"/>
                </a:cxn>
                <a:cxn ang="0">
                  <a:pos x="T4" y="T5"/>
                </a:cxn>
                <a:cxn ang="0">
                  <a:pos x="T6" y="T7"/>
                </a:cxn>
                <a:cxn ang="0">
                  <a:pos x="T8" y="T9"/>
                </a:cxn>
              </a:cxnLst>
              <a:rect l="0" t="0" r="r" b="b"/>
              <a:pathLst>
                <a:path w="33" h="31">
                  <a:moveTo>
                    <a:pt x="23" y="0"/>
                  </a:moveTo>
                  <a:lnTo>
                    <a:pt x="0" y="0"/>
                  </a:lnTo>
                  <a:lnTo>
                    <a:pt x="0" y="31"/>
                  </a:lnTo>
                  <a:lnTo>
                    <a:pt x="33" y="31"/>
                  </a:lnTo>
                  <a:lnTo>
                    <a:pt x="23"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09" name="îš1íḑê"/>
            <p:cNvSpPr/>
            <p:nvPr/>
          </p:nvSpPr>
          <p:spPr bwMode="auto">
            <a:xfrm>
              <a:off x="6321426" y="3316288"/>
              <a:ext cx="139700" cy="260350"/>
            </a:xfrm>
            <a:custGeom>
              <a:avLst/>
              <a:gdLst>
                <a:gd name="T0" fmla="*/ 48 w 88"/>
                <a:gd name="T1" fmla="*/ 164 h 164"/>
                <a:gd name="T2" fmla="*/ 0 w 88"/>
                <a:gd name="T3" fmla="*/ 151 h 164"/>
                <a:gd name="T4" fmla="*/ 38 w 88"/>
                <a:gd name="T5" fmla="*/ 0 h 164"/>
                <a:gd name="T6" fmla="*/ 88 w 88"/>
                <a:gd name="T7" fmla="*/ 12 h 164"/>
                <a:gd name="T8" fmla="*/ 48 w 88"/>
                <a:gd name="T9" fmla="*/ 164 h 164"/>
              </a:gdLst>
              <a:ahLst/>
              <a:cxnLst>
                <a:cxn ang="0">
                  <a:pos x="T0" y="T1"/>
                </a:cxn>
                <a:cxn ang="0">
                  <a:pos x="T2" y="T3"/>
                </a:cxn>
                <a:cxn ang="0">
                  <a:pos x="T4" y="T5"/>
                </a:cxn>
                <a:cxn ang="0">
                  <a:pos x="T6" y="T7"/>
                </a:cxn>
                <a:cxn ang="0">
                  <a:pos x="T8" y="T9"/>
                </a:cxn>
              </a:cxnLst>
              <a:rect l="0" t="0" r="r" b="b"/>
              <a:pathLst>
                <a:path w="88" h="164">
                  <a:moveTo>
                    <a:pt x="48" y="164"/>
                  </a:moveTo>
                  <a:lnTo>
                    <a:pt x="0" y="151"/>
                  </a:lnTo>
                  <a:lnTo>
                    <a:pt x="38" y="0"/>
                  </a:lnTo>
                  <a:lnTo>
                    <a:pt x="88" y="12"/>
                  </a:lnTo>
                  <a:lnTo>
                    <a:pt x="48" y="164"/>
                  </a:lnTo>
                  <a:close/>
                </a:path>
              </a:pathLst>
            </a:custGeom>
            <a:solidFill>
              <a:srgbClr val="F9DBB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0" name="iślïdê"/>
            <p:cNvSpPr/>
            <p:nvPr/>
          </p:nvSpPr>
          <p:spPr bwMode="auto">
            <a:xfrm>
              <a:off x="6321426" y="3316288"/>
              <a:ext cx="139700" cy="260350"/>
            </a:xfrm>
            <a:custGeom>
              <a:avLst/>
              <a:gdLst>
                <a:gd name="T0" fmla="*/ 48 w 88"/>
                <a:gd name="T1" fmla="*/ 164 h 164"/>
                <a:gd name="T2" fmla="*/ 0 w 88"/>
                <a:gd name="T3" fmla="*/ 151 h 164"/>
                <a:gd name="T4" fmla="*/ 38 w 88"/>
                <a:gd name="T5" fmla="*/ 0 h 164"/>
                <a:gd name="T6" fmla="*/ 88 w 88"/>
                <a:gd name="T7" fmla="*/ 12 h 164"/>
                <a:gd name="T8" fmla="*/ 48 w 88"/>
                <a:gd name="T9" fmla="*/ 164 h 164"/>
              </a:gdLst>
              <a:ahLst/>
              <a:cxnLst>
                <a:cxn ang="0">
                  <a:pos x="T0" y="T1"/>
                </a:cxn>
                <a:cxn ang="0">
                  <a:pos x="T2" y="T3"/>
                </a:cxn>
                <a:cxn ang="0">
                  <a:pos x="T4" y="T5"/>
                </a:cxn>
                <a:cxn ang="0">
                  <a:pos x="T6" y="T7"/>
                </a:cxn>
                <a:cxn ang="0">
                  <a:pos x="T8" y="T9"/>
                </a:cxn>
              </a:cxnLst>
              <a:rect l="0" t="0" r="r" b="b"/>
              <a:pathLst>
                <a:path w="88" h="164">
                  <a:moveTo>
                    <a:pt x="48" y="164"/>
                  </a:moveTo>
                  <a:lnTo>
                    <a:pt x="0" y="151"/>
                  </a:lnTo>
                  <a:lnTo>
                    <a:pt x="38" y="0"/>
                  </a:lnTo>
                  <a:lnTo>
                    <a:pt x="88" y="12"/>
                  </a:lnTo>
                  <a:lnTo>
                    <a:pt x="48" y="164"/>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1" name="íṩḷïďè"/>
            <p:cNvSpPr/>
            <p:nvPr/>
          </p:nvSpPr>
          <p:spPr bwMode="auto">
            <a:xfrm>
              <a:off x="6332538" y="3319463"/>
              <a:ext cx="85725" cy="244475"/>
            </a:xfrm>
            <a:custGeom>
              <a:avLst/>
              <a:gdLst>
                <a:gd name="T0" fmla="*/ 14 w 54"/>
                <a:gd name="T1" fmla="*/ 154 h 154"/>
                <a:gd name="T2" fmla="*/ 0 w 54"/>
                <a:gd name="T3" fmla="*/ 152 h 154"/>
                <a:gd name="T4" fmla="*/ 39 w 54"/>
                <a:gd name="T5" fmla="*/ 0 h 154"/>
                <a:gd name="T6" fmla="*/ 54 w 54"/>
                <a:gd name="T7" fmla="*/ 4 h 154"/>
                <a:gd name="T8" fmla="*/ 14 w 54"/>
                <a:gd name="T9" fmla="*/ 154 h 154"/>
              </a:gdLst>
              <a:ahLst/>
              <a:cxnLst>
                <a:cxn ang="0">
                  <a:pos x="T0" y="T1"/>
                </a:cxn>
                <a:cxn ang="0">
                  <a:pos x="T2" y="T3"/>
                </a:cxn>
                <a:cxn ang="0">
                  <a:pos x="T4" y="T5"/>
                </a:cxn>
                <a:cxn ang="0">
                  <a:pos x="T6" y="T7"/>
                </a:cxn>
                <a:cxn ang="0">
                  <a:pos x="T8" y="T9"/>
                </a:cxn>
              </a:cxnLst>
              <a:rect l="0" t="0" r="r" b="b"/>
              <a:pathLst>
                <a:path w="54" h="154">
                  <a:moveTo>
                    <a:pt x="14" y="154"/>
                  </a:moveTo>
                  <a:lnTo>
                    <a:pt x="0" y="152"/>
                  </a:lnTo>
                  <a:lnTo>
                    <a:pt x="39" y="0"/>
                  </a:lnTo>
                  <a:lnTo>
                    <a:pt x="54" y="4"/>
                  </a:lnTo>
                  <a:lnTo>
                    <a:pt x="14" y="154"/>
                  </a:lnTo>
                  <a:close/>
                </a:path>
              </a:pathLst>
            </a:custGeom>
            <a:solidFill>
              <a:srgbClr val="F9E2C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2" name="isľiḍé"/>
            <p:cNvSpPr/>
            <p:nvPr/>
          </p:nvSpPr>
          <p:spPr bwMode="auto">
            <a:xfrm>
              <a:off x="6332538" y="3319463"/>
              <a:ext cx="85725" cy="244475"/>
            </a:xfrm>
            <a:custGeom>
              <a:avLst/>
              <a:gdLst>
                <a:gd name="T0" fmla="*/ 14 w 54"/>
                <a:gd name="T1" fmla="*/ 154 h 154"/>
                <a:gd name="T2" fmla="*/ 0 w 54"/>
                <a:gd name="T3" fmla="*/ 152 h 154"/>
                <a:gd name="T4" fmla="*/ 39 w 54"/>
                <a:gd name="T5" fmla="*/ 0 h 154"/>
                <a:gd name="T6" fmla="*/ 54 w 54"/>
                <a:gd name="T7" fmla="*/ 4 h 154"/>
                <a:gd name="T8" fmla="*/ 14 w 54"/>
                <a:gd name="T9" fmla="*/ 154 h 154"/>
              </a:gdLst>
              <a:ahLst/>
              <a:cxnLst>
                <a:cxn ang="0">
                  <a:pos x="T0" y="T1"/>
                </a:cxn>
                <a:cxn ang="0">
                  <a:pos x="T2" y="T3"/>
                </a:cxn>
                <a:cxn ang="0">
                  <a:pos x="T4" y="T5"/>
                </a:cxn>
                <a:cxn ang="0">
                  <a:pos x="T6" y="T7"/>
                </a:cxn>
                <a:cxn ang="0">
                  <a:pos x="T8" y="T9"/>
                </a:cxn>
              </a:cxnLst>
              <a:rect l="0" t="0" r="r" b="b"/>
              <a:pathLst>
                <a:path w="54" h="154">
                  <a:moveTo>
                    <a:pt x="14" y="154"/>
                  </a:moveTo>
                  <a:lnTo>
                    <a:pt x="0" y="152"/>
                  </a:lnTo>
                  <a:lnTo>
                    <a:pt x="39" y="0"/>
                  </a:lnTo>
                  <a:lnTo>
                    <a:pt x="54" y="4"/>
                  </a:lnTo>
                  <a:lnTo>
                    <a:pt x="14" y="154"/>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3" name="ïSlîḋé"/>
            <p:cNvSpPr/>
            <p:nvPr/>
          </p:nvSpPr>
          <p:spPr bwMode="auto">
            <a:xfrm>
              <a:off x="6348413" y="3267075"/>
              <a:ext cx="149225" cy="76200"/>
            </a:xfrm>
            <a:custGeom>
              <a:avLst/>
              <a:gdLst>
                <a:gd name="T0" fmla="*/ 23 w 45"/>
                <a:gd name="T1" fmla="*/ 0 h 23"/>
                <a:gd name="T2" fmla="*/ 0 w 45"/>
                <a:gd name="T3" fmla="*/ 23 h 23"/>
                <a:gd name="T4" fmla="*/ 45 w 45"/>
                <a:gd name="T5" fmla="*/ 23 h 23"/>
                <a:gd name="T6" fmla="*/ 23 w 45"/>
                <a:gd name="T7" fmla="*/ 0 h 23"/>
              </a:gdLst>
              <a:ahLst/>
              <a:cxnLst>
                <a:cxn ang="0">
                  <a:pos x="T0" y="T1"/>
                </a:cxn>
                <a:cxn ang="0">
                  <a:pos x="T2" y="T3"/>
                </a:cxn>
                <a:cxn ang="0">
                  <a:pos x="T4" y="T5"/>
                </a:cxn>
                <a:cxn ang="0">
                  <a:pos x="T6" y="T7"/>
                </a:cxn>
              </a:cxnLst>
              <a:rect l="0" t="0" r="r" b="b"/>
              <a:pathLst>
                <a:path w="45" h="23">
                  <a:moveTo>
                    <a:pt x="23" y="0"/>
                  </a:moveTo>
                  <a:cubicBezTo>
                    <a:pt x="10" y="0"/>
                    <a:pt x="0" y="11"/>
                    <a:pt x="0" y="23"/>
                  </a:cubicBezTo>
                  <a:cubicBezTo>
                    <a:pt x="45" y="23"/>
                    <a:pt x="45" y="23"/>
                    <a:pt x="45" y="23"/>
                  </a:cubicBezTo>
                  <a:cubicBezTo>
                    <a:pt x="45" y="11"/>
                    <a:pt x="35" y="0"/>
                    <a:pt x="23" y="0"/>
                  </a:cubicBezTo>
                </a:path>
              </a:pathLst>
            </a:custGeom>
            <a:solidFill>
              <a:srgbClr val="48AFA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4" name="íśľíḑe"/>
            <p:cNvSpPr/>
            <p:nvPr/>
          </p:nvSpPr>
          <p:spPr bwMode="auto">
            <a:xfrm>
              <a:off x="6348413" y="3273425"/>
              <a:ext cx="98425" cy="69850"/>
            </a:xfrm>
            <a:custGeom>
              <a:avLst/>
              <a:gdLst>
                <a:gd name="T0" fmla="*/ 15 w 30"/>
                <a:gd name="T1" fmla="*/ 0 h 21"/>
                <a:gd name="T2" fmla="*/ 0 w 30"/>
                <a:gd name="T3" fmla="*/ 21 h 21"/>
                <a:gd name="T4" fmla="*/ 30 w 30"/>
                <a:gd name="T5" fmla="*/ 21 h 21"/>
                <a:gd name="T6" fmla="*/ 15 w 30"/>
                <a:gd name="T7" fmla="*/ 0 h 21"/>
              </a:gdLst>
              <a:ahLst/>
              <a:cxnLst>
                <a:cxn ang="0">
                  <a:pos x="T0" y="T1"/>
                </a:cxn>
                <a:cxn ang="0">
                  <a:pos x="T2" y="T3"/>
                </a:cxn>
                <a:cxn ang="0">
                  <a:pos x="T4" y="T5"/>
                </a:cxn>
                <a:cxn ang="0">
                  <a:pos x="T6" y="T7"/>
                </a:cxn>
              </a:cxnLst>
              <a:rect l="0" t="0" r="r" b="b"/>
              <a:pathLst>
                <a:path w="30" h="21">
                  <a:moveTo>
                    <a:pt x="15" y="0"/>
                  </a:moveTo>
                  <a:cubicBezTo>
                    <a:pt x="6" y="3"/>
                    <a:pt x="0" y="11"/>
                    <a:pt x="0" y="21"/>
                  </a:cubicBezTo>
                  <a:cubicBezTo>
                    <a:pt x="30" y="21"/>
                    <a:pt x="30" y="21"/>
                    <a:pt x="30" y="21"/>
                  </a:cubicBezTo>
                  <a:cubicBezTo>
                    <a:pt x="30" y="11"/>
                    <a:pt x="24" y="3"/>
                    <a:pt x="15" y="0"/>
                  </a:cubicBezTo>
                </a:path>
              </a:pathLst>
            </a:custGeom>
            <a:solidFill>
              <a:srgbClr val="56C1C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5" name="i$ḷídê"/>
            <p:cNvSpPr/>
            <p:nvPr/>
          </p:nvSpPr>
          <p:spPr bwMode="auto">
            <a:xfrm>
              <a:off x="6289676" y="3895725"/>
              <a:ext cx="157163" cy="39688"/>
            </a:xfrm>
            <a:prstGeom prst="rect">
              <a:avLst/>
            </a:prstGeom>
            <a:solidFill>
              <a:srgbClr val="ECC88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16" name="ïslíde"/>
            <p:cNvSpPr/>
            <p:nvPr/>
          </p:nvSpPr>
          <p:spPr bwMode="auto">
            <a:xfrm>
              <a:off x="6289676" y="3895725"/>
              <a:ext cx="157163" cy="39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17" name="iṧľíḑé"/>
            <p:cNvSpPr/>
            <p:nvPr/>
          </p:nvSpPr>
          <p:spPr bwMode="auto">
            <a:xfrm>
              <a:off x="6289676" y="3784600"/>
              <a:ext cx="157163" cy="111125"/>
            </a:xfrm>
            <a:custGeom>
              <a:avLst/>
              <a:gdLst>
                <a:gd name="T0" fmla="*/ 27 w 99"/>
                <a:gd name="T1" fmla="*/ 0 h 70"/>
                <a:gd name="T2" fmla="*/ 0 w 99"/>
                <a:gd name="T3" fmla="*/ 0 h 70"/>
                <a:gd name="T4" fmla="*/ 0 w 99"/>
                <a:gd name="T5" fmla="*/ 70 h 70"/>
                <a:gd name="T6" fmla="*/ 99 w 99"/>
                <a:gd name="T7" fmla="*/ 70 h 70"/>
                <a:gd name="T8" fmla="*/ 99 w 99"/>
                <a:gd name="T9" fmla="*/ 14 h 70"/>
                <a:gd name="T10" fmla="*/ 27 w 99"/>
                <a:gd name="T11" fmla="*/ 14 h 70"/>
                <a:gd name="T12" fmla="*/ 27 w 99"/>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99" h="70">
                  <a:moveTo>
                    <a:pt x="27" y="0"/>
                  </a:moveTo>
                  <a:lnTo>
                    <a:pt x="0" y="0"/>
                  </a:lnTo>
                  <a:lnTo>
                    <a:pt x="0" y="70"/>
                  </a:lnTo>
                  <a:lnTo>
                    <a:pt x="99" y="70"/>
                  </a:lnTo>
                  <a:lnTo>
                    <a:pt x="99" y="14"/>
                  </a:lnTo>
                  <a:lnTo>
                    <a:pt x="27" y="14"/>
                  </a:lnTo>
                  <a:lnTo>
                    <a:pt x="27" y="0"/>
                  </a:lnTo>
                  <a:close/>
                </a:path>
              </a:pathLst>
            </a:custGeom>
            <a:solidFill>
              <a:srgbClr val="23B07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8" name="îṡľîḑé"/>
            <p:cNvSpPr/>
            <p:nvPr/>
          </p:nvSpPr>
          <p:spPr bwMode="auto">
            <a:xfrm>
              <a:off x="6289676" y="3784600"/>
              <a:ext cx="157163" cy="111125"/>
            </a:xfrm>
            <a:custGeom>
              <a:avLst/>
              <a:gdLst>
                <a:gd name="T0" fmla="*/ 27 w 99"/>
                <a:gd name="T1" fmla="*/ 0 h 70"/>
                <a:gd name="T2" fmla="*/ 0 w 99"/>
                <a:gd name="T3" fmla="*/ 0 h 70"/>
                <a:gd name="T4" fmla="*/ 0 w 99"/>
                <a:gd name="T5" fmla="*/ 70 h 70"/>
                <a:gd name="T6" fmla="*/ 99 w 99"/>
                <a:gd name="T7" fmla="*/ 70 h 70"/>
                <a:gd name="T8" fmla="*/ 99 w 99"/>
                <a:gd name="T9" fmla="*/ 14 h 70"/>
                <a:gd name="T10" fmla="*/ 27 w 99"/>
                <a:gd name="T11" fmla="*/ 14 h 70"/>
                <a:gd name="T12" fmla="*/ 27 w 99"/>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99" h="70">
                  <a:moveTo>
                    <a:pt x="27" y="0"/>
                  </a:moveTo>
                  <a:lnTo>
                    <a:pt x="0" y="0"/>
                  </a:lnTo>
                  <a:lnTo>
                    <a:pt x="0" y="70"/>
                  </a:lnTo>
                  <a:lnTo>
                    <a:pt x="99" y="70"/>
                  </a:lnTo>
                  <a:lnTo>
                    <a:pt x="99" y="14"/>
                  </a:lnTo>
                  <a:lnTo>
                    <a:pt x="27" y="14"/>
                  </a:lnTo>
                  <a:lnTo>
                    <a:pt x="2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9" name="îṥ1îḑê"/>
            <p:cNvSpPr/>
            <p:nvPr/>
          </p:nvSpPr>
          <p:spPr bwMode="auto">
            <a:xfrm>
              <a:off x="6289676" y="3935413"/>
              <a:ext cx="168275" cy="434975"/>
            </a:xfrm>
            <a:custGeom>
              <a:avLst/>
              <a:gdLst>
                <a:gd name="T0" fmla="*/ 48 w 51"/>
                <a:gd name="T1" fmla="*/ 117 h 132"/>
                <a:gd name="T2" fmla="*/ 37 w 51"/>
                <a:gd name="T3" fmla="*/ 117 h 132"/>
                <a:gd name="T4" fmla="*/ 13 w 51"/>
                <a:gd name="T5" fmla="*/ 132 h 132"/>
                <a:gd name="T6" fmla="*/ 23 w 51"/>
                <a:gd name="T7" fmla="*/ 132 h 132"/>
                <a:gd name="T8" fmla="*/ 48 w 51"/>
                <a:gd name="T9" fmla="*/ 117 h 132"/>
                <a:gd name="T10" fmla="*/ 11 w 51"/>
                <a:gd name="T11" fmla="*/ 91 h 132"/>
                <a:gd name="T12" fmla="*/ 0 w 51"/>
                <a:gd name="T13" fmla="*/ 91 h 132"/>
                <a:gd name="T14" fmla="*/ 0 w 51"/>
                <a:gd name="T15" fmla="*/ 94 h 132"/>
                <a:gd name="T16" fmla="*/ 11 w 51"/>
                <a:gd name="T17" fmla="*/ 91 h 132"/>
                <a:gd name="T18" fmla="*/ 48 w 51"/>
                <a:gd name="T19" fmla="*/ 91 h 132"/>
                <a:gd name="T20" fmla="*/ 34 w 51"/>
                <a:gd name="T21" fmla="*/ 91 h 132"/>
                <a:gd name="T22" fmla="*/ 39 w 51"/>
                <a:gd name="T23" fmla="*/ 100 h 132"/>
                <a:gd name="T24" fmla="*/ 39 w 51"/>
                <a:gd name="T25" fmla="*/ 101 h 132"/>
                <a:gd name="T26" fmla="*/ 39 w 51"/>
                <a:gd name="T27" fmla="*/ 101 h 132"/>
                <a:gd name="T28" fmla="*/ 40 w 51"/>
                <a:gd name="T29" fmla="*/ 106 h 132"/>
                <a:gd name="T30" fmla="*/ 51 w 51"/>
                <a:gd name="T31" fmla="*/ 106 h 132"/>
                <a:gd name="T32" fmla="*/ 50 w 51"/>
                <a:gd name="T33" fmla="*/ 100 h 132"/>
                <a:gd name="T34" fmla="*/ 48 w 51"/>
                <a:gd name="T35" fmla="*/ 96 h 132"/>
                <a:gd name="T36" fmla="*/ 48 w 51"/>
                <a:gd name="T37" fmla="*/ 91 h 132"/>
                <a:gd name="T38" fmla="*/ 48 w 51"/>
                <a:gd name="T39" fmla="*/ 66 h 132"/>
                <a:gd name="T40" fmla="*/ 0 w 51"/>
                <a:gd name="T41" fmla="*/ 66 h 132"/>
                <a:gd name="T42" fmla="*/ 0 w 51"/>
                <a:gd name="T43" fmla="*/ 81 h 132"/>
                <a:gd name="T44" fmla="*/ 48 w 51"/>
                <a:gd name="T45" fmla="*/ 81 h 132"/>
                <a:gd name="T46" fmla="*/ 48 w 51"/>
                <a:gd name="T47" fmla="*/ 66 h 132"/>
                <a:gd name="T48" fmla="*/ 48 w 51"/>
                <a:gd name="T49" fmla="*/ 41 h 132"/>
                <a:gd name="T50" fmla="*/ 0 w 51"/>
                <a:gd name="T51" fmla="*/ 41 h 132"/>
                <a:gd name="T52" fmla="*/ 0 w 51"/>
                <a:gd name="T53" fmla="*/ 55 h 132"/>
                <a:gd name="T54" fmla="*/ 48 w 51"/>
                <a:gd name="T55" fmla="*/ 55 h 132"/>
                <a:gd name="T56" fmla="*/ 48 w 51"/>
                <a:gd name="T57" fmla="*/ 41 h 132"/>
                <a:gd name="T58" fmla="*/ 48 w 51"/>
                <a:gd name="T59" fmla="*/ 15 h 132"/>
                <a:gd name="T60" fmla="*/ 0 w 51"/>
                <a:gd name="T61" fmla="*/ 15 h 132"/>
                <a:gd name="T62" fmla="*/ 0 w 51"/>
                <a:gd name="T63" fmla="*/ 30 h 132"/>
                <a:gd name="T64" fmla="*/ 48 w 51"/>
                <a:gd name="T65" fmla="*/ 30 h 132"/>
                <a:gd name="T66" fmla="*/ 48 w 51"/>
                <a:gd name="T67" fmla="*/ 15 h 132"/>
                <a:gd name="T68" fmla="*/ 48 w 51"/>
                <a:gd name="T69" fmla="*/ 0 h 132"/>
                <a:gd name="T70" fmla="*/ 0 w 51"/>
                <a:gd name="T71" fmla="*/ 0 h 132"/>
                <a:gd name="T72" fmla="*/ 0 w 51"/>
                <a:gd name="T73" fmla="*/ 5 h 132"/>
                <a:gd name="T74" fmla="*/ 48 w 51"/>
                <a:gd name="T75" fmla="*/ 5 h 132"/>
                <a:gd name="T76" fmla="*/ 48 w 51"/>
                <a:gd name="T7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 h="132">
                  <a:moveTo>
                    <a:pt x="48" y="117"/>
                  </a:moveTo>
                  <a:cubicBezTo>
                    <a:pt x="37" y="117"/>
                    <a:pt x="37" y="117"/>
                    <a:pt x="37" y="117"/>
                  </a:cubicBezTo>
                  <a:cubicBezTo>
                    <a:pt x="33" y="123"/>
                    <a:pt x="24" y="129"/>
                    <a:pt x="13" y="132"/>
                  </a:cubicBezTo>
                  <a:cubicBezTo>
                    <a:pt x="23" y="132"/>
                    <a:pt x="23" y="132"/>
                    <a:pt x="23" y="132"/>
                  </a:cubicBezTo>
                  <a:cubicBezTo>
                    <a:pt x="35" y="129"/>
                    <a:pt x="44" y="123"/>
                    <a:pt x="48" y="117"/>
                  </a:cubicBezTo>
                  <a:moveTo>
                    <a:pt x="11" y="91"/>
                  </a:moveTo>
                  <a:cubicBezTo>
                    <a:pt x="0" y="91"/>
                    <a:pt x="0" y="91"/>
                    <a:pt x="0" y="91"/>
                  </a:cubicBezTo>
                  <a:cubicBezTo>
                    <a:pt x="0" y="94"/>
                    <a:pt x="0" y="94"/>
                    <a:pt x="0" y="94"/>
                  </a:cubicBezTo>
                  <a:cubicBezTo>
                    <a:pt x="11" y="91"/>
                    <a:pt x="11" y="91"/>
                    <a:pt x="11" y="91"/>
                  </a:cubicBezTo>
                  <a:moveTo>
                    <a:pt x="48" y="91"/>
                  </a:moveTo>
                  <a:cubicBezTo>
                    <a:pt x="34" y="91"/>
                    <a:pt x="34" y="91"/>
                    <a:pt x="34" y="91"/>
                  </a:cubicBezTo>
                  <a:cubicBezTo>
                    <a:pt x="37" y="93"/>
                    <a:pt x="38" y="96"/>
                    <a:pt x="39" y="100"/>
                  </a:cubicBezTo>
                  <a:cubicBezTo>
                    <a:pt x="39" y="101"/>
                    <a:pt x="39" y="101"/>
                    <a:pt x="39" y="101"/>
                  </a:cubicBezTo>
                  <a:cubicBezTo>
                    <a:pt x="39" y="101"/>
                    <a:pt x="39" y="101"/>
                    <a:pt x="39" y="101"/>
                  </a:cubicBezTo>
                  <a:cubicBezTo>
                    <a:pt x="40" y="106"/>
                    <a:pt x="40" y="106"/>
                    <a:pt x="40" y="106"/>
                  </a:cubicBezTo>
                  <a:cubicBezTo>
                    <a:pt x="51" y="106"/>
                    <a:pt x="51" y="106"/>
                    <a:pt x="51" y="106"/>
                  </a:cubicBezTo>
                  <a:cubicBezTo>
                    <a:pt x="50" y="100"/>
                    <a:pt x="50" y="100"/>
                    <a:pt x="50" y="100"/>
                  </a:cubicBezTo>
                  <a:cubicBezTo>
                    <a:pt x="50" y="98"/>
                    <a:pt x="49" y="97"/>
                    <a:pt x="48" y="96"/>
                  </a:cubicBezTo>
                  <a:cubicBezTo>
                    <a:pt x="48" y="91"/>
                    <a:pt x="48" y="91"/>
                    <a:pt x="48" y="91"/>
                  </a:cubicBezTo>
                  <a:moveTo>
                    <a:pt x="48" y="66"/>
                  </a:moveTo>
                  <a:cubicBezTo>
                    <a:pt x="0" y="66"/>
                    <a:pt x="0" y="66"/>
                    <a:pt x="0" y="66"/>
                  </a:cubicBezTo>
                  <a:cubicBezTo>
                    <a:pt x="0" y="81"/>
                    <a:pt x="0" y="81"/>
                    <a:pt x="0" y="81"/>
                  </a:cubicBezTo>
                  <a:cubicBezTo>
                    <a:pt x="48" y="81"/>
                    <a:pt x="48" y="81"/>
                    <a:pt x="48" y="81"/>
                  </a:cubicBezTo>
                  <a:cubicBezTo>
                    <a:pt x="48" y="66"/>
                    <a:pt x="48" y="66"/>
                    <a:pt x="48" y="66"/>
                  </a:cubicBezTo>
                  <a:moveTo>
                    <a:pt x="48" y="41"/>
                  </a:moveTo>
                  <a:cubicBezTo>
                    <a:pt x="0" y="41"/>
                    <a:pt x="0" y="41"/>
                    <a:pt x="0" y="41"/>
                  </a:cubicBezTo>
                  <a:cubicBezTo>
                    <a:pt x="0" y="55"/>
                    <a:pt x="0" y="55"/>
                    <a:pt x="0" y="55"/>
                  </a:cubicBezTo>
                  <a:cubicBezTo>
                    <a:pt x="48" y="55"/>
                    <a:pt x="48" y="55"/>
                    <a:pt x="48" y="55"/>
                  </a:cubicBezTo>
                  <a:cubicBezTo>
                    <a:pt x="48" y="41"/>
                    <a:pt x="48" y="41"/>
                    <a:pt x="48" y="41"/>
                  </a:cubicBezTo>
                  <a:moveTo>
                    <a:pt x="48" y="15"/>
                  </a:moveTo>
                  <a:cubicBezTo>
                    <a:pt x="0" y="15"/>
                    <a:pt x="0" y="15"/>
                    <a:pt x="0" y="15"/>
                  </a:cubicBezTo>
                  <a:cubicBezTo>
                    <a:pt x="0" y="30"/>
                    <a:pt x="0" y="30"/>
                    <a:pt x="0" y="30"/>
                  </a:cubicBezTo>
                  <a:cubicBezTo>
                    <a:pt x="48" y="30"/>
                    <a:pt x="48" y="30"/>
                    <a:pt x="48" y="30"/>
                  </a:cubicBezTo>
                  <a:cubicBezTo>
                    <a:pt x="48" y="15"/>
                    <a:pt x="48" y="15"/>
                    <a:pt x="48" y="15"/>
                  </a:cubicBezTo>
                  <a:moveTo>
                    <a:pt x="48" y="0"/>
                  </a:moveTo>
                  <a:cubicBezTo>
                    <a:pt x="0" y="0"/>
                    <a:pt x="0" y="0"/>
                    <a:pt x="0" y="0"/>
                  </a:cubicBezTo>
                  <a:cubicBezTo>
                    <a:pt x="0" y="5"/>
                    <a:pt x="0" y="5"/>
                    <a:pt x="0" y="5"/>
                  </a:cubicBezTo>
                  <a:cubicBezTo>
                    <a:pt x="48" y="5"/>
                    <a:pt x="48" y="5"/>
                    <a:pt x="48" y="5"/>
                  </a:cubicBezTo>
                  <a:cubicBezTo>
                    <a:pt x="48" y="0"/>
                    <a:pt x="48" y="0"/>
                    <a:pt x="48" y="0"/>
                  </a:cubicBezTo>
                </a:path>
              </a:pathLst>
            </a:custGeom>
            <a:solidFill>
              <a:srgbClr val="F7D39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0" name="îšḷîḓê"/>
            <p:cNvSpPr/>
            <p:nvPr/>
          </p:nvSpPr>
          <p:spPr bwMode="auto">
            <a:xfrm>
              <a:off x="6289676" y="4370388"/>
              <a:ext cx="74613" cy="6350"/>
            </a:xfrm>
            <a:custGeom>
              <a:avLst/>
              <a:gdLst>
                <a:gd name="T0" fmla="*/ 23 w 23"/>
                <a:gd name="T1" fmla="*/ 0 h 2"/>
                <a:gd name="T2" fmla="*/ 13 w 23"/>
                <a:gd name="T3" fmla="*/ 0 h 2"/>
                <a:gd name="T4" fmla="*/ 7 w 23"/>
                <a:gd name="T5" fmla="*/ 1 h 2"/>
                <a:gd name="T6" fmla="*/ 7 w 23"/>
                <a:gd name="T7" fmla="*/ 1 h 2"/>
                <a:gd name="T8" fmla="*/ 7 w 23"/>
                <a:gd name="T9" fmla="*/ 1 h 2"/>
                <a:gd name="T10" fmla="*/ 0 w 23"/>
                <a:gd name="T11" fmla="*/ 2 h 2"/>
                <a:gd name="T12" fmla="*/ 6 w 23"/>
                <a:gd name="T13" fmla="*/ 2 h 2"/>
                <a:gd name="T14" fmla="*/ 18 w 23"/>
                <a:gd name="T15" fmla="*/ 1 h 2"/>
                <a:gd name="T16" fmla="*/ 23 w 23"/>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
                  <a:moveTo>
                    <a:pt x="23" y="0"/>
                  </a:moveTo>
                  <a:cubicBezTo>
                    <a:pt x="13" y="0"/>
                    <a:pt x="13" y="0"/>
                    <a:pt x="13" y="0"/>
                  </a:cubicBezTo>
                  <a:cubicBezTo>
                    <a:pt x="11" y="0"/>
                    <a:pt x="9" y="1"/>
                    <a:pt x="7" y="1"/>
                  </a:cubicBezTo>
                  <a:cubicBezTo>
                    <a:pt x="7" y="1"/>
                    <a:pt x="7" y="1"/>
                    <a:pt x="7" y="1"/>
                  </a:cubicBezTo>
                  <a:cubicBezTo>
                    <a:pt x="7" y="1"/>
                    <a:pt x="7" y="1"/>
                    <a:pt x="7" y="1"/>
                  </a:cubicBezTo>
                  <a:cubicBezTo>
                    <a:pt x="5" y="1"/>
                    <a:pt x="2" y="2"/>
                    <a:pt x="0" y="2"/>
                  </a:cubicBezTo>
                  <a:cubicBezTo>
                    <a:pt x="2" y="2"/>
                    <a:pt x="4" y="2"/>
                    <a:pt x="6" y="2"/>
                  </a:cubicBezTo>
                  <a:cubicBezTo>
                    <a:pt x="9" y="2"/>
                    <a:pt x="14" y="2"/>
                    <a:pt x="18" y="1"/>
                  </a:cubicBezTo>
                  <a:cubicBezTo>
                    <a:pt x="20" y="1"/>
                    <a:pt x="22" y="0"/>
                    <a:pt x="23" y="0"/>
                  </a:cubicBezTo>
                </a:path>
              </a:pathLst>
            </a:custGeom>
            <a:solidFill>
              <a:srgbClr val="DEB47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1" name="îş1îḋè"/>
            <p:cNvSpPr/>
            <p:nvPr/>
          </p:nvSpPr>
          <p:spPr bwMode="auto">
            <a:xfrm>
              <a:off x="6411913" y="4284663"/>
              <a:ext cx="46038" cy="36513"/>
            </a:xfrm>
            <a:custGeom>
              <a:avLst/>
              <a:gdLst>
                <a:gd name="T0" fmla="*/ 14 w 14"/>
                <a:gd name="T1" fmla="*/ 0 h 11"/>
                <a:gd name="T2" fmla="*/ 3 w 14"/>
                <a:gd name="T3" fmla="*/ 0 h 11"/>
                <a:gd name="T4" fmla="*/ 3 w 14"/>
                <a:gd name="T5" fmla="*/ 1 h 11"/>
                <a:gd name="T6" fmla="*/ 3 w 14"/>
                <a:gd name="T7" fmla="*/ 1 h 11"/>
                <a:gd name="T8" fmla="*/ 0 w 14"/>
                <a:gd name="T9" fmla="*/ 11 h 11"/>
                <a:gd name="T10" fmla="*/ 11 w 14"/>
                <a:gd name="T11" fmla="*/ 11 h 11"/>
                <a:gd name="T12" fmla="*/ 12 w 14"/>
                <a:gd name="T13" fmla="*/ 9 h 11"/>
                <a:gd name="T14" fmla="*/ 14 w 14"/>
                <a:gd name="T15" fmla="*/ 5 h 11"/>
                <a:gd name="T16" fmla="*/ 14 w 14"/>
                <a:gd name="T17" fmla="*/ 1 h 11"/>
                <a:gd name="T18" fmla="*/ 14 w 14"/>
                <a:gd name="T19" fmla="*/ 1 h 11"/>
                <a:gd name="T20" fmla="*/ 14 w 14"/>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1">
                  <a:moveTo>
                    <a:pt x="14" y="0"/>
                  </a:moveTo>
                  <a:cubicBezTo>
                    <a:pt x="3" y="0"/>
                    <a:pt x="3" y="0"/>
                    <a:pt x="3" y="0"/>
                  </a:cubicBezTo>
                  <a:cubicBezTo>
                    <a:pt x="3" y="1"/>
                    <a:pt x="3" y="1"/>
                    <a:pt x="3" y="1"/>
                  </a:cubicBezTo>
                  <a:cubicBezTo>
                    <a:pt x="3" y="1"/>
                    <a:pt x="3" y="1"/>
                    <a:pt x="3" y="1"/>
                  </a:cubicBezTo>
                  <a:cubicBezTo>
                    <a:pt x="4" y="4"/>
                    <a:pt x="3" y="8"/>
                    <a:pt x="0" y="11"/>
                  </a:cubicBezTo>
                  <a:cubicBezTo>
                    <a:pt x="11" y="11"/>
                    <a:pt x="11" y="11"/>
                    <a:pt x="11" y="11"/>
                  </a:cubicBezTo>
                  <a:cubicBezTo>
                    <a:pt x="12" y="10"/>
                    <a:pt x="12" y="10"/>
                    <a:pt x="12" y="9"/>
                  </a:cubicBezTo>
                  <a:cubicBezTo>
                    <a:pt x="13" y="8"/>
                    <a:pt x="13" y="7"/>
                    <a:pt x="14" y="5"/>
                  </a:cubicBezTo>
                  <a:cubicBezTo>
                    <a:pt x="14" y="4"/>
                    <a:pt x="14" y="2"/>
                    <a:pt x="14" y="1"/>
                  </a:cubicBezTo>
                  <a:cubicBezTo>
                    <a:pt x="14" y="1"/>
                    <a:pt x="14" y="1"/>
                    <a:pt x="14" y="1"/>
                  </a:cubicBezTo>
                  <a:cubicBezTo>
                    <a:pt x="14" y="0"/>
                    <a:pt x="14" y="0"/>
                    <a:pt x="14" y="0"/>
                  </a:cubicBezTo>
                </a:path>
              </a:pathLst>
            </a:custGeom>
            <a:solidFill>
              <a:srgbClr val="DEB47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2" name="íṡ1iḋè"/>
            <p:cNvSpPr/>
            <p:nvPr/>
          </p:nvSpPr>
          <p:spPr bwMode="auto">
            <a:xfrm>
              <a:off x="6289676" y="4202113"/>
              <a:ext cx="157163" cy="33338"/>
            </a:xfrm>
            <a:custGeom>
              <a:avLst/>
              <a:gdLst>
                <a:gd name="T0" fmla="*/ 48 w 48"/>
                <a:gd name="T1" fmla="*/ 0 h 10"/>
                <a:gd name="T2" fmla="*/ 0 w 48"/>
                <a:gd name="T3" fmla="*/ 0 h 10"/>
                <a:gd name="T4" fmla="*/ 0 w 48"/>
                <a:gd name="T5" fmla="*/ 10 h 10"/>
                <a:gd name="T6" fmla="*/ 11 w 48"/>
                <a:gd name="T7" fmla="*/ 10 h 10"/>
                <a:gd name="T8" fmla="*/ 24 w 48"/>
                <a:gd name="T9" fmla="*/ 8 h 10"/>
                <a:gd name="T10" fmla="*/ 26 w 48"/>
                <a:gd name="T11" fmla="*/ 8 h 10"/>
                <a:gd name="T12" fmla="*/ 34 w 48"/>
                <a:gd name="T13" fmla="*/ 10 h 10"/>
                <a:gd name="T14" fmla="*/ 48 w 48"/>
                <a:gd name="T15" fmla="*/ 10 h 10"/>
                <a:gd name="T16" fmla="*/ 48 w 48"/>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0">
                  <a:moveTo>
                    <a:pt x="48" y="0"/>
                  </a:moveTo>
                  <a:cubicBezTo>
                    <a:pt x="0" y="0"/>
                    <a:pt x="0" y="0"/>
                    <a:pt x="0" y="0"/>
                  </a:cubicBezTo>
                  <a:cubicBezTo>
                    <a:pt x="0" y="10"/>
                    <a:pt x="0" y="10"/>
                    <a:pt x="0" y="10"/>
                  </a:cubicBezTo>
                  <a:cubicBezTo>
                    <a:pt x="11" y="10"/>
                    <a:pt x="11" y="10"/>
                    <a:pt x="11" y="10"/>
                  </a:cubicBezTo>
                  <a:cubicBezTo>
                    <a:pt x="24" y="8"/>
                    <a:pt x="24" y="8"/>
                    <a:pt x="24" y="8"/>
                  </a:cubicBezTo>
                  <a:cubicBezTo>
                    <a:pt x="25" y="8"/>
                    <a:pt x="26" y="8"/>
                    <a:pt x="26" y="8"/>
                  </a:cubicBezTo>
                  <a:cubicBezTo>
                    <a:pt x="29" y="8"/>
                    <a:pt x="32" y="9"/>
                    <a:pt x="34" y="10"/>
                  </a:cubicBezTo>
                  <a:cubicBezTo>
                    <a:pt x="48" y="10"/>
                    <a:pt x="48" y="10"/>
                    <a:pt x="48" y="10"/>
                  </a:cubicBezTo>
                  <a:cubicBezTo>
                    <a:pt x="48" y="0"/>
                    <a:pt x="48" y="0"/>
                    <a:pt x="48" y="0"/>
                  </a:cubicBezTo>
                </a:path>
              </a:pathLst>
            </a:custGeom>
            <a:solidFill>
              <a:srgbClr val="DEB47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3" name="íšḷïḑè"/>
            <p:cNvSpPr/>
            <p:nvPr/>
          </p:nvSpPr>
          <p:spPr bwMode="auto">
            <a:xfrm>
              <a:off x="6289676" y="4116388"/>
              <a:ext cx="157163" cy="36513"/>
            </a:xfrm>
            <a:prstGeom prst="rect">
              <a:avLst/>
            </a:prstGeom>
            <a:solidFill>
              <a:srgbClr val="DEB47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24" name="îŝļiḓé"/>
            <p:cNvSpPr/>
            <p:nvPr/>
          </p:nvSpPr>
          <p:spPr bwMode="auto">
            <a:xfrm>
              <a:off x="6289676" y="4116388"/>
              <a:ext cx="157163" cy="3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25" name="ïśļíďe"/>
            <p:cNvSpPr/>
            <p:nvPr/>
          </p:nvSpPr>
          <p:spPr bwMode="auto">
            <a:xfrm>
              <a:off x="6289676" y="4035425"/>
              <a:ext cx="157163" cy="34925"/>
            </a:xfrm>
            <a:prstGeom prst="rect">
              <a:avLst/>
            </a:prstGeom>
            <a:solidFill>
              <a:srgbClr val="DEB47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26" name="iṥ1îďé"/>
            <p:cNvSpPr/>
            <p:nvPr/>
          </p:nvSpPr>
          <p:spPr bwMode="auto">
            <a:xfrm>
              <a:off x="6289676" y="4035425"/>
              <a:ext cx="157163" cy="3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27" name="îs1iḋè"/>
            <p:cNvSpPr/>
            <p:nvPr/>
          </p:nvSpPr>
          <p:spPr bwMode="auto">
            <a:xfrm>
              <a:off x="6289676" y="3952875"/>
              <a:ext cx="157163" cy="31750"/>
            </a:xfrm>
            <a:prstGeom prst="rect">
              <a:avLst/>
            </a:prstGeom>
            <a:solidFill>
              <a:srgbClr val="DEB47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28" name="îṩlîḋé"/>
            <p:cNvSpPr/>
            <p:nvPr/>
          </p:nvSpPr>
          <p:spPr bwMode="auto">
            <a:xfrm>
              <a:off x="6289676" y="3952875"/>
              <a:ext cx="157163" cy="3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29" name="iŝlîde"/>
            <p:cNvSpPr/>
            <p:nvPr/>
          </p:nvSpPr>
          <p:spPr bwMode="auto">
            <a:xfrm>
              <a:off x="6289676" y="3784600"/>
              <a:ext cx="42863" cy="0"/>
            </a:xfrm>
            <a:custGeom>
              <a:avLst/>
              <a:gdLst>
                <a:gd name="T0" fmla="*/ 27 w 27"/>
                <a:gd name="T1" fmla="*/ 27 w 27"/>
                <a:gd name="T2" fmla="*/ 0 w 27"/>
                <a:gd name="T3" fmla="*/ 0 w 27"/>
                <a:gd name="T4" fmla="*/ 27 w 27"/>
                <a:gd name="T5" fmla="*/ 27 w 27"/>
              </a:gdLst>
              <a:ahLst/>
              <a:cxnLst>
                <a:cxn ang="0">
                  <a:pos x="T0" y="0"/>
                </a:cxn>
                <a:cxn ang="0">
                  <a:pos x="T1" y="0"/>
                </a:cxn>
                <a:cxn ang="0">
                  <a:pos x="T2" y="0"/>
                </a:cxn>
                <a:cxn ang="0">
                  <a:pos x="T3" y="0"/>
                </a:cxn>
                <a:cxn ang="0">
                  <a:pos x="T4" y="0"/>
                </a:cxn>
                <a:cxn ang="0">
                  <a:pos x="T5" y="0"/>
                </a:cxn>
              </a:cxnLst>
              <a:rect l="0" t="0" r="r" b="b"/>
              <a:pathLst>
                <a:path w="27">
                  <a:moveTo>
                    <a:pt x="27" y="0"/>
                  </a:moveTo>
                  <a:lnTo>
                    <a:pt x="27" y="0"/>
                  </a:lnTo>
                  <a:lnTo>
                    <a:pt x="0" y="0"/>
                  </a:lnTo>
                  <a:lnTo>
                    <a:pt x="0" y="0"/>
                  </a:lnTo>
                  <a:lnTo>
                    <a:pt x="27" y="0"/>
                  </a:lnTo>
                  <a:lnTo>
                    <a:pt x="27" y="0"/>
                  </a:lnTo>
                  <a:close/>
                </a:path>
              </a:pathLst>
            </a:custGeom>
            <a:solidFill>
              <a:srgbClr val="F6A91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0" name="iṡlíďê"/>
            <p:cNvSpPr/>
            <p:nvPr/>
          </p:nvSpPr>
          <p:spPr bwMode="auto">
            <a:xfrm>
              <a:off x="6289676" y="3784600"/>
              <a:ext cx="42863" cy="0"/>
            </a:xfrm>
            <a:custGeom>
              <a:avLst/>
              <a:gdLst>
                <a:gd name="T0" fmla="*/ 27 w 27"/>
                <a:gd name="T1" fmla="*/ 27 w 27"/>
                <a:gd name="T2" fmla="*/ 0 w 27"/>
                <a:gd name="T3" fmla="*/ 0 w 27"/>
                <a:gd name="T4" fmla="*/ 27 w 27"/>
                <a:gd name="T5" fmla="*/ 27 w 27"/>
              </a:gdLst>
              <a:ahLst/>
              <a:cxnLst>
                <a:cxn ang="0">
                  <a:pos x="T0" y="0"/>
                </a:cxn>
                <a:cxn ang="0">
                  <a:pos x="T1" y="0"/>
                </a:cxn>
                <a:cxn ang="0">
                  <a:pos x="T2" y="0"/>
                </a:cxn>
                <a:cxn ang="0">
                  <a:pos x="T3" y="0"/>
                </a:cxn>
                <a:cxn ang="0">
                  <a:pos x="T4" y="0"/>
                </a:cxn>
                <a:cxn ang="0">
                  <a:pos x="T5" y="0"/>
                </a:cxn>
              </a:cxnLst>
              <a:rect l="0" t="0" r="r" b="b"/>
              <a:pathLst>
                <a:path w="27">
                  <a:moveTo>
                    <a:pt x="27" y="0"/>
                  </a:moveTo>
                  <a:lnTo>
                    <a:pt x="27" y="0"/>
                  </a:lnTo>
                  <a:lnTo>
                    <a:pt x="0" y="0"/>
                  </a:lnTo>
                  <a:lnTo>
                    <a:pt x="0" y="0"/>
                  </a:lnTo>
                  <a:lnTo>
                    <a:pt x="27" y="0"/>
                  </a:lnTo>
                  <a:lnTo>
                    <a:pt x="2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1" name="îšľïďê"/>
            <p:cNvSpPr/>
            <p:nvPr/>
          </p:nvSpPr>
          <p:spPr bwMode="auto">
            <a:xfrm>
              <a:off x="6289676" y="3727450"/>
              <a:ext cx="42863" cy="57150"/>
            </a:xfrm>
            <a:custGeom>
              <a:avLst/>
              <a:gdLst>
                <a:gd name="T0" fmla="*/ 27 w 27"/>
                <a:gd name="T1" fmla="*/ 0 h 36"/>
                <a:gd name="T2" fmla="*/ 0 w 27"/>
                <a:gd name="T3" fmla="*/ 0 h 36"/>
                <a:gd name="T4" fmla="*/ 0 w 27"/>
                <a:gd name="T5" fmla="*/ 36 h 36"/>
                <a:gd name="T6" fmla="*/ 27 w 27"/>
                <a:gd name="T7" fmla="*/ 36 h 36"/>
                <a:gd name="T8" fmla="*/ 27 w 27"/>
                <a:gd name="T9" fmla="*/ 36 h 36"/>
                <a:gd name="T10" fmla="*/ 27 w 27"/>
                <a:gd name="T11" fmla="*/ 0 h 36"/>
              </a:gdLst>
              <a:ahLst/>
              <a:cxnLst>
                <a:cxn ang="0">
                  <a:pos x="T0" y="T1"/>
                </a:cxn>
                <a:cxn ang="0">
                  <a:pos x="T2" y="T3"/>
                </a:cxn>
                <a:cxn ang="0">
                  <a:pos x="T4" y="T5"/>
                </a:cxn>
                <a:cxn ang="0">
                  <a:pos x="T6" y="T7"/>
                </a:cxn>
                <a:cxn ang="0">
                  <a:pos x="T8" y="T9"/>
                </a:cxn>
                <a:cxn ang="0">
                  <a:pos x="T10" y="T11"/>
                </a:cxn>
              </a:cxnLst>
              <a:rect l="0" t="0" r="r" b="b"/>
              <a:pathLst>
                <a:path w="27" h="36">
                  <a:moveTo>
                    <a:pt x="27" y="0"/>
                  </a:moveTo>
                  <a:lnTo>
                    <a:pt x="0" y="0"/>
                  </a:lnTo>
                  <a:lnTo>
                    <a:pt x="0" y="36"/>
                  </a:lnTo>
                  <a:lnTo>
                    <a:pt x="27" y="36"/>
                  </a:lnTo>
                  <a:lnTo>
                    <a:pt x="27" y="36"/>
                  </a:lnTo>
                  <a:lnTo>
                    <a:pt x="27" y="0"/>
                  </a:lnTo>
                  <a:close/>
                </a:path>
              </a:pathLst>
            </a:custGeom>
            <a:solidFill>
              <a:srgbClr val="EE961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2" name="íŝḻiḋé"/>
            <p:cNvSpPr/>
            <p:nvPr/>
          </p:nvSpPr>
          <p:spPr bwMode="auto">
            <a:xfrm>
              <a:off x="6289676" y="3727450"/>
              <a:ext cx="42863" cy="57150"/>
            </a:xfrm>
            <a:custGeom>
              <a:avLst/>
              <a:gdLst>
                <a:gd name="T0" fmla="*/ 27 w 27"/>
                <a:gd name="T1" fmla="*/ 0 h 36"/>
                <a:gd name="T2" fmla="*/ 0 w 27"/>
                <a:gd name="T3" fmla="*/ 0 h 36"/>
                <a:gd name="T4" fmla="*/ 0 w 27"/>
                <a:gd name="T5" fmla="*/ 36 h 36"/>
                <a:gd name="T6" fmla="*/ 27 w 27"/>
                <a:gd name="T7" fmla="*/ 36 h 36"/>
                <a:gd name="T8" fmla="*/ 27 w 27"/>
                <a:gd name="T9" fmla="*/ 36 h 36"/>
                <a:gd name="T10" fmla="*/ 27 w 27"/>
                <a:gd name="T11" fmla="*/ 0 h 36"/>
              </a:gdLst>
              <a:ahLst/>
              <a:cxnLst>
                <a:cxn ang="0">
                  <a:pos x="T0" y="T1"/>
                </a:cxn>
                <a:cxn ang="0">
                  <a:pos x="T2" y="T3"/>
                </a:cxn>
                <a:cxn ang="0">
                  <a:pos x="T4" y="T5"/>
                </a:cxn>
                <a:cxn ang="0">
                  <a:pos x="T6" y="T7"/>
                </a:cxn>
                <a:cxn ang="0">
                  <a:pos x="T8" y="T9"/>
                </a:cxn>
                <a:cxn ang="0">
                  <a:pos x="T10" y="T11"/>
                </a:cxn>
              </a:cxnLst>
              <a:rect l="0" t="0" r="r" b="b"/>
              <a:pathLst>
                <a:path w="27" h="36">
                  <a:moveTo>
                    <a:pt x="27" y="0"/>
                  </a:moveTo>
                  <a:lnTo>
                    <a:pt x="0" y="0"/>
                  </a:lnTo>
                  <a:lnTo>
                    <a:pt x="0" y="36"/>
                  </a:lnTo>
                  <a:lnTo>
                    <a:pt x="27" y="36"/>
                  </a:lnTo>
                  <a:lnTo>
                    <a:pt x="27" y="36"/>
                  </a:lnTo>
                  <a:lnTo>
                    <a:pt x="2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3" name="iṡľíḑe"/>
            <p:cNvSpPr/>
            <p:nvPr/>
          </p:nvSpPr>
          <p:spPr bwMode="auto">
            <a:xfrm>
              <a:off x="6596063" y="3784600"/>
              <a:ext cx="119063" cy="1588"/>
            </a:xfrm>
            <a:prstGeom prst="rect">
              <a:avLst/>
            </a:prstGeom>
            <a:solidFill>
              <a:srgbClr val="F7E3B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34" name="í$1ïḋe"/>
            <p:cNvSpPr/>
            <p:nvPr/>
          </p:nvSpPr>
          <p:spPr bwMode="auto">
            <a:xfrm>
              <a:off x="6596063" y="3784600"/>
              <a:ext cx="11906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35" name="ïṣľiḍé"/>
            <p:cNvSpPr/>
            <p:nvPr/>
          </p:nvSpPr>
          <p:spPr bwMode="auto">
            <a:xfrm>
              <a:off x="6556376" y="3895725"/>
              <a:ext cx="158750" cy="39688"/>
            </a:xfrm>
            <a:prstGeom prst="rect">
              <a:avLst/>
            </a:prstGeom>
            <a:solidFill>
              <a:srgbClr val="ECC88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36" name="íSliḍè"/>
            <p:cNvSpPr/>
            <p:nvPr/>
          </p:nvSpPr>
          <p:spPr bwMode="auto">
            <a:xfrm>
              <a:off x="6556376" y="3895725"/>
              <a:ext cx="158750" cy="39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37" name="ïŝļíḋè"/>
            <p:cNvSpPr/>
            <p:nvPr/>
          </p:nvSpPr>
          <p:spPr bwMode="auto">
            <a:xfrm>
              <a:off x="6556376" y="3784600"/>
              <a:ext cx="158750" cy="111125"/>
            </a:xfrm>
            <a:custGeom>
              <a:avLst/>
              <a:gdLst>
                <a:gd name="T0" fmla="*/ 48 w 48"/>
                <a:gd name="T1" fmla="*/ 0 h 34"/>
                <a:gd name="T2" fmla="*/ 12 w 48"/>
                <a:gd name="T3" fmla="*/ 0 h 34"/>
                <a:gd name="T4" fmla="*/ 12 w 48"/>
                <a:gd name="T5" fmla="*/ 7 h 34"/>
                <a:gd name="T6" fmla="*/ 0 w 48"/>
                <a:gd name="T7" fmla="*/ 7 h 34"/>
                <a:gd name="T8" fmla="*/ 0 w 48"/>
                <a:gd name="T9" fmla="*/ 34 h 34"/>
                <a:gd name="T10" fmla="*/ 48 w 48"/>
                <a:gd name="T11" fmla="*/ 34 h 34"/>
                <a:gd name="T12" fmla="*/ 47 w 48"/>
                <a:gd name="T13" fmla="*/ 34 h 34"/>
                <a:gd name="T14" fmla="*/ 48 w 48"/>
                <a:gd name="T15" fmla="*/ 32 h 34"/>
                <a:gd name="T16" fmla="*/ 48 w 4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4">
                  <a:moveTo>
                    <a:pt x="48" y="0"/>
                  </a:moveTo>
                  <a:cubicBezTo>
                    <a:pt x="12" y="0"/>
                    <a:pt x="12" y="0"/>
                    <a:pt x="12" y="0"/>
                  </a:cubicBezTo>
                  <a:cubicBezTo>
                    <a:pt x="12" y="7"/>
                    <a:pt x="12" y="7"/>
                    <a:pt x="12" y="7"/>
                  </a:cubicBezTo>
                  <a:cubicBezTo>
                    <a:pt x="0" y="7"/>
                    <a:pt x="0" y="7"/>
                    <a:pt x="0" y="7"/>
                  </a:cubicBezTo>
                  <a:cubicBezTo>
                    <a:pt x="0" y="34"/>
                    <a:pt x="0" y="34"/>
                    <a:pt x="0" y="34"/>
                  </a:cubicBezTo>
                  <a:cubicBezTo>
                    <a:pt x="48" y="34"/>
                    <a:pt x="48" y="34"/>
                    <a:pt x="48" y="34"/>
                  </a:cubicBezTo>
                  <a:cubicBezTo>
                    <a:pt x="47" y="34"/>
                    <a:pt x="47" y="34"/>
                    <a:pt x="47" y="34"/>
                  </a:cubicBezTo>
                  <a:cubicBezTo>
                    <a:pt x="47" y="33"/>
                    <a:pt x="48" y="32"/>
                    <a:pt x="48" y="32"/>
                  </a:cubicBezTo>
                  <a:cubicBezTo>
                    <a:pt x="48" y="0"/>
                    <a:pt x="48" y="0"/>
                    <a:pt x="48" y="0"/>
                  </a:cubicBezTo>
                </a:path>
              </a:pathLst>
            </a:custGeom>
            <a:solidFill>
              <a:srgbClr val="23B07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8" name="ïsľîḍé"/>
            <p:cNvSpPr/>
            <p:nvPr/>
          </p:nvSpPr>
          <p:spPr bwMode="auto">
            <a:xfrm>
              <a:off x="6711951" y="3889375"/>
              <a:ext cx="3175" cy="6350"/>
            </a:xfrm>
            <a:custGeom>
              <a:avLst/>
              <a:gdLst>
                <a:gd name="T0" fmla="*/ 1 w 1"/>
                <a:gd name="T1" fmla="*/ 0 h 2"/>
                <a:gd name="T2" fmla="*/ 0 w 1"/>
                <a:gd name="T3" fmla="*/ 2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1" y="0"/>
                    <a:pt x="0" y="1"/>
                    <a:pt x="0" y="2"/>
                  </a:cubicBezTo>
                  <a:cubicBezTo>
                    <a:pt x="1" y="2"/>
                    <a:pt x="1" y="2"/>
                    <a:pt x="1" y="2"/>
                  </a:cubicBezTo>
                  <a:cubicBezTo>
                    <a:pt x="1" y="0"/>
                    <a:pt x="1" y="0"/>
                    <a:pt x="1" y="0"/>
                  </a:cubicBezTo>
                </a:path>
              </a:pathLst>
            </a:custGeom>
            <a:solidFill>
              <a:srgbClr val="0E8C6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9" name="îšḷïdé"/>
            <p:cNvSpPr/>
            <p:nvPr/>
          </p:nvSpPr>
          <p:spPr bwMode="auto">
            <a:xfrm>
              <a:off x="6556376" y="3935413"/>
              <a:ext cx="174625" cy="434975"/>
            </a:xfrm>
            <a:custGeom>
              <a:avLst/>
              <a:gdLst>
                <a:gd name="T0" fmla="*/ 50 w 53"/>
                <a:gd name="T1" fmla="*/ 117 h 132"/>
                <a:gd name="T2" fmla="*/ 39 w 53"/>
                <a:gd name="T3" fmla="*/ 117 h 132"/>
                <a:gd name="T4" fmla="*/ 14 w 53"/>
                <a:gd name="T5" fmla="*/ 132 h 132"/>
                <a:gd name="T6" fmla="*/ 25 w 53"/>
                <a:gd name="T7" fmla="*/ 132 h 132"/>
                <a:gd name="T8" fmla="*/ 50 w 53"/>
                <a:gd name="T9" fmla="*/ 117 h 132"/>
                <a:gd name="T10" fmla="*/ 13 w 53"/>
                <a:gd name="T11" fmla="*/ 91 h 132"/>
                <a:gd name="T12" fmla="*/ 0 w 53"/>
                <a:gd name="T13" fmla="*/ 91 h 132"/>
                <a:gd name="T14" fmla="*/ 0 w 53"/>
                <a:gd name="T15" fmla="*/ 94 h 132"/>
                <a:gd name="T16" fmla="*/ 13 w 53"/>
                <a:gd name="T17" fmla="*/ 91 h 132"/>
                <a:gd name="T18" fmla="*/ 48 w 53"/>
                <a:gd name="T19" fmla="*/ 91 h 132"/>
                <a:gd name="T20" fmla="*/ 36 w 53"/>
                <a:gd name="T21" fmla="*/ 91 h 132"/>
                <a:gd name="T22" fmla="*/ 41 w 53"/>
                <a:gd name="T23" fmla="*/ 100 h 132"/>
                <a:gd name="T24" fmla="*/ 42 w 53"/>
                <a:gd name="T25" fmla="*/ 106 h 132"/>
                <a:gd name="T26" fmla="*/ 53 w 53"/>
                <a:gd name="T27" fmla="*/ 106 h 132"/>
                <a:gd name="T28" fmla="*/ 52 w 53"/>
                <a:gd name="T29" fmla="*/ 100 h 132"/>
                <a:gd name="T30" fmla="*/ 48 w 53"/>
                <a:gd name="T31" fmla="*/ 93 h 132"/>
                <a:gd name="T32" fmla="*/ 48 w 53"/>
                <a:gd name="T33" fmla="*/ 91 h 132"/>
                <a:gd name="T34" fmla="*/ 48 w 53"/>
                <a:gd name="T35" fmla="*/ 66 h 132"/>
                <a:gd name="T36" fmla="*/ 0 w 53"/>
                <a:gd name="T37" fmla="*/ 66 h 132"/>
                <a:gd name="T38" fmla="*/ 0 w 53"/>
                <a:gd name="T39" fmla="*/ 81 h 132"/>
                <a:gd name="T40" fmla="*/ 48 w 53"/>
                <a:gd name="T41" fmla="*/ 81 h 132"/>
                <a:gd name="T42" fmla="*/ 48 w 53"/>
                <a:gd name="T43" fmla="*/ 66 h 132"/>
                <a:gd name="T44" fmla="*/ 48 w 53"/>
                <a:gd name="T45" fmla="*/ 41 h 132"/>
                <a:gd name="T46" fmla="*/ 0 w 53"/>
                <a:gd name="T47" fmla="*/ 41 h 132"/>
                <a:gd name="T48" fmla="*/ 0 w 53"/>
                <a:gd name="T49" fmla="*/ 55 h 132"/>
                <a:gd name="T50" fmla="*/ 48 w 53"/>
                <a:gd name="T51" fmla="*/ 55 h 132"/>
                <a:gd name="T52" fmla="*/ 48 w 53"/>
                <a:gd name="T53" fmla="*/ 41 h 132"/>
                <a:gd name="T54" fmla="*/ 48 w 53"/>
                <a:gd name="T55" fmla="*/ 15 h 132"/>
                <a:gd name="T56" fmla="*/ 0 w 53"/>
                <a:gd name="T57" fmla="*/ 15 h 132"/>
                <a:gd name="T58" fmla="*/ 0 w 53"/>
                <a:gd name="T59" fmla="*/ 30 h 132"/>
                <a:gd name="T60" fmla="*/ 48 w 53"/>
                <a:gd name="T61" fmla="*/ 30 h 132"/>
                <a:gd name="T62" fmla="*/ 48 w 53"/>
                <a:gd name="T63" fmla="*/ 15 h 132"/>
                <a:gd name="T64" fmla="*/ 48 w 53"/>
                <a:gd name="T65" fmla="*/ 0 h 132"/>
                <a:gd name="T66" fmla="*/ 0 w 53"/>
                <a:gd name="T67" fmla="*/ 0 h 132"/>
                <a:gd name="T68" fmla="*/ 0 w 53"/>
                <a:gd name="T69" fmla="*/ 5 h 132"/>
                <a:gd name="T70" fmla="*/ 48 w 53"/>
                <a:gd name="T71" fmla="*/ 5 h 132"/>
                <a:gd name="T72" fmla="*/ 48 w 53"/>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132">
                  <a:moveTo>
                    <a:pt x="50" y="117"/>
                  </a:moveTo>
                  <a:cubicBezTo>
                    <a:pt x="39" y="117"/>
                    <a:pt x="39" y="117"/>
                    <a:pt x="39" y="117"/>
                  </a:cubicBezTo>
                  <a:cubicBezTo>
                    <a:pt x="35" y="123"/>
                    <a:pt x="26" y="129"/>
                    <a:pt x="14" y="132"/>
                  </a:cubicBezTo>
                  <a:cubicBezTo>
                    <a:pt x="25" y="132"/>
                    <a:pt x="25" y="132"/>
                    <a:pt x="25" y="132"/>
                  </a:cubicBezTo>
                  <a:cubicBezTo>
                    <a:pt x="36" y="129"/>
                    <a:pt x="45" y="123"/>
                    <a:pt x="50" y="117"/>
                  </a:cubicBezTo>
                  <a:moveTo>
                    <a:pt x="13" y="91"/>
                  </a:moveTo>
                  <a:cubicBezTo>
                    <a:pt x="0" y="91"/>
                    <a:pt x="0" y="91"/>
                    <a:pt x="0" y="91"/>
                  </a:cubicBezTo>
                  <a:cubicBezTo>
                    <a:pt x="0" y="94"/>
                    <a:pt x="0" y="94"/>
                    <a:pt x="0" y="94"/>
                  </a:cubicBezTo>
                  <a:cubicBezTo>
                    <a:pt x="13" y="91"/>
                    <a:pt x="13" y="91"/>
                    <a:pt x="13" y="91"/>
                  </a:cubicBezTo>
                  <a:moveTo>
                    <a:pt x="48" y="91"/>
                  </a:moveTo>
                  <a:cubicBezTo>
                    <a:pt x="36" y="91"/>
                    <a:pt x="36" y="91"/>
                    <a:pt x="36" y="91"/>
                  </a:cubicBezTo>
                  <a:cubicBezTo>
                    <a:pt x="38" y="93"/>
                    <a:pt x="40" y="96"/>
                    <a:pt x="41" y="100"/>
                  </a:cubicBezTo>
                  <a:cubicBezTo>
                    <a:pt x="42" y="106"/>
                    <a:pt x="42" y="106"/>
                    <a:pt x="42" y="106"/>
                  </a:cubicBezTo>
                  <a:cubicBezTo>
                    <a:pt x="53" y="106"/>
                    <a:pt x="53" y="106"/>
                    <a:pt x="53" y="106"/>
                  </a:cubicBezTo>
                  <a:cubicBezTo>
                    <a:pt x="52" y="100"/>
                    <a:pt x="52" y="100"/>
                    <a:pt x="52" y="100"/>
                  </a:cubicBezTo>
                  <a:cubicBezTo>
                    <a:pt x="51" y="97"/>
                    <a:pt x="50" y="95"/>
                    <a:pt x="48" y="93"/>
                  </a:cubicBezTo>
                  <a:cubicBezTo>
                    <a:pt x="48" y="91"/>
                    <a:pt x="48" y="91"/>
                    <a:pt x="48" y="91"/>
                  </a:cubicBezTo>
                  <a:moveTo>
                    <a:pt x="48" y="66"/>
                  </a:moveTo>
                  <a:cubicBezTo>
                    <a:pt x="0" y="66"/>
                    <a:pt x="0" y="66"/>
                    <a:pt x="0" y="66"/>
                  </a:cubicBezTo>
                  <a:cubicBezTo>
                    <a:pt x="0" y="81"/>
                    <a:pt x="0" y="81"/>
                    <a:pt x="0" y="81"/>
                  </a:cubicBezTo>
                  <a:cubicBezTo>
                    <a:pt x="48" y="81"/>
                    <a:pt x="48" y="81"/>
                    <a:pt x="48" y="81"/>
                  </a:cubicBezTo>
                  <a:cubicBezTo>
                    <a:pt x="48" y="66"/>
                    <a:pt x="48" y="66"/>
                    <a:pt x="48" y="66"/>
                  </a:cubicBezTo>
                  <a:moveTo>
                    <a:pt x="48" y="41"/>
                  </a:moveTo>
                  <a:cubicBezTo>
                    <a:pt x="0" y="41"/>
                    <a:pt x="0" y="41"/>
                    <a:pt x="0" y="41"/>
                  </a:cubicBezTo>
                  <a:cubicBezTo>
                    <a:pt x="0" y="55"/>
                    <a:pt x="0" y="55"/>
                    <a:pt x="0" y="55"/>
                  </a:cubicBezTo>
                  <a:cubicBezTo>
                    <a:pt x="48" y="55"/>
                    <a:pt x="48" y="55"/>
                    <a:pt x="48" y="55"/>
                  </a:cubicBezTo>
                  <a:cubicBezTo>
                    <a:pt x="48" y="41"/>
                    <a:pt x="48" y="41"/>
                    <a:pt x="48" y="41"/>
                  </a:cubicBezTo>
                  <a:moveTo>
                    <a:pt x="48" y="15"/>
                  </a:moveTo>
                  <a:cubicBezTo>
                    <a:pt x="0" y="15"/>
                    <a:pt x="0" y="15"/>
                    <a:pt x="0" y="15"/>
                  </a:cubicBezTo>
                  <a:cubicBezTo>
                    <a:pt x="0" y="30"/>
                    <a:pt x="0" y="30"/>
                    <a:pt x="0" y="30"/>
                  </a:cubicBezTo>
                  <a:cubicBezTo>
                    <a:pt x="48" y="30"/>
                    <a:pt x="48" y="30"/>
                    <a:pt x="48" y="30"/>
                  </a:cubicBezTo>
                  <a:cubicBezTo>
                    <a:pt x="48" y="15"/>
                    <a:pt x="48" y="15"/>
                    <a:pt x="48" y="15"/>
                  </a:cubicBezTo>
                  <a:moveTo>
                    <a:pt x="48" y="0"/>
                  </a:moveTo>
                  <a:cubicBezTo>
                    <a:pt x="0" y="0"/>
                    <a:pt x="0" y="0"/>
                    <a:pt x="0" y="0"/>
                  </a:cubicBezTo>
                  <a:cubicBezTo>
                    <a:pt x="0" y="5"/>
                    <a:pt x="0" y="5"/>
                    <a:pt x="0" y="5"/>
                  </a:cubicBezTo>
                  <a:cubicBezTo>
                    <a:pt x="48" y="5"/>
                    <a:pt x="48" y="5"/>
                    <a:pt x="48" y="5"/>
                  </a:cubicBezTo>
                  <a:cubicBezTo>
                    <a:pt x="48" y="0"/>
                    <a:pt x="48" y="0"/>
                    <a:pt x="48" y="0"/>
                  </a:cubicBezTo>
                </a:path>
              </a:pathLst>
            </a:custGeom>
            <a:solidFill>
              <a:srgbClr val="F7D39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0" name="ïšļíďè"/>
            <p:cNvSpPr/>
            <p:nvPr/>
          </p:nvSpPr>
          <p:spPr bwMode="auto">
            <a:xfrm>
              <a:off x="6562726" y="4370388"/>
              <a:ext cx="76200" cy="6350"/>
            </a:xfrm>
            <a:custGeom>
              <a:avLst/>
              <a:gdLst>
                <a:gd name="T0" fmla="*/ 23 w 23"/>
                <a:gd name="T1" fmla="*/ 0 h 2"/>
                <a:gd name="T2" fmla="*/ 12 w 23"/>
                <a:gd name="T3" fmla="*/ 0 h 2"/>
                <a:gd name="T4" fmla="*/ 7 w 23"/>
                <a:gd name="T5" fmla="*/ 1 h 2"/>
                <a:gd name="T6" fmla="*/ 7 w 23"/>
                <a:gd name="T7" fmla="*/ 1 h 2"/>
                <a:gd name="T8" fmla="*/ 7 w 23"/>
                <a:gd name="T9" fmla="*/ 1 h 2"/>
                <a:gd name="T10" fmla="*/ 0 w 23"/>
                <a:gd name="T11" fmla="*/ 2 h 2"/>
                <a:gd name="T12" fmla="*/ 5 w 23"/>
                <a:gd name="T13" fmla="*/ 2 h 2"/>
                <a:gd name="T14" fmla="*/ 17 w 23"/>
                <a:gd name="T15" fmla="*/ 1 h 2"/>
                <a:gd name="T16" fmla="*/ 23 w 23"/>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
                  <a:moveTo>
                    <a:pt x="23" y="0"/>
                  </a:moveTo>
                  <a:cubicBezTo>
                    <a:pt x="12" y="0"/>
                    <a:pt x="12" y="0"/>
                    <a:pt x="12" y="0"/>
                  </a:cubicBezTo>
                  <a:cubicBezTo>
                    <a:pt x="10" y="0"/>
                    <a:pt x="9" y="1"/>
                    <a:pt x="7" y="1"/>
                  </a:cubicBezTo>
                  <a:cubicBezTo>
                    <a:pt x="7" y="1"/>
                    <a:pt x="7" y="1"/>
                    <a:pt x="7" y="1"/>
                  </a:cubicBezTo>
                  <a:cubicBezTo>
                    <a:pt x="7" y="1"/>
                    <a:pt x="7" y="1"/>
                    <a:pt x="7" y="1"/>
                  </a:cubicBezTo>
                  <a:cubicBezTo>
                    <a:pt x="4" y="1"/>
                    <a:pt x="2" y="2"/>
                    <a:pt x="0" y="2"/>
                  </a:cubicBezTo>
                  <a:cubicBezTo>
                    <a:pt x="2" y="2"/>
                    <a:pt x="4" y="2"/>
                    <a:pt x="5" y="2"/>
                  </a:cubicBezTo>
                  <a:cubicBezTo>
                    <a:pt x="9" y="2"/>
                    <a:pt x="13" y="2"/>
                    <a:pt x="17" y="1"/>
                  </a:cubicBezTo>
                  <a:cubicBezTo>
                    <a:pt x="19" y="1"/>
                    <a:pt x="21" y="0"/>
                    <a:pt x="23" y="0"/>
                  </a:cubicBezTo>
                </a:path>
              </a:pathLst>
            </a:custGeom>
            <a:solidFill>
              <a:srgbClr val="DEB47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1" name="í$líḑe"/>
            <p:cNvSpPr/>
            <p:nvPr/>
          </p:nvSpPr>
          <p:spPr bwMode="auto">
            <a:xfrm>
              <a:off x="6684963" y="4284663"/>
              <a:ext cx="46038" cy="36513"/>
            </a:xfrm>
            <a:custGeom>
              <a:avLst/>
              <a:gdLst>
                <a:gd name="T0" fmla="*/ 14 w 14"/>
                <a:gd name="T1" fmla="*/ 0 h 11"/>
                <a:gd name="T2" fmla="*/ 3 w 14"/>
                <a:gd name="T3" fmla="*/ 0 h 11"/>
                <a:gd name="T4" fmla="*/ 3 w 14"/>
                <a:gd name="T5" fmla="*/ 1 h 11"/>
                <a:gd name="T6" fmla="*/ 3 w 14"/>
                <a:gd name="T7" fmla="*/ 1 h 11"/>
                <a:gd name="T8" fmla="*/ 3 w 14"/>
                <a:gd name="T9" fmla="*/ 3 h 11"/>
                <a:gd name="T10" fmla="*/ 0 w 14"/>
                <a:gd name="T11" fmla="*/ 11 h 11"/>
                <a:gd name="T12" fmla="*/ 11 w 14"/>
                <a:gd name="T13" fmla="*/ 11 h 11"/>
                <a:gd name="T14" fmla="*/ 14 w 14"/>
                <a:gd name="T15" fmla="*/ 1 h 11"/>
                <a:gd name="T16" fmla="*/ 14 w 14"/>
                <a:gd name="T17" fmla="*/ 1 h 11"/>
                <a:gd name="T18" fmla="*/ 14 w 14"/>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1">
                  <a:moveTo>
                    <a:pt x="14" y="0"/>
                  </a:moveTo>
                  <a:cubicBezTo>
                    <a:pt x="3" y="0"/>
                    <a:pt x="3" y="0"/>
                    <a:pt x="3" y="0"/>
                  </a:cubicBezTo>
                  <a:cubicBezTo>
                    <a:pt x="3" y="1"/>
                    <a:pt x="3" y="1"/>
                    <a:pt x="3" y="1"/>
                  </a:cubicBezTo>
                  <a:cubicBezTo>
                    <a:pt x="3" y="1"/>
                    <a:pt x="3" y="1"/>
                    <a:pt x="3" y="1"/>
                  </a:cubicBezTo>
                  <a:cubicBezTo>
                    <a:pt x="3" y="1"/>
                    <a:pt x="3" y="2"/>
                    <a:pt x="3" y="3"/>
                  </a:cubicBezTo>
                  <a:cubicBezTo>
                    <a:pt x="3" y="5"/>
                    <a:pt x="2" y="8"/>
                    <a:pt x="0" y="11"/>
                  </a:cubicBezTo>
                  <a:cubicBezTo>
                    <a:pt x="11" y="11"/>
                    <a:pt x="11" y="11"/>
                    <a:pt x="11" y="11"/>
                  </a:cubicBezTo>
                  <a:cubicBezTo>
                    <a:pt x="13" y="8"/>
                    <a:pt x="14" y="4"/>
                    <a:pt x="14" y="1"/>
                  </a:cubicBezTo>
                  <a:cubicBezTo>
                    <a:pt x="14" y="1"/>
                    <a:pt x="14" y="1"/>
                    <a:pt x="14" y="1"/>
                  </a:cubicBezTo>
                  <a:cubicBezTo>
                    <a:pt x="14" y="0"/>
                    <a:pt x="14" y="0"/>
                    <a:pt x="14" y="0"/>
                  </a:cubicBezTo>
                </a:path>
              </a:pathLst>
            </a:custGeom>
            <a:solidFill>
              <a:srgbClr val="DEB47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2" name="íSḻiḑê"/>
            <p:cNvSpPr/>
            <p:nvPr/>
          </p:nvSpPr>
          <p:spPr bwMode="auto">
            <a:xfrm>
              <a:off x="6556376" y="4202113"/>
              <a:ext cx="158750" cy="33338"/>
            </a:xfrm>
            <a:custGeom>
              <a:avLst/>
              <a:gdLst>
                <a:gd name="T0" fmla="*/ 48 w 48"/>
                <a:gd name="T1" fmla="*/ 0 h 10"/>
                <a:gd name="T2" fmla="*/ 0 w 48"/>
                <a:gd name="T3" fmla="*/ 0 h 10"/>
                <a:gd name="T4" fmla="*/ 0 w 48"/>
                <a:gd name="T5" fmla="*/ 10 h 10"/>
                <a:gd name="T6" fmla="*/ 13 w 48"/>
                <a:gd name="T7" fmla="*/ 10 h 10"/>
                <a:gd name="T8" fmla="*/ 26 w 48"/>
                <a:gd name="T9" fmla="*/ 8 h 10"/>
                <a:gd name="T10" fmla="*/ 28 w 48"/>
                <a:gd name="T11" fmla="*/ 8 h 10"/>
                <a:gd name="T12" fmla="*/ 36 w 48"/>
                <a:gd name="T13" fmla="*/ 10 h 10"/>
                <a:gd name="T14" fmla="*/ 48 w 48"/>
                <a:gd name="T15" fmla="*/ 10 h 10"/>
                <a:gd name="T16" fmla="*/ 48 w 48"/>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0">
                  <a:moveTo>
                    <a:pt x="48" y="0"/>
                  </a:moveTo>
                  <a:cubicBezTo>
                    <a:pt x="0" y="0"/>
                    <a:pt x="0" y="0"/>
                    <a:pt x="0" y="0"/>
                  </a:cubicBezTo>
                  <a:cubicBezTo>
                    <a:pt x="0" y="10"/>
                    <a:pt x="0" y="10"/>
                    <a:pt x="0" y="10"/>
                  </a:cubicBezTo>
                  <a:cubicBezTo>
                    <a:pt x="13" y="10"/>
                    <a:pt x="13" y="10"/>
                    <a:pt x="13" y="10"/>
                  </a:cubicBezTo>
                  <a:cubicBezTo>
                    <a:pt x="26" y="8"/>
                    <a:pt x="26" y="8"/>
                    <a:pt x="26" y="8"/>
                  </a:cubicBezTo>
                  <a:cubicBezTo>
                    <a:pt x="26" y="8"/>
                    <a:pt x="27" y="8"/>
                    <a:pt x="28" y="8"/>
                  </a:cubicBezTo>
                  <a:cubicBezTo>
                    <a:pt x="31" y="8"/>
                    <a:pt x="33" y="9"/>
                    <a:pt x="36" y="10"/>
                  </a:cubicBezTo>
                  <a:cubicBezTo>
                    <a:pt x="48" y="10"/>
                    <a:pt x="48" y="10"/>
                    <a:pt x="48" y="10"/>
                  </a:cubicBezTo>
                  <a:cubicBezTo>
                    <a:pt x="48" y="0"/>
                    <a:pt x="48" y="0"/>
                    <a:pt x="48" y="0"/>
                  </a:cubicBezTo>
                </a:path>
              </a:pathLst>
            </a:custGeom>
            <a:solidFill>
              <a:srgbClr val="DEB47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3" name="îSḻîde"/>
            <p:cNvSpPr/>
            <p:nvPr/>
          </p:nvSpPr>
          <p:spPr bwMode="auto">
            <a:xfrm>
              <a:off x="6556376" y="4116388"/>
              <a:ext cx="158750" cy="36513"/>
            </a:xfrm>
            <a:prstGeom prst="rect">
              <a:avLst/>
            </a:prstGeom>
            <a:solidFill>
              <a:srgbClr val="DEB47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44" name="î$lîḑé"/>
            <p:cNvSpPr/>
            <p:nvPr/>
          </p:nvSpPr>
          <p:spPr bwMode="auto">
            <a:xfrm>
              <a:off x="6556376" y="4116388"/>
              <a:ext cx="158750" cy="3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45" name="ïṩḻîḋé"/>
            <p:cNvSpPr/>
            <p:nvPr/>
          </p:nvSpPr>
          <p:spPr bwMode="auto">
            <a:xfrm>
              <a:off x="6556376" y="4035425"/>
              <a:ext cx="158750" cy="34925"/>
            </a:xfrm>
            <a:prstGeom prst="rect">
              <a:avLst/>
            </a:prstGeom>
            <a:solidFill>
              <a:srgbClr val="DEB47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46" name="ïṩḷidê"/>
            <p:cNvSpPr/>
            <p:nvPr/>
          </p:nvSpPr>
          <p:spPr bwMode="auto">
            <a:xfrm>
              <a:off x="6556376" y="4035425"/>
              <a:ext cx="158750" cy="3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47" name="iṩļiḍè"/>
            <p:cNvSpPr/>
            <p:nvPr/>
          </p:nvSpPr>
          <p:spPr bwMode="auto">
            <a:xfrm>
              <a:off x="6556376" y="3952875"/>
              <a:ext cx="158750" cy="31750"/>
            </a:xfrm>
            <a:prstGeom prst="rect">
              <a:avLst/>
            </a:prstGeom>
            <a:solidFill>
              <a:srgbClr val="DEB47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48" name="ïṩlîḋe"/>
            <p:cNvSpPr/>
            <p:nvPr/>
          </p:nvSpPr>
          <p:spPr bwMode="auto">
            <a:xfrm>
              <a:off x="6556376" y="3952875"/>
              <a:ext cx="158750" cy="3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49" name="îśḻíḑé"/>
            <p:cNvSpPr/>
            <p:nvPr/>
          </p:nvSpPr>
          <p:spPr bwMode="auto">
            <a:xfrm>
              <a:off x="6596063" y="3735388"/>
              <a:ext cx="119063" cy="49213"/>
            </a:xfrm>
            <a:custGeom>
              <a:avLst/>
              <a:gdLst>
                <a:gd name="T0" fmla="*/ 36 w 36"/>
                <a:gd name="T1" fmla="*/ 0 h 15"/>
                <a:gd name="T2" fmla="*/ 5 w 36"/>
                <a:gd name="T3" fmla="*/ 0 h 15"/>
                <a:gd name="T4" fmla="*/ 0 w 36"/>
                <a:gd name="T5" fmla="*/ 6 h 15"/>
                <a:gd name="T6" fmla="*/ 0 w 36"/>
                <a:gd name="T7" fmla="*/ 15 h 15"/>
                <a:gd name="T8" fmla="*/ 36 w 36"/>
                <a:gd name="T9" fmla="*/ 15 h 15"/>
                <a:gd name="T10" fmla="*/ 36 w 36"/>
                <a:gd name="T11" fmla="*/ 0 h 15"/>
              </a:gdLst>
              <a:ahLst/>
              <a:cxnLst>
                <a:cxn ang="0">
                  <a:pos x="T0" y="T1"/>
                </a:cxn>
                <a:cxn ang="0">
                  <a:pos x="T2" y="T3"/>
                </a:cxn>
                <a:cxn ang="0">
                  <a:pos x="T4" y="T5"/>
                </a:cxn>
                <a:cxn ang="0">
                  <a:pos x="T6" y="T7"/>
                </a:cxn>
                <a:cxn ang="0">
                  <a:pos x="T8" y="T9"/>
                </a:cxn>
                <a:cxn ang="0">
                  <a:pos x="T10" y="T11"/>
                </a:cxn>
              </a:cxnLst>
              <a:rect l="0" t="0" r="r" b="b"/>
              <a:pathLst>
                <a:path w="36" h="15">
                  <a:moveTo>
                    <a:pt x="36" y="0"/>
                  </a:moveTo>
                  <a:cubicBezTo>
                    <a:pt x="5" y="0"/>
                    <a:pt x="5" y="0"/>
                    <a:pt x="5" y="0"/>
                  </a:cubicBezTo>
                  <a:cubicBezTo>
                    <a:pt x="3" y="2"/>
                    <a:pt x="2" y="4"/>
                    <a:pt x="0" y="6"/>
                  </a:cubicBezTo>
                  <a:cubicBezTo>
                    <a:pt x="0" y="15"/>
                    <a:pt x="0" y="15"/>
                    <a:pt x="0" y="15"/>
                  </a:cubicBezTo>
                  <a:cubicBezTo>
                    <a:pt x="36" y="15"/>
                    <a:pt x="36" y="15"/>
                    <a:pt x="36" y="15"/>
                  </a:cubicBezTo>
                  <a:cubicBezTo>
                    <a:pt x="36" y="0"/>
                    <a:pt x="36" y="0"/>
                    <a:pt x="36" y="0"/>
                  </a:cubicBezTo>
                </a:path>
              </a:pathLst>
            </a:custGeom>
            <a:solidFill>
              <a:srgbClr val="F0C98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0" name="iṣḷîḍe"/>
            <p:cNvSpPr/>
            <p:nvPr/>
          </p:nvSpPr>
          <p:spPr bwMode="auto">
            <a:xfrm>
              <a:off x="6596063" y="3735388"/>
              <a:ext cx="15875" cy="19050"/>
            </a:xfrm>
            <a:custGeom>
              <a:avLst/>
              <a:gdLst>
                <a:gd name="T0" fmla="*/ 5 w 5"/>
                <a:gd name="T1" fmla="*/ 0 h 6"/>
                <a:gd name="T2" fmla="*/ 0 w 5"/>
                <a:gd name="T3" fmla="*/ 0 h 6"/>
                <a:gd name="T4" fmla="*/ 0 w 5"/>
                <a:gd name="T5" fmla="*/ 6 h 6"/>
                <a:gd name="T6" fmla="*/ 5 w 5"/>
                <a:gd name="T7" fmla="*/ 0 h 6"/>
              </a:gdLst>
              <a:ahLst/>
              <a:cxnLst>
                <a:cxn ang="0">
                  <a:pos x="T0" y="T1"/>
                </a:cxn>
                <a:cxn ang="0">
                  <a:pos x="T2" y="T3"/>
                </a:cxn>
                <a:cxn ang="0">
                  <a:pos x="T4" y="T5"/>
                </a:cxn>
                <a:cxn ang="0">
                  <a:pos x="T6" y="T7"/>
                </a:cxn>
              </a:cxnLst>
              <a:rect l="0" t="0" r="r" b="b"/>
              <a:pathLst>
                <a:path w="5" h="6">
                  <a:moveTo>
                    <a:pt x="5" y="0"/>
                  </a:moveTo>
                  <a:cubicBezTo>
                    <a:pt x="0" y="0"/>
                    <a:pt x="0" y="0"/>
                    <a:pt x="0" y="0"/>
                  </a:cubicBezTo>
                  <a:cubicBezTo>
                    <a:pt x="0" y="6"/>
                    <a:pt x="0" y="6"/>
                    <a:pt x="0" y="6"/>
                  </a:cubicBezTo>
                  <a:cubicBezTo>
                    <a:pt x="2" y="4"/>
                    <a:pt x="3" y="2"/>
                    <a:pt x="5" y="0"/>
                  </a:cubicBezTo>
                </a:path>
              </a:pathLst>
            </a:custGeom>
            <a:solidFill>
              <a:srgbClr val="EE961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1" name="íṧḷíḋe"/>
            <p:cNvSpPr/>
            <p:nvPr/>
          </p:nvSpPr>
          <p:spPr bwMode="auto">
            <a:xfrm>
              <a:off x="6415088" y="3243263"/>
              <a:ext cx="431800" cy="492125"/>
            </a:xfrm>
            <a:custGeom>
              <a:avLst/>
              <a:gdLst>
                <a:gd name="T0" fmla="*/ 131 w 131"/>
                <a:gd name="T1" fmla="*/ 12 h 149"/>
                <a:gd name="T2" fmla="*/ 131 w 131"/>
                <a:gd name="T3" fmla="*/ 149 h 149"/>
                <a:gd name="T4" fmla="*/ 0 w 131"/>
                <a:gd name="T5" fmla="*/ 149 h 149"/>
                <a:gd name="T6" fmla="*/ 0 w 131"/>
                <a:gd name="T7" fmla="*/ 12 h 149"/>
                <a:gd name="T8" fmla="*/ 11 w 131"/>
                <a:gd name="T9" fmla="*/ 0 h 149"/>
                <a:gd name="T10" fmla="*/ 120 w 131"/>
                <a:gd name="T11" fmla="*/ 0 h 149"/>
                <a:gd name="T12" fmla="*/ 131 w 13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31" h="149">
                  <a:moveTo>
                    <a:pt x="131" y="12"/>
                  </a:moveTo>
                  <a:cubicBezTo>
                    <a:pt x="131" y="149"/>
                    <a:pt x="131" y="149"/>
                    <a:pt x="131" y="149"/>
                  </a:cubicBezTo>
                  <a:cubicBezTo>
                    <a:pt x="0" y="149"/>
                    <a:pt x="0" y="149"/>
                    <a:pt x="0" y="149"/>
                  </a:cubicBezTo>
                  <a:cubicBezTo>
                    <a:pt x="0" y="12"/>
                    <a:pt x="0" y="12"/>
                    <a:pt x="0" y="12"/>
                  </a:cubicBezTo>
                  <a:cubicBezTo>
                    <a:pt x="0" y="5"/>
                    <a:pt x="5" y="0"/>
                    <a:pt x="11" y="0"/>
                  </a:cubicBezTo>
                  <a:cubicBezTo>
                    <a:pt x="120" y="0"/>
                    <a:pt x="120" y="0"/>
                    <a:pt x="120" y="0"/>
                  </a:cubicBezTo>
                  <a:cubicBezTo>
                    <a:pt x="126" y="0"/>
                    <a:pt x="131" y="5"/>
                    <a:pt x="131" y="12"/>
                  </a:cubicBezTo>
                </a:path>
              </a:pathLst>
            </a:custGeom>
            <a:solidFill>
              <a:srgbClr val="1F8D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2" name="iṩ1iḍé"/>
            <p:cNvSpPr/>
            <p:nvPr/>
          </p:nvSpPr>
          <p:spPr bwMode="auto">
            <a:xfrm>
              <a:off x="6415088" y="3243263"/>
              <a:ext cx="352425" cy="403225"/>
            </a:xfrm>
            <a:custGeom>
              <a:avLst/>
              <a:gdLst>
                <a:gd name="T0" fmla="*/ 107 w 107"/>
                <a:gd name="T1" fmla="*/ 0 h 122"/>
                <a:gd name="T2" fmla="*/ 107 w 107"/>
                <a:gd name="T3" fmla="*/ 122 h 122"/>
                <a:gd name="T4" fmla="*/ 0 w 107"/>
                <a:gd name="T5" fmla="*/ 122 h 122"/>
                <a:gd name="T6" fmla="*/ 0 w 107"/>
                <a:gd name="T7" fmla="*/ 12 h 122"/>
                <a:gd name="T8" fmla="*/ 11 w 107"/>
                <a:gd name="T9" fmla="*/ 0 h 122"/>
                <a:gd name="T10" fmla="*/ 107 w 107"/>
                <a:gd name="T11" fmla="*/ 0 h 122"/>
              </a:gdLst>
              <a:ahLst/>
              <a:cxnLst>
                <a:cxn ang="0">
                  <a:pos x="T0" y="T1"/>
                </a:cxn>
                <a:cxn ang="0">
                  <a:pos x="T2" y="T3"/>
                </a:cxn>
                <a:cxn ang="0">
                  <a:pos x="T4" y="T5"/>
                </a:cxn>
                <a:cxn ang="0">
                  <a:pos x="T6" y="T7"/>
                </a:cxn>
                <a:cxn ang="0">
                  <a:pos x="T8" y="T9"/>
                </a:cxn>
                <a:cxn ang="0">
                  <a:pos x="T10" y="T11"/>
                </a:cxn>
              </a:cxnLst>
              <a:rect l="0" t="0" r="r" b="b"/>
              <a:pathLst>
                <a:path w="107" h="122">
                  <a:moveTo>
                    <a:pt x="107" y="0"/>
                  </a:moveTo>
                  <a:cubicBezTo>
                    <a:pt x="107" y="122"/>
                    <a:pt x="107" y="122"/>
                    <a:pt x="107" y="122"/>
                  </a:cubicBezTo>
                  <a:cubicBezTo>
                    <a:pt x="0" y="122"/>
                    <a:pt x="0" y="122"/>
                    <a:pt x="0" y="122"/>
                  </a:cubicBezTo>
                  <a:cubicBezTo>
                    <a:pt x="0" y="12"/>
                    <a:pt x="0" y="12"/>
                    <a:pt x="0" y="12"/>
                  </a:cubicBezTo>
                  <a:cubicBezTo>
                    <a:pt x="0" y="5"/>
                    <a:pt x="5" y="0"/>
                    <a:pt x="11" y="0"/>
                  </a:cubicBezTo>
                  <a:cubicBezTo>
                    <a:pt x="107" y="0"/>
                    <a:pt x="107" y="0"/>
                    <a:pt x="107" y="0"/>
                  </a:cubicBezTo>
                </a:path>
              </a:pathLst>
            </a:custGeom>
            <a:solidFill>
              <a:srgbClr val="5CC8C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3" name="îṥḷïďe"/>
            <p:cNvSpPr/>
            <p:nvPr/>
          </p:nvSpPr>
          <p:spPr bwMode="auto">
            <a:xfrm>
              <a:off x="6332538" y="3646488"/>
              <a:ext cx="263525" cy="160338"/>
            </a:xfrm>
            <a:prstGeom prst="rect">
              <a:avLst/>
            </a:prstGeom>
            <a:solidFill>
              <a:srgbClr val="56494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54" name="í$1ïďê"/>
            <p:cNvSpPr/>
            <p:nvPr/>
          </p:nvSpPr>
          <p:spPr bwMode="auto">
            <a:xfrm>
              <a:off x="6332538" y="3646488"/>
              <a:ext cx="263525"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55" name="îṥḻïḋè"/>
            <p:cNvSpPr/>
            <p:nvPr/>
          </p:nvSpPr>
          <p:spPr bwMode="auto">
            <a:xfrm>
              <a:off x="6173788" y="4225925"/>
              <a:ext cx="254000" cy="161925"/>
            </a:xfrm>
            <a:custGeom>
              <a:avLst/>
              <a:gdLst>
                <a:gd name="T0" fmla="*/ 59 w 77"/>
                <a:gd name="T1" fmla="*/ 1 h 49"/>
                <a:gd name="T2" fmla="*/ 31 w 77"/>
                <a:gd name="T3" fmla="*/ 6 h 49"/>
                <a:gd name="T4" fmla="*/ 28 w 77"/>
                <a:gd name="T5" fmla="*/ 7 h 49"/>
                <a:gd name="T6" fmla="*/ 1 w 77"/>
                <a:gd name="T7" fmla="*/ 32 h 49"/>
                <a:gd name="T8" fmla="*/ 42 w 77"/>
                <a:gd name="T9" fmla="*/ 45 h 49"/>
                <a:gd name="T10" fmla="*/ 75 w 77"/>
                <a:gd name="T11" fmla="*/ 19 h 49"/>
                <a:gd name="T12" fmla="*/ 75 w 77"/>
                <a:gd name="T13" fmla="*/ 19 h 49"/>
                <a:gd name="T14" fmla="*/ 74 w 77"/>
                <a:gd name="T15" fmla="*/ 12 h 49"/>
                <a:gd name="T16" fmla="*/ 59 w 77"/>
                <a:gd name="T1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9" y="1"/>
                  </a:moveTo>
                  <a:cubicBezTo>
                    <a:pt x="31" y="6"/>
                    <a:pt x="31" y="6"/>
                    <a:pt x="31" y="6"/>
                  </a:cubicBezTo>
                  <a:cubicBezTo>
                    <a:pt x="29" y="7"/>
                    <a:pt x="29" y="7"/>
                    <a:pt x="28" y="7"/>
                  </a:cubicBezTo>
                  <a:cubicBezTo>
                    <a:pt x="11" y="12"/>
                    <a:pt x="0" y="22"/>
                    <a:pt x="1" y="32"/>
                  </a:cubicBezTo>
                  <a:cubicBezTo>
                    <a:pt x="3" y="43"/>
                    <a:pt x="22" y="49"/>
                    <a:pt x="42" y="45"/>
                  </a:cubicBezTo>
                  <a:cubicBezTo>
                    <a:pt x="62" y="41"/>
                    <a:pt x="77" y="30"/>
                    <a:pt x="75" y="19"/>
                  </a:cubicBezTo>
                  <a:cubicBezTo>
                    <a:pt x="75" y="19"/>
                    <a:pt x="75" y="19"/>
                    <a:pt x="75" y="19"/>
                  </a:cubicBezTo>
                  <a:cubicBezTo>
                    <a:pt x="74" y="12"/>
                    <a:pt x="74" y="12"/>
                    <a:pt x="74" y="12"/>
                  </a:cubicBezTo>
                  <a:cubicBezTo>
                    <a:pt x="73" y="5"/>
                    <a:pt x="66" y="0"/>
                    <a:pt x="59" y="1"/>
                  </a:cubicBezTo>
                </a:path>
              </a:pathLst>
            </a:custGeom>
            <a:solidFill>
              <a:srgbClr val="5CC8C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6" name="íṩḻíďé"/>
            <p:cNvSpPr/>
            <p:nvPr/>
          </p:nvSpPr>
          <p:spPr bwMode="auto">
            <a:xfrm>
              <a:off x="6418263" y="4268788"/>
              <a:ext cx="3175" cy="15875"/>
            </a:xfrm>
            <a:custGeom>
              <a:avLst/>
              <a:gdLst>
                <a:gd name="T0" fmla="*/ 0 w 2"/>
                <a:gd name="T1" fmla="*/ 0 h 10"/>
                <a:gd name="T2" fmla="*/ 0 w 2"/>
                <a:gd name="T3" fmla="*/ 0 h 10"/>
                <a:gd name="T4" fmla="*/ 2 w 2"/>
                <a:gd name="T5" fmla="*/ 10 h 10"/>
                <a:gd name="T6" fmla="*/ 2 w 2"/>
                <a:gd name="T7" fmla="*/ 10 h 10"/>
                <a:gd name="T8" fmla="*/ 0 w 2"/>
                <a:gd name="T9" fmla="*/ 0 h 10"/>
              </a:gdLst>
              <a:ahLst/>
              <a:cxnLst>
                <a:cxn ang="0">
                  <a:pos x="T0" y="T1"/>
                </a:cxn>
                <a:cxn ang="0">
                  <a:pos x="T2" y="T3"/>
                </a:cxn>
                <a:cxn ang="0">
                  <a:pos x="T4" y="T5"/>
                </a:cxn>
                <a:cxn ang="0">
                  <a:pos x="T6" y="T7"/>
                </a:cxn>
                <a:cxn ang="0">
                  <a:pos x="T8" y="T9"/>
                </a:cxn>
              </a:cxnLst>
              <a:rect l="0" t="0" r="r" b="b"/>
              <a:pathLst>
                <a:path w="2" h="10">
                  <a:moveTo>
                    <a:pt x="0" y="0"/>
                  </a:moveTo>
                  <a:lnTo>
                    <a:pt x="0" y="0"/>
                  </a:lnTo>
                  <a:lnTo>
                    <a:pt x="2" y="10"/>
                  </a:lnTo>
                  <a:lnTo>
                    <a:pt x="2" y="10"/>
                  </a:lnTo>
                  <a:lnTo>
                    <a:pt x="0" y="0"/>
                  </a:lnTo>
                  <a:close/>
                </a:path>
              </a:pathLst>
            </a:custGeom>
            <a:solidFill>
              <a:srgbClr val="DFC98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7" name="îṩ1iḍê"/>
            <p:cNvSpPr/>
            <p:nvPr/>
          </p:nvSpPr>
          <p:spPr bwMode="auto">
            <a:xfrm>
              <a:off x="6418263" y="4268788"/>
              <a:ext cx="3175" cy="15875"/>
            </a:xfrm>
            <a:custGeom>
              <a:avLst/>
              <a:gdLst>
                <a:gd name="T0" fmla="*/ 0 w 2"/>
                <a:gd name="T1" fmla="*/ 0 h 10"/>
                <a:gd name="T2" fmla="*/ 0 w 2"/>
                <a:gd name="T3" fmla="*/ 0 h 10"/>
                <a:gd name="T4" fmla="*/ 2 w 2"/>
                <a:gd name="T5" fmla="*/ 10 h 10"/>
                <a:gd name="T6" fmla="*/ 2 w 2"/>
                <a:gd name="T7" fmla="*/ 10 h 10"/>
                <a:gd name="T8" fmla="*/ 0 w 2"/>
                <a:gd name="T9" fmla="*/ 0 h 10"/>
              </a:gdLst>
              <a:ahLst/>
              <a:cxnLst>
                <a:cxn ang="0">
                  <a:pos x="T0" y="T1"/>
                </a:cxn>
                <a:cxn ang="0">
                  <a:pos x="T2" y="T3"/>
                </a:cxn>
                <a:cxn ang="0">
                  <a:pos x="T4" y="T5"/>
                </a:cxn>
                <a:cxn ang="0">
                  <a:pos x="T6" y="T7"/>
                </a:cxn>
                <a:cxn ang="0">
                  <a:pos x="T8" y="T9"/>
                </a:cxn>
              </a:cxnLst>
              <a:rect l="0" t="0" r="r" b="b"/>
              <a:pathLst>
                <a:path w="2" h="10">
                  <a:moveTo>
                    <a:pt x="0" y="0"/>
                  </a:moveTo>
                  <a:lnTo>
                    <a:pt x="0" y="0"/>
                  </a:lnTo>
                  <a:lnTo>
                    <a:pt x="2" y="10"/>
                  </a:lnTo>
                  <a:lnTo>
                    <a:pt x="2" y="1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8" name="iŝḻíḑe"/>
            <p:cNvSpPr/>
            <p:nvPr/>
          </p:nvSpPr>
          <p:spPr bwMode="auto">
            <a:xfrm>
              <a:off x="6421438" y="4284663"/>
              <a:ext cx="0" cy="3175"/>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C8AC7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9" name="ï$ļîḍè"/>
            <p:cNvSpPr/>
            <p:nvPr/>
          </p:nvSpPr>
          <p:spPr bwMode="auto">
            <a:xfrm>
              <a:off x="6421438" y="4284663"/>
              <a:ext cx="0" cy="3175"/>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60" name="ïśḻïḑê"/>
            <p:cNvSpPr/>
            <p:nvPr/>
          </p:nvSpPr>
          <p:spPr bwMode="auto">
            <a:xfrm>
              <a:off x="6311901" y="43735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C8AC7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61" name="iślîḓê"/>
            <p:cNvSpPr/>
            <p:nvPr/>
          </p:nvSpPr>
          <p:spPr bwMode="auto">
            <a:xfrm>
              <a:off x="6296026" y="4268788"/>
              <a:ext cx="131763" cy="104775"/>
            </a:xfrm>
            <a:custGeom>
              <a:avLst/>
              <a:gdLst>
                <a:gd name="T0" fmla="*/ 37 w 40"/>
                <a:gd name="T1" fmla="*/ 0 h 32"/>
                <a:gd name="T2" fmla="*/ 0 w 40"/>
                <a:gd name="T3" fmla="*/ 28 h 32"/>
                <a:gd name="T4" fmla="*/ 3 w 40"/>
                <a:gd name="T5" fmla="*/ 32 h 32"/>
                <a:gd name="T6" fmla="*/ 5 w 40"/>
                <a:gd name="T7" fmla="*/ 32 h 32"/>
                <a:gd name="T8" fmla="*/ 5 w 40"/>
                <a:gd name="T9" fmla="*/ 32 h 32"/>
                <a:gd name="T10" fmla="*/ 5 w 40"/>
                <a:gd name="T11" fmla="*/ 32 h 32"/>
                <a:gd name="T12" fmla="*/ 38 w 40"/>
                <a:gd name="T13" fmla="*/ 6 h 32"/>
                <a:gd name="T14" fmla="*/ 38 w 40"/>
                <a:gd name="T15" fmla="*/ 6 h 32"/>
                <a:gd name="T16" fmla="*/ 38 w 40"/>
                <a:gd name="T17" fmla="*/ 5 h 32"/>
                <a:gd name="T18" fmla="*/ 37 w 40"/>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32">
                  <a:moveTo>
                    <a:pt x="37" y="0"/>
                  </a:moveTo>
                  <a:cubicBezTo>
                    <a:pt x="22" y="19"/>
                    <a:pt x="0" y="28"/>
                    <a:pt x="0" y="28"/>
                  </a:cubicBezTo>
                  <a:cubicBezTo>
                    <a:pt x="3" y="32"/>
                    <a:pt x="3" y="32"/>
                    <a:pt x="3" y="32"/>
                  </a:cubicBezTo>
                  <a:cubicBezTo>
                    <a:pt x="4" y="32"/>
                    <a:pt x="4" y="32"/>
                    <a:pt x="5" y="32"/>
                  </a:cubicBezTo>
                  <a:cubicBezTo>
                    <a:pt x="5" y="32"/>
                    <a:pt x="5" y="32"/>
                    <a:pt x="5" y="32"/>
                  </a:cubicBezTo>
                  <a:cubicBezTo>
                    <a:pt x="5" y="32"/>
                    <a:pt x="5" y="32"/>
                    <a:pt x="5" y="32"/>
                  </a:cubicBezTo>
                  <a:cubicBezTo>
                    <a:pt x="25" y="28"/>
                    <a:pt x="40" y="17"/>
                    <a:pt x="38" y="6"/>
                  </a:cubicBezTo>
                  <a:cubicBezTo>
                    <a:pt x="38" y="6"/>
                    <a:pt x="38" y="6"/>
                    <a:pt x="38" y="6"/>
                  </a:cubicBezTo>
                  <a:cubicBezTo>
                    <a:pt x="38" y="5"/>
                    <a:pt x="38" y="5"/>
                    <a:pt x="38" y="5"/>
                  </a:cubicBezTo>
                  <a:cubicBezTo>
                    <a:pt x="37" y="0"/>
                    <a:pt x="37" y="0"/>
                    <a:pt x="37" y="0"/>
                  </a:cubicBezTo>
                </a:path>
              </a:pathLst>
            </a:custGeom>
            <a:solidFill>
              <a:srgbClr val="53BFC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62" name="îṡļiḋé"/>
            <p:cNvSpPr/>
            <p:nvPr/>
          </p:nvSpPr>
          <p:spPr bwMode="auto">
            <a:xfrm>
              <a:off x="6176963" y="4284663"/>
              <a:ext cx="250825" cy="103188"/>
            </a:xfrm>
            <a:custGeom>
              <a:avLst/>
              <a:gdLst>
                <a:gd name="T0" fmla="*/ 41 w 76"/>
                <a:gd name="T1" fmla="*/ 27 h 31"/>
                <a:gd name="T2" fmla="*/ 0 w 76"/>
                <a:gd name="T3" fmla="*/ 14 h 31"/>
                <a:gd name="T4" fmla="*/ 1 w 76"/>
                <a:gd name="T5" fmla="*/ 9 h 31"/>
                <a:gd name="T6" fmla="*/ 41 w 76"/>
                <a:gd name="T7" fmla="*/ 22 h 31"/>
                <a:gd name="T8" fmla="*/ 74 w 76"/>
                <a:gd name="T9" fmla="*/ 0 h 31"/>
                <a:gd name="T10" fmla="*/ 74 w 76"/>
                <a:gd name="T11" fmla="*/ 1 h 31"/>
                <a:gd name="T12" fmla="*/ 74 w 76"/>
                <a:gd name="T13" fmla="*/ 1 h 31"/>
                <a:gd name="T14" fmla="*/ 41 w 76"/>
                <a:gd name="T15" fmla="*/ 2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31">
                  <a:moveTo>
                    <a:pt x="41" y="27"/>
                  </a:moveTo>
                  <a:cubicBezTo>
                    <a:pt x="21" y="31"/>
                    <a:pt x="2" y="25"/>
                    <a:pt x="0" y="14"/>
                  </a:cubicBezTo>
                  <a:cubicBezTo>
                    <a:pt x="0" y="12"/>
                    <a:pt x="0" y="11"/>
                    <a:pt x="1" y="9"/>
                  </a:cubicBezTo>
                  <a:cubicBezTo>
                    <a:pt x="3" y="20"/>
                    <a:pt x="21" y="25"/>
                    <a:pt x="41" y="22"/>
                  </a:cubicBezTo>
                  <a:cubicBezTo>
                    <a:pt x="59" y="19"/>
                    <a:pt x="72" y="9"/>
                    <a:pt x="74" y="0"/>
                  </a:cubicBezTo>
                  <a:cubicBezTo>
                    <a:pt x="74" y="1"/>
                    <a:pt x="74" y="1"/>
                    <a:pt x="74" y="1"/>
                  </a:cubicBezTo>
                  <a:cubicBezTo>
                    <a:pt x="74" y="1"/>
                    <a:pt x="74" y="1"/>
                    <a:pt x="74" y="1"/>
                  </a:cubicBezTo>
                  <a:cubicBezTo>
                    <a:pt x="76" y="12"/>
                    <a:pt x="61" y="23"/>
                    <a:pt x="41" y="27"/>
                  </a:cubicBezTo>
                  <a:close/>
                </a:path>
              </a:pathLst>
            </a:custGeom>
            <a:solidFill>
              <a:srgbClr val="1F8D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63" name="ïSḷíďe"/>
            <p:cNvSpPr/>
            <p:nvPr/>
          </p:nvSpPr>
          <p:spPr bwMode="auto">
            <a:xfrm>
              <a:off x="6443663" y="4225925"/>
              <a:ext cx="257175" cy="161925"/>
            </a:xfrm>
            <a:custGeom>
              <a:avLst/>
              <a:gdLst>
                <a:gd name="T0" fmla="*/ 60 w 78"/>
                <a:gd name="T1" fmla="*/ 1 h 49"/>
                <a:gd name="T2" fmla="*/ 31 w 78"/>
                <a:gd name="T3" fmla="*/ 6 h 49"/>
                <a:gd name="T4" fmla="*/ 28 w 78"/>
                <a:gd name="T5" fmla="*/ 7 h 49"/>
                <a:gd name="T6" fmla="*/ 2 w 78"/>
                <a:gd name="T7" fmla="*/ 32 h 49"/>
                <a:gd name="T8" fmla="*/ 43 w 78"/>
                <a:gd name="T9" fmla="*/ 45 h 49"/>
                <a:gd name="T10" fmla="*/ 76 w 78"/>
                <a:gd name="T11" fmla="*/ 19 h 49"/>
                <a:gd name="T12" fmla="*/ 76 w 78"/>
                <a:gd name="T13" fmla="*/ 19 h 49"/>
                <a:gd name="T14" fmla="*/ 75 w 78"/>
                <a:gd name="T15" fmla="*/ 12 h 49"/>
                <a:gd name="T16" fmla="*/ 60 w 78"/>
                <a:gd name="T1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49">
                  <a:moveTo>
                    <a:pt x="60" y="1"/>
                  </a:moveTo>
                  <a:cubicBezTo>
                    <a:pt x="31" y="6"/>
                    <a:pt x="31" y="6"/>
                    <a:pt x="31" y="6"/>
                  </a:cubicBezTo>
                  <a:cubicBezTo>
                    <a:pt x="30" y="7"/>
                    <a:pt x="29" y="7"/>
                    <a:pt x="28" y="7"/>
                  </a:cubicBezTo>
                  <a:cubicBezTo>
                    <a:pt x="12" y="12"/>
                    <a:pt x="0" y="22"/>
                    <a:pt x="2" y="32"/>
                  </a:cubicBezTo>
                  <a:cubicBezTo>
                    <a:pt x="4" y="43"/>
                    <a:pt x="22" y="49"/>
                    <a:pt x="43" y="45"/>
                  </a:cubicBezTo>
                  <a:cubicBezTo>
                    <a:pt x="63" y="41"/>
                    <a:pt x="78" y="30"/>
                    <a:pt x="76" y="19"/>
                  </a:cubicBezTo>
                  <a:cubicBezTo>
                    <a:pt x="76" y="19"/>
                    <a:pt x="76" y="19"/>
                    <a:pt x="76" y="19"/>
                  </a:cubicBezTo>
                  <a:cubicBezTo>
                    <a:pt x="75" y="12"/>
                    <a:pt x="75" y="12"/>
                    <a:pt x="75" y="12"/>
                  </a:cubicBezTo>
                  <a:cubicBezTo>
                    <a:pt x="74" y="5"/>
                    <a:pt x="67" y="0"/>
                    <a:pt x="60" y="1"/>
                  </a:cubicBezTo>
                </a:path>
              </a:pathLst>
            </a:custGeom>
            <a:solidFill>
              <a:srgbClr val="5CC8C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64" name="iṡḻïdê"/>
            <p:cNvSpPr/>
            <p:nvPr/>
          </p:nvSpPr>
          <p:spPr bwMode="auto">
            <a:xfrm>
              <a:off x="6586538" y="43735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C8AC7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65" name="îṣ1îḍé"/>
            <p:cNvSpPr/>
            <p:nvPr/>
          </p:nvSpPr>
          <p:spPr bwMode="auto">
            <a:xfrm>
              <a:off x="6565901" y="4268788"/>
              <a:ext cx="128588" cy="104775"/>
            </a:xfrm>
            <a:custGeom>
              <a:avLst/>
              <a:gdLst>
                <a:gd name="T0" fmla="*/ 38 w 39"/>
                <a:gd name="T1" fmla="*/ 0 h 32"/>
                <a:gd name="T2" fmla="*/ 0 w 39"/>
                <a:gd name="T3" fmla="*/ 28 h 32"/>
                <a:gd name="T4" fmla="*/ 4 w 39"/>
                <a:gd name="T5" fmla="*/ 32 h 32"/>
                <a:gd name="T6" fmla="*/ 6 w 39"/>
                <a:gd name="T7" fmla="*/ 32 h 32"/>
                <a:gd name="T8" fmla="*/ 6 w 39"/>
                <a:gd name="T9" fmla="*/ 32 h 32"/>
                <a:gd name="T10" fmla="*/ 6 w 39"/>
                <a:gd name="T11" fmla="*/ 32 h 32"/>
                <a:gd name="T12" fmla="*/ 39 w 39"/>
                <a:gd name="T13" fmla="*/ 8 h 32"/>
                <a:gd name="T14" fmla="*/ 39 w 39"/>
                <a:gd name="T15" fmla="*/ 6 h 32"/>
                <a:gd name="T16" fmla="*/ 39 w 39"/>
                <a:gd name="T17" fmla="*/ 6 h 32"/>
                <a:gd name="T18" fmla="*/ 39 w 39"/>
                <a:gd name="T19" fmla="*/ 6 h 32"/>
                <a:gd name="T20" fmla="*/ 39 w 39"/>
                <a:gd name="T21" fmla="*/ 6 h 32"/>
                <a:gd name="T22" fmla="*/ 38 w 39"/>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2">
                  <a:moveTo>
                    <a:pt x="38" y="0"/>
                  </a:moveTo>
                  <a:cubicBezTo>
                    <a:pt x="22" y="19"/>
                    <a:pt x="0" y="28"/>
                    <a:pt x="0" y="28"/>
                  </a:cubicBezTo>
                  <a:cubicBezTo>
                    <a:pt x="4" y="32"/>
                    <a:pt x="4" y="32"/>
                    <a:pt x="4" y="32"/>
                  </a:cubicBezTo>
                  <a:cubicBezTo>
                    <a:pt x="4" y="32"/>
                    <a:pt x="5" y="32"/>
                    <a:pt x="6" y="32"/>
                  </a:cubicBezTo>
                  <a:cubicBezTo>
                    <a:pt x="6" y="32"/>
                    <a:pt x="6" y="32"/>
                    <a:pt x="6" y="32"/>
                  </a:cubicBezTo>
                  <a:cubicBezTo>
                    <a:pt x="6" y="32"/>
                    <a:pt x="6" y="32"/>
                    <a:pt x="6" y="32"/>
                  </a:cubicBezTo>
                  <a:cubicBezTo>
                    <a:pt x="25" y="28"/>
                    <a:pt x="39" y="18"/>
                    <a:pt x="39" y="8"/>
                  </a:cubicBezTo>
                  <a:cubicBezTo>
                    <a:pt x="39" y="7"/>
                    <a:pt x="39" y="6"/>
                    <a:pt x="39" y="6"/>
                  </a:cubicBezTo>
                  <a:cubicBezTo>
                    <a:pt x="39" y="6"/>
                    <a:pt x="39" y="6"/>
                    <a:pt x="39" y="6"/>
                  </a:cubicBezTo>
                  <a:cubicBezTo>
                    <a:pt x="39" y="6"/>
                    <a:pt x="39" y="6"/>
                    <a:pt x="39" y="6"/>
                  </a:cubicBezTo>
                  <a:cubicBezTo>
                    <a:pt x="39" y="6"/>
                    <a:pt x="39" y="6"/>
                    <a:pt x="39" y="6"/>
                  </a:cubicBezTo>
                  <a:cubicBezTo>
                    <a:pt x="38" y="0"/>
                    <a:pt x="38" y="0"/>
                    <a:pt x="38" y="0"/>
                  </a:cubicBezTo>
                </a:path>
              </a:pathLst>
            </a:custGeom>
            <a:solidFill>
              <a:srgbClr val="53BFC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66" name="îŝḷíde"/>
            <p:cNvSpPr/>
            <p:nvPr/>
          </p:nvSpPr>
          <p:spPr bwMode="auto">
            <a:xfrm>
              <a:off x="6450013" y="4284663"/>
              <a:ext cx="250825" cy="103188"/>
            </a:xfrm>
            <a:custGeom>
              <a:avLst/>
              <a:gdLst>
                <a:gd name="T0" fmla="*/ 41 w 76"/>
                <a:gd name="T1" fmla="*/ 27 h 31"/>
                <a:gd name="T2" fmla="*/ 0 w 76"/>
                <a:gd name="T3" fmla="*/ 14 h 31"/>
                <a:gd name="T4" fmla="*/ 0 w 76"/>
                <a:gd name="T5" fmla="*/ 9 h 31"/>
                <a:gd name="T6" fmla="*/ 41 w 76"/>
                <a:gd name="T7" fmla="*/ 22 h 31"/>
                <a:gd name="T8" fmla="*/ 74 w 76"/>
                <a:gd name="T9" fmla="*/ 0 h 31"/>
                <a:gd name="T10" fmla="*/ 74 w 76"/>
                <a:gd name="T11" fmla="*/ 1 h 31"/>
                <a:gd name="T12" fmla="*/ 74 w 76"/>
                <a:gd name="T13" fmla="*/ 1 h 31"/>
                <a:gd name="T14" fmla="*/ 41 w 76"/>
                <a:gd name="T15" fmla="*/ 2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31">
                  <a:moveTo>
                    <a:pt x="41" y="27"/>
                  </a:moveTo>
                  <a:cubicBezTo>
                    <a:pt x="20" y="31"/>
                    <a:pt x="2" y="25"/>
                    <a:pt x="0" y="14"/>
                  </a:cubicBezTo>
                  <a:cubicBezTo>
                    <a:pt x="0" y="12"/>
                    <a:pt x="0" y="11"/>
                    <a:pt x="0" y="9"/>
                  </a:cubicBezTo>
                  <a:cubicBezTo>
                    <a:pt x="3" y="20"/>
                    <a:pt x="21" y="25"/>
                    <a:pt x="41" y="22"/>
                  </a:cubicBezTo>
                  <a:cubicBezTo>
                    <a:pt x="58" y="19"/>
                    <a:pt x="72" y="9"/>
                    <a:pt x="74" y="0"/>
                  </a:cubicBezTo>
                  <a:cubicBezTo>
                    <a:pt x="74" y="1"/>
                    <a:pt x="74" y="1"/>
                    <a:pt x="74" y="1"/>
                  </a:cubicBezTo>
                  <a:cubicBezTo>
                    <a:pt x="74" y="1"/>
                    <a:pt x="74" y="1"/>
                    <a:pt x="74" y="1"/>
                  </a:cubicBezTo>
                  <a:cubicBezTo>
                    <a:pt x="76" y="12"/>
                    <a:pt x="61" y="23"/>
                    <a:pt x="41" y="27"/>
                  </a:cubicBezTo>
                  <a:close/>
                </a:path>
              </a:pathLst>
            </a:custGeom>
            <a:solidFill>
              <a:srgbClr val="1F8D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67" name="íṡḻïḓe"/>
            <p:cNvSpPr/>
            <p:nvPr/>
          </p:nvSpPr>
          <p:spPr bwMode="auto">
            <a:xfrm>
              <a:off x="6253163" y="3727450"/>
              <a:ext cx="161925" cy="563563"/>
            </a:xfrm>
            <a:custGeom>
              <a:avLst/>
              <a:gdLst>
                <a:gd name="T0" fmla="*/ 0 w 49"/>
                <a:gd name="T1" fmla="*/ 0 h 171"/>
                <a:gd name="T2" fmla="*/ 0 w 49"/>
                <a:gd name="T3" fmla="*/ 161 h 171"/>
                <a:gd name="T4" fmla="*/ 24 w 49"/>
                <a:gd name="T5" fmla="*/ 171 h 171"/>
                <a:gd name="T6" fmla="*/ 49 w 49"/>
                <a:gd name="T7" fmla="*/ 161 h 171"/>
                <a:gd name="T8" fmla="*/ 49 w 49"/>
                <a:gd name="T9" fmla="*/ 0 h 171"/>
                <a:gd name="T10" fmla="*/ 0 w 49"/>
                <a:gd name="T11" fmla="*/ 0 h 171"/>
              </a:gdLst>
              <a:ahLst/>
              <a:cxnLst>
                <a:cxn ang="0">
                  <a:pos x="T0" y="T1"/>
                </a:cxn>
                <a:cxn ang="0">
                  <a:pos x="T2" y="T3"/>
                </a:cxn>
                <a:cxn ang="0">
                  <a:pos x="T4" y="T5"/>
                </a:cxn>
                <a:cxn ang="0">
                  <a:pos x="T6" y="T7"/>
                </a:cxn>
                <a:cxn ang="0">
                  <a:pos x="T8" y="T9"/>
                </a:cxn>
                <a:cxn ang="0">
                  <a:pos x="T10" y="T11"/>
                </a:cxn>
              </a:cxnLst>
              <a:rect l="0" t="0" r="r" b="b"/>
              <a:pathLst>
                <a:path w="49" h="171">
                  <a:moveTo>
                    <a:pt x="0" y="0"/>
                  </a:moveTo>
                  <a:cubicBezTo>
                    <a:pt x="0" y="161"/>
                    <a:pt x="0" y="161"/>
                    <a:pt x="0" y="161"/>
                  </a:cubicBezTo>
                  <a:cubicBezTo>
                    <a:pt x="0" y="167"/>
                    <a:pt x="11" y="171"/>
                    <a:pt x="24" y="171"/>
                  </a:cubicBezTo>
                  <a:cubicBezTo>
                    <a:pt x="38" y="171"/>
                    <a:pt x="49" y="167"/>
                    <a:pt x="49" y="161"/>
                  </a:cubicBezTo>
                  <a:cubicBezTo>
                    <a:pt x="49" y="0"/>
                    <a:pt x="49" y="0"/>
                    <a:pt x="49" y="0"/>
                  </a:cubicBezTo>
                  <a:lnTo>
                    <a:pt x="0" y="0"/>
                  </a:lnTo>
                  <a:close/>
                </a:path>
              </a:pathLst>
            </a:custGeom>
            <a:solidFill>
              <a:srgbClr val="60524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68" name="íṧḻiḓè"/>
            <p:cNvSpPr/>
            <p:nvPr/>
          </p:nvSpPr>
          <p:spPr bwMode="auto">
            <a:xfrm>
              <a:off x="6253163" y="3646488"/>
              <a:ext cx="161925" cy="160338"/>
            </a:xfrm>
            <a:prstGeom prst="ellipse">
              <a:avLst/>
            </a:prstGeom>
            <a:solidFill>
              <a:srgbClr val="60524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69" name="îṣľïḓè"/>
            <p:cNvSpPr/>
            <p:nvPr/>
          </p:nvSpPr>
          <p:spPr bwMode="auto">
            <a:xfrm>
              <a:off x="6289676" y="3727450"/>
              <a:ext cx="31750" cy="563563"/>
            </a:xfrm>
            <a:custGeom>
              <a:avLst/>
              <a:gdLst>
                <a:gd name="T0" fmla="*/ 0 w 10"/>
                <a:gd name="T1" fmla="*/ 169 h 171"/>
                <a:gd name="T2" fmla="*/ 10 w 10"/>
                <a:gd name="T3" fmla="*/ 171 h 171"/>
                <a:gd name="T4" fmla="*/ 10 w 10"/>
                <a:gd name="T5" fmla="*/ 0 h 171"/>
                <a:gd name="T6" fmla="*/ 0 w 10"/>
                <a:gd name="T7" fmla="*/ 0 h 171"/>
                <a:gd name="T8" fmla="*/ 0 w 10"/>
                <a:gd name="T9" fmla="*/ 169 h 171"/>
              </a:gdLst>
              <a:ahLst/>
              <a:cxnLst>
                <a:cxn ang="0">
                  <a:pos x="T0" y="T1"/>
                </a:cxn>
                <a:cxn ang="0">
                  <a:pos x="T2" y="T3"/>
                </a:cxn>
                <a:cxn ang="0">
                  <a:pos x="T4" y="T5"/>
                </a:cxn>
                <a:cxn ang="0">
                  <a:pos x="T6" y="T7"/>
                </a:cxn>
                <a:cxn ang="0">
                  <a:pos x="T8" y="T9"/>
                </a:cxn>
              </a:cxnLst>
              <a:rect l="0" t="0" r="r" b="b"/>
              <a:pathLst>
                <a:path w="10" h="171">
                  <a:moveTo>
                    <a:pt x="0" y="169"/>
                  </a:moveTo>
                  <a:cubicBezTo>
                    <a:pt x="3" y="170"/>
                    <a:pt x="6" y="171"/>
                    <a:pt x="10" y="171"/>
                  </a:cubicBezTo>
                  <a:cubicBezTo>
                    <a:pt x="10" y="0"/>
                    <a:pt x="10" y="0"/>
                    <a:pt x="10" y="0"/>
                  </a:cubicBezTo>
                  <a:cubicBezTo>
                    <a:pt x="0" y="0"/>
                    <a:pt x="0" y="0"/>
                    <a:pt x="0" y="0"/>
                  </a:cubicBezTo>
                  <a:lnTo>
                    <a:pt x="0" y="169"/>
                  </a:lnTo>
                  <a:close/>
                </a:path>
              </a:pathLst>
            </a:custGeom>
            <a:solidFill>
              <a:srgbClr val="6D615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70" name="ï$líďe"/>
            <p:cNvSpPr/>
            <p:nvPr/>
          </p:nvSpPr>
          <p:spPr bwMode="auto">
            <a:xfrm>
              <a:off x="6289676" y="3649663"/>
              <a:ext cx="79375" cy="77788"/>
            </a:xfrm>
            <a:custGeom>
              <a:avLst/>
              <a:gdLst>
                <a:gd name="T0" fmla="*/ 24 w 24"/>
                <a:gd name="T1" fmla="*/ 2 h 24"/>
                <a:gd name="T2" fmla="*/ 19 w 24"/>
                <a:gd name="T3" fmla="*/ 0 h 24"/>
                <a:gd name="T4" fmla="*/ 0 w 24"/>
                <a:gd name="T5" fmla="*/ 24 h 24"/>
                <a:gd name="T6" fmla="*/ 10 w 24"/>
                <a:gd name="T7" fmla="*/ 24 h 24"/>
                <a:gd name="T8" fmla="*/ 24 w 24"/>
                <a:gd name="T9" fmla="*/ 2 h 24"/>
              </a:gdLst>
              <a:ahLst/>
              <a:cxnLst>
                <a:cxn ang="0">
                  <a:pos x="T0" y="T1"/>
                </a:cxn>
                <a:cxn ang="0">
                  <a:pos x="T2" y="T3"/>
                </a:cxn>
                <a:cxn ang="0">
                  <a:pos x="T4" y="T5"/>
                </a:cxn>
                <a:cxn ang="0">
                  <a:pos x="T6" y="T7"/>
                </a:cxn>
                <a:cxn ang="0">
                  <a:pos x="T8" y="T9"/>
                </a:cxn>
              </a:cxnLst>
              <a:rect l="0" t="0" r="r" b="b"/>
              <a:pathLst>
                <a:path w="24" h="24">
                  <a:moveTo>
                    <a:pt x="24" y="2"/>
                  </a:moveTo>
                  <a:cubicBezTo>
                    <a:pt x="22" y="1"/>
                    <a:pt x="21" y="1"/>
                    <a:pt x="19" y="0"/>
                  </a:cubicBezTo>
                  <a:cubicBezTo>
                    <a:pt x="8" y="3"/>
                    <a:pt x="0" y="12"/>
                    <a:pt x="0" y="24"/>
                  </a:cubicBezTo>
                  <a:cubicBezTo>
                    <a:pt x="10" y="24"/>
                    <a:pt x="10" y="24"/>
                    <a:pt x="10" y="24"/>
                  </a:cubicBezTo>
                  <a:cubicBezTo>
                    <a:pt x="10" y="14"/>
                    <a:pt x="15" y="6"/>
                    <a:pt x="24" y="2"/>
                  </a:cubicBezTo>
                  <a:close/>
                </a:path>
              </a:pathLst>
            </a:custGeom>
            <a:solidFill>
              <a:srgbClr val="6D615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71" name="ïşḻïḍé"/>
            <p:cNvSpPr/>
            <p:nvPr/>
          </p:nvSpPr>
          <p:spPr bwMode="auto">
            <a:xfrm>
              <a:off x="6596063" y="3646488"/>
              <a:ext cx="250825" cy="160338"/>
            </a:xfrm>
            <a:custGeom>
              <a:avLst/>
              <a:gdLst>
                <a:gd name="T0" fmla="*/ 52 w 76"/>
                <a:gd name="T1" fmla="*/ 0 h 49"/>
                <a:gd name="T2" fmla="*/ 0 w 76"/>
                <a:gd name="T3" fmla="*/ 0 h 49"/>
                <a:gd name="T4" fmla="*/ 0 w 76"/>
                <a:gd name="T5" fmla="*/ 49 h 49"/>
                <a:gd name="T6" fmla="*/ 52 w 76"/>
                <a:gd name="T7" fmla="*/ 49 h 49"/>
                <a:gd name="T8" fmla="*/ 76 w 76"/>
                <a:gd name="T9" fmla="*/ 25 h 49"/>
                <a:gd name="T10" fmla="*/ 52 w 76"/>
                <a:gd name="T11" fmla="*/ 0 h 49"/>
              </a:gdLst>
              <a:ahLst/>
              <a:cxnLst>
                <a:cxn ang="0">
                  <a:pos x="T0" y="T1"/>
                </a:cxn>
                <a:cxn ang="0">
                  <a:pos x="T2" y="T3"/>
                </a:cxn>
                <a:cxn ang="0">
                  <a:pos x="T4" y="T5"/>
                </a:cxn>
                <a:cxn ang="0">
                  <a:pos x="T6" y="T7"/>
                </a:cxn>
                <a:cxn ang="0">
                  <a:pos x="T8" y="T9"/>
                </a:cxn>
                <a:cxn ang="0">
                  <a:pos x="T10" y="T11"/>
                </a:cxn>
              </a:cxnLst>
              <a:rect l="0" t="0" r="r" b="b"/>
              <a:pathLst>
                <a:path w="76" h="49">
                  <a:moveTo>
                    <a:pt x="52" y="0"/>
                  </a:moveTo>
                  <a:cubicBezTo>
                    <a:pt x="0" y="0"/>
                    <a:pt x="0" y="0"/>
                    <a:pt x="0" y="0"/>
                  </a:cubicBezTo>
                  <a:cubicBezTo>
                    <a:pt x="0" y="49"/>
                    <a:pt x="0" y="49"/>
                    <a:pt x="0" y="49"/>
                  </a:cubicBezTo>
                  <a:cubicBezTo>
                    <a:pt x="52" y="49"/>
                    <a:pt x="52" y="49"/>
                    <a:pt x="52" y="49"/>
                  </a:cubicBezTo>
                  <a:cubicBezTo>
                    <a:pt x="65" y="49"/>
                    <a:pt x="76" y="38"/>
                    <a:pt x="76" y="25"/>
                  </a:cubicBezTo>
                  <a:cubicBezTo>
                    <a:pt x="76" y="11"/>
                    <a:pt x="65" y="0"/>
                    <a:pt x="52" y="0"/>
                  </a:cubicBezTo>
                  <a:close/>
                </a:path>
              </a:pathLst>
            </a:custGeom>
            <a:solidFill>
              <a:srgbClr val="4D403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72" name="îṥḻîďé"/>
            <p:cNvSpPr/>
            <p:nvPr/>
          </p:nvSpPr>
          <p:spPr bwMode="auto">
            <a:xfrm>
              <a:off x="6519863" y="3727450"/>
              <a:ext cx="161925" cy="563563"/>
            </a:xfrm>
            <a:custGeom>
              <a:avLst/>
              <a:gdLst>
                <a:gd name="T0" fmla="*/ 0 w 49"/>
                <a:gd name="T1" fmla="*/ 0 h 171"/>
                <a:gd name="T2" fmla="*/ 0 w 49"/>
                <a:gd name="T3" fmla="*/ 161 h 171"/>
                <a:gd name="T4" fmla="*/ 25 w 49"/>
                <a:gd name="T5" fmla="*/ 171 h 171"/>
                <a:gd name="T6" fmla="*/ 49 w 49"/>
                <a:gd name="T7" fmla="*/ 161 h 171"/>
                <a:gd name="T8" fmla="*/ 49 w 49"/>
                <a:gd name="T9" fmla="*/ 0 h 171"/>
                <a:gd name="T10" fmla="*/ 0 w 49"/>
                <a:gd name="T11" fmla="*/ 0 h 171"/>
              </a:gdLst>
              <a:ahLst/>
              <a:cxnLst>
                <a:cxn ang="0">
                  <a:pos x="T0" y="T1"/>
                </a:cxn>
                <a:cxn ang="0">
                  <a:pos x="T2" y="T3"/>
                </a:cxn>
                <a:cxn ang="0">
                  <a:pos x="T4" y="T5"/>
                </a:cxn>
                <a:cxn ang="0">
                  <a:pos x="T6" y="T7"/>
                </a:cxn>
                <a:cxn ang="0">
                  <a:pos x="T8" y="T9"/>
                </a:cxn>
                <a:cxn ang="0">
                  <a:pos x="T10" y="T11"/>
                </a:cxn>
              </a:cxnLst>
              <a:rect l="0" t="0" r="r" b="b"/>
              <a:pathLst>
                <a:path w="49" h="171">
                  <a:moveTo>
                    <a:pt x="0" y="0"/>
                  </a:moveTo>
                  <a:cubicBezTo>
                    <a:pt x="0" y="161"/>
                    <a:pt x="0" y="161"/>
                    <a:pt x="0" y="161"/>
                  </a:cubicBezTo>
                  <a:cubicBezTo>
                    <a:pt x="0" y="167"/>
                    <a:pt x="11" y="171"/>
                    <a:pt x="25" y="171"/>
                  </a:cubicBezTo>
                  <a:cubicBezTo>
                    <a:pt x="38" y="171"/>
                    <a:pt x="49" y="167"/>
                    <a:pt x="49" y="161"/>
                  </a:cubicBezTo>
                  <a:cubicBezTo>
                    <a:pt x="49" y="0"/>
                    <a:pt x="49" y="0"/>
                    <a:pt x="49" y="0"/>
                  </a:cubicBezTo>
                  <a:lnTo>
                    <a:pt x="0" y="0"/>
                  </a:lnTo>
                  <a:close/>
                </a:path>
              </a:pathLst>
            </a:custGeom>
            <a:solidFill>
              <a:srgbClr val="60524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73" name="i$ļîḑè"/>
            <p:cNvSpPr/>
            <p:nvPr/>
          </p:nvSpPr>
          <p:spPr bwMode="auto">
            <a:xfrm>
              <a:off x="6519863" y="3646488"/>
              <a:ext cx="161925" cy="160338"/>
            </a:xfrm>
            <a:prstGeom prst="ellipse">
              <a:avLst/>
            </a:prstGeom>
            <a:solidFill>
              <a:srgbClr val="60524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74" name="iṥḻïdê"/>
            <p:cNvSpPr/>
            <p:nvPr/>
          </p:nvSpPr>
          <p:spPr bwMode="auto">
            <a:xfrm>
              <a:off x="6556376" y="3727450"/>
              <a:ext cx="33338" cy="563563"/>
            </a:xfrm>
            <a:custGeom>
              <a:avLst/>
              <a:gdLst>
                <a:gd name="T0" fmla="*/ 0 w 10"/>
                <a:gd name="T1" fmla="*/ 169 h 171"/>
                <a:gd name="T2" fmla="*/ 10 w 10"/>
                <a:gd name="T3" fmla="*/ 171 h 171"/>
                <a:gd name="T4" fmla="*/ 10 w 10"/>
                <a:gd name="T5" fmla="*/ 0 h 171"/>
                <a:gd name="T6" fmla="*/ 0 w 10"/>
                <a:gd name="T7" fmla="*/ 0 h 171"/>
                <a:gd name="T8" fmla="*/ 0 w 10"/>
                <a:gd name="T9" fmla="*/ 169 h 171"/>
              </a:gdLst>
              <a:ahLst/>
              <a:cxnLst>
                <a:cxn ang="0">
                  <a:pos x="T0" y="T1"/>
                </a:cxn>
                <a:cxn ang="0">
                  <a:pos x="T2" y="T3"/>
                </a:cxn>
                <a:cxn ang="0">
                  <a:pos x="T4" y="T5"/>
                </a:cxn>
                <a:cxn ang="0">
                  <a:pos x="T6" y="T7"/>
                </a:cxn>
                <a:cxn ang="0">
                  <a:pos x="T8" y="T9"/>
                </a:cxn>
              </a:cxnLst>
              <a:rect l="0" t="0" r="r" b="b"/>
              <a:pathLst>
                <a:path w="10" h="171">
                  <a:moveTo>
                    <a:pt x="0" y="169"/>
                  </a:moveTo>
                  <a:cubicBezTo>
                    <a:pt x="3" y="170"/>
                    <a:pt x="6" y="171"/>
                    <a:pt x="10" y="171"/>
                  </a:cubicBezTo>
                  <a:cubicBezTo>
                    <a:pt x="10" y="0"/>
                    <a:pt x="10" y="0"/>
                    <a:pt x="10" y="0"/>
                  </a:cubicBezTo>
                  <a:cubicBezTo>
                    <a:pt x="0" y="0"/>
                    <a:pt x="0" y="0"/>
                    <a:pt x="0" y="0"/>
                  </a:cubicBezTo>
                  <a:lnTo>
                    <a:pt x="0" y="169"/>
                  </a:lnTo>
                  <a:close/>
                </a:path>
              </a:pathLst>
            </a:custGeom>
            <a:solidFill>
              <a:srgbClr val="6D615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75" name="íşḻíḑê"/>
            <p:cNvSpPr/>
            <p:nvPr/>
          </p:nvSpPr>
          <p:spPr bwMode="auto">
            <a:xfrm>
              <a:off x="6556376" y="3649663"/>
              <a:ext cx="79375" cy="77788"/>
            </a:xfrm>
            <a:custGeom>
              <a:avLst/>
              <a:gdLst>
                <a:gd name="T0" fmla="*/ 24 w 24"/>
                <a:gd name="T1" fmla="*/ 2 h 24"/>
                <a:gd name="T2" fmla="*/ 19 w 24"/>
                <a:gd name="T3" fmla="*/ 0 h 24"/>
                <a:gd name="T4" fmla="*/ 0 w 24"/>
                <a:gd name="T5" fmla="*/ 24 h 24"/>
                <a:gd name="T6" fmla="*/ 10 w 24"/>
                <a:gd name="T7" fmla="*/ 24 h 24"/>
                <a:gd name="T8" fmla="*/ 24 w 24"/>
                <a:gd name="T9" fmla="*/ 2 h 24"/>
              </a:gdLst>
              <a:ahLst/>
              <a:cxnLst>
                <a:cxn ang="0">
                  <a:pos x="T0" y="T1"/>
                </a:cxn>
                <a:cxn ang="0">
                  <a:pos x="T2" y="T3"/>
                </a:cxn>
                <a:cxn ang="0">
                  <a:pos x="T4" y="T5"/>
                </a:cxn>
                <a:cxn ang="0">
                  <a:pos x="T6" y="T7"/>
                </a:cxn>
                <a:cxn ang="0">
                  <a:pos x="T8" y="T9"/>
                </a:cxn>
              </a:cxnLst>
              <a:rect l="0" t="0" r="r" b="b"/>
              <a:pathLst>
                <a:path w="24" h="24">
                  <a:moveTo>
                    <a:pt x="24" y="2"/>
                  </a:moveTo>
                  <a:cubicBezTo>
                    <a:pt x="22" y="1"/>
                    <a:pt x="21" y="1"/>
                    <a:pt x="19" y="0"/>
                  </a:cubicBezTo>
                  <a:cubicBezTo>
                    <a:pt x="8" y="3"/>
                    <a:pt x="0" y="12"/>
                    <a:pt x="0" y="24"/>
                  </a:cubicBezTo>
                  <a:cubicBezTo>
                    <a:pt x="10" y="24"/>
                    <a:pt x="10" y="24"/>
                    <a:pt x="10" y="24"/>
                  </a:cubicBezTo>
                  <a:cubicBezTo>
                    <a:pt x="10" y="14"/>
                    <a:pt x="16" y="6"/>
                    <a:pt x="24" y="2"/>
                  </a:cubicBezTo>
                  <a:close/>
                </a:path>
              </a:pathLst>
            </a:custGeom>
            <a:solidFill>
              <a:srgbClr val="6D615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76" name="isľïdé"/>
            <p:cNvSpPr/>
            <p:nvPr/>
          </p:nvSpPr>
          <p:spPr bwMode="auto">
            <a:xfrm>
              <a:off x="6415088" y="3306763"/>
              <a:ext cx="431800" cy="49213"/>
            </a:xfrm>
            <a:prstGeom prst="rect">
              <a:avLst/>
            </a:prstGeom>
            <a:solidFill>
              <a:srgbClr val="FFED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77" name="íṩlíḍe"/>
            <p:cNvSpPr/>
            <p:nvPr/>
          </p:nvSpPr>
          <p:spPr bwMode="auto">
            <a:xfrm>
              <a:off x="6415088" y="3306763"/>
              <a:ext cx="431800" cy="49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78" name="íSḷïḑé"/>
            <p:cNvSpPr/>
            <p:nvPr/>
          </p:nvSpPr>
          <p:spPr bwMode="auto">
            <a:xfrm>
              <a:off x="6767513" y="3306763"/>
              <a:ext cx="79375" cy="49213"/>
            </a:xfrm>
            <a:prstGeom prst="rect">
              <a:avLst/>
            </a:prstGeom>
            <a:solidFill>
              <a:srgbClr val="F4DF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79" name="îSḷïḋè"/>
            <p:cNvSpPr/>
            <p:nvPr/>
          </p:nvSpPr>
          <p:spPr bwMode="auto">
            <a:xfrm>
              <a:off x="6415088" y="3405188"/>
              <a:ext cx="431800" cy="52388"/>
            </a:xfrm>
            <a:prstGeom prst="rect">
              <a:avLst/>
            </a:prstGeom>
            <a:solidFill>
              <a:srgbClr val="FFED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80" name="iSḻiḓè"/>
            <p:cNvSpPr/>
            <p:nvPr/>
          </p:nvSpPr>
          <p:spPr bwMode="auto">
            <a:xfrm>
              <a:off x="6415088" y="3405188"/>
              <a:ext cx="431800" cy="5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81" name="îśḻiḍê"/>
            <p:cNvSpPr/>
            <p:nvPr/>
          </p:nvSpPr>
          <p:spPr bwMode="auto">
            <a:xfrm>
              <a:off x="6767513" y="3405188"/>
              <a:ext cx="79375" cy="52388"/>
            </a:xfrm>
            <a:prstGeom prst="rect">
              <a:avLst/>
            </a:prstGeom>
            <a:solidFill>
              <a:srgbClr val="F4DF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282" name="iṡ1ïḍe"/>
            <p:cNvSpPr/>
            <p:nvPr/>
          </p:nvSpPr>
          <p:spPr bwMode="auto">
            <a:xfrm>
              <a:off x="6754813" y="3313113"/>
              <a:ext cx="104775" cy="257175"/>
            </a:xfrm>
            <a:custGeom>
              <a:avLst/>
              <a:gdLst>
                <a:gd name="T0" fmla="*/ 50 w 66"/>
                <a:gd name="T1" fmla="*/ 162 h 162"/>
                <a:gd name="T2" fmla="*/ 0 w 66"/>
                <a:gd name="T3" fmla="*/ 156 h 162"/>
                <a:gd name="T4" fmla="*/ 16 w 66"/>
                <a:gd name="T5" fmla="*/ 0 h 162"/>
                <a:gd name="T6" fmla="*/ 66 w 66"/>
                <a:gd name="T7" fmla="*/ 6 h 162"/>
                <a:gd name="T8" fmla="*/ 50 w 66"/>
                <a:gd name="T9" fmla="*/ 162 h 162"/>
              </a:gdLst>
              <a:ahLst/>
              <a:cxnLst>
                <a:cxn ang="0">
                  <a:pos x="T0" y="T1"/>
                </a:cxn>
                <a:cxn ang="0">
                  <a:pos x="T2" y="T3"/>
                </a:cxn>
                <a:cxn ang="0">
                  <a:pos x="T4" y="T5"/>
                </a:cxn>
                <a:cxn ang="0">
                  <a:pos x="T6" y="T7"/>
                </a:cxn>
                <a:cxn ang="0">
                  <a:pos x="T8" y="T9"/>
                </a:cxn>
              </a:cxnLst>
              <a:rect l="0" t="0" r="r" b="b"/>
              <a:pathLst>
                <a:path w="66" h="162">
                  <a:moveTo>
                    <a:pt x="50" y="162"/>
                  </a:moveTo>
                  <a:lnTo>
                    <a:pt x="0" y="156"/>
                  </a:lnTo>
                  <a:lnTo>
                    <a:pt x="16" y="0"/>
                  </a:lnTo>
                  <a:lnTo>
                    <a:pt x="66" y="6"/>
                  </a:lnTo>
                  <a:lnTo>
                    <a:pt x="50" y="162"/>
                  </a:lnTo>
                  <a:close/>
                </a:path>
              </a:pathLst>
            </a:custGeom>
            <a:solidFill>
              <a:srgbClr val="F9DBB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83" name="ïŝlîḍê"/>
            <p:cNvSpPr/>
            <p:nvPr/>
          </p:nvSpPr>
          <p:spPr bwMode="auto">
            <a:xfrm>
              <a:off x="6764338" y="3316288"/>
              <a:ext cx="52388" cy="247650"/>
            </a:xfrm>
            <a:custGeom>
              <a:avLst/>
              <a:gdLst>
                <a:gd name="T0" fmla="*/ 14 w 33"/>
                <a:gd name="T1" fmla="*/ 156 h 156"/>
                <a:gd name="T2" fmla="*/ 0 w 33"/>
                <a:gd name="T3" fmla="*/ 154 h 156"/>
                <a:gd name="T4" fmla="*/ 19 w 33"/>
                <a:gd name="T5" fmla="*/ 0 h 156"/>
                <a:gd name="T6" fmla="*/ 33 w 33"/>
                <a:gd name="T7" fmla="*/ 2 h 156"/>
                <a:gd name="T8" fmla="*/ 14 w 33"/>
                <a:gd name="T9" fmla="*/ 156 h 156"/>
              </a:gdLst>
              <a:ahLst/>
              <a:cxnLst>
                <a:cxn ang="0">
                  <a:pos x="T0" y="T1"/>
                </a:cxn>
                <a:cxn ang="0">
                  <a:pos x="T2" y="T3"/>
                </a:cxn>
                <a:cxn ang="0">
                  <a:pos x="T4" y="T5"/>
                </a:cxn>
                <a:cxn ang="0">
                  <a:pos x="T6" y="T7"/>
                </a:cxn>
                <a:cxn ang="0">
                  <a:pos x="T8" y="T9"/>
                </a:cxn>
              </a:cxnLst>
              <a:rect l="0" t="0" r="r" b="b"/>
              <a:pathLst>
                <a:path w="33" h="156">
                  <a:moveTo>
                    <a:pt x="14" y="156"/>
                  </a:moveTo>
                  <a:lnTo>
                    <a:pt x="0" y="154"/>
                  </a:lnTo>
                  <a:lnTo>
                    <a:pt x="19" y="0"/>
                  </a:lnTo>
                  <a:lnTo>
                    <a:pt x="33" y="2"/>
                  </a:lnTo>
                  <a:lnTo>
                    <a:pt x="14" y="156"/>
                  </a:lnTo>
                  <a:close/>
                </a:path>
              </a:pathLst>
            </a:custGeom>
            <a:solidFill>
              <a:srgbClr val="F9E2C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84" name="iṩľíḓé"/>
            <p:cNvSpPr/>
            <p:nvPr/>
          </p:nvSpPr>
          <p:spPr bwMode="auto">
            <a:xfrm>
              <a:off x="6311901" y="3536950"/>
              <a:ext cx="92075" cy="88900"/>
            </a:xfrm>
            <a:custGeom>
              <a:avLst/>
              <a:gdLst>
                <a:gd name="T0" fmla="*/ 4 w 28"/>
                <a:gd name="T1" fmla="*/ 19 h 27"/>
                <a:gd name="T2" fmla="*/ 9 w 28"/>
                <a:gd name="T3" fmla="*/ 3 h 27"/>
                <a:gd name="T4" fmla="*/ 25 w 28"/>
                <a:gd name="T5" fmla="*/ 8 h 27"/>
                <a:gd name="T6" fmla="*/ 20 w 28"/>
                <a:gd name="T7" fmla="*/ 24 h 27"/>
                <a:gd name="T8" fmla="*/ 4 w 28"/>
                <a:gd name="T9" fmla="*/ 19 h 27"/>
              </a:gdLst>
              <a:ahLst/>
              <a:cxnLst>
                <a:cxn ang="0">
                  <a:pos x="T0" y="T1"/>
                </a:cxn>
                <a:cxn ang="0">
                  <a:pos x="T2" y="T3"/>
                </a:cxn>
                <a:cxn ang="0">
                  <a:pos x="T4" y="T5"/>
                </a:cxn>
                <a:cxn ang="0">
                  <a:pos x="T6" y="T7"/>
                </a:cxn>
                <a:cxn ang="0">
                  <a:pos x="T8" y="T9"/>
                </a:cxn>
              </a:cxnLst>
              <a:rect l="0" t="0" r="r" b="b"/>
              <a:pathLst>
                <a:path w="28" h="27">
                  <a:moveTo>
                    <a:pt x="4" y="19"/>
                  </a:moveTo>
                  <a:cubicBezTo>
                    <a:pt x="0" y="13"/>
                    <a:pt x="3" y="6"/>
                    <a:pt x="9" y="3"/>
                  </a:cubicBezTo>
                  <a:cubicBezTo>
                    <a:pt x="15" y="0"/>
                    <a:pt x="22" y="2"/>
                    <a:pt x="25" y="8"/>
                  </a:cubicBezTo>
                  <a:cubicBezTo>
                    <a:pt x="28" y="14"/>
                    <a:pt x="26" y="21"/>
                    <a:pt x="20" y="24"/>
                  </a:cubicBezTo>
                  <a:cubicBezTo>
                    <a:pt x="14" y="27"/>
                    <a:pt x="7" y="25"/>
                    <a:pt x="4" y="19"/>
                  </a:cubicBezTo>
                  <a:close/>
                </a:path>
              </a:pathLst>
            </a:custGeom>
            <a:solidFill>
              <a:srgbClr val="F9DBB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85" name="isḷiḑe"/>
            <p:cNvSpPr/>
            <p:nvPr/>
          </p:nvSpPr>
          <p:spPr bwMode="auto">
            <a:xfrm>
              <a:off x="6232526" y="3375025"/>
              <a:ext cx="161925" cy="223838"/>
            </a:xfrm>
            <a:custGeom>
              <a:avLst/>
              <a:gdLst>
                <a:gd name="T0" fmla="*/ 0 w 102"/>
                <a:gd name="T1" fmla="*/ 23 h 141"/>
                <a:gd name="T2" fmla="*/ 44 w 102"/>
                <a:gd name="T3" fmla="*/ 0 h 141"/>
                <a:gd name="T4" fmla="*/ 102 w 102"/>
                <a:gd name="T5" fmla="*/ 119 h 141"/>
                <a:gd name="T6" fmla="*/ 58 w 102"/>
                <a:gd name="T7" fmla="*/ 141 h 141"/>
                <a:gd name="T8" fmla="*/ 0 w 102"/>
                <a:gd name="T9" fmla="*/ 23 h 141"/>
              </a:gdLst>
              <a:ahLst/>
              <a:cxnLst>
                <a:cxn ang="0">
                  <a:pos x="T0" y="T1"/>
                </a:cxn>
                <a:cxn ang="0">
                  <a:pos x="T2" y="T3"/>
                </a:cxn>
                <a:cxn ang="0">
                  <a:pos x="T4" y="T5"/>
                </a:cxn>
                <a:cxn ang="0">
                  <a:pos x="T6" y="T7"/>
                </a:cxn>
                <a:cxn ang="0">
                  <a:pos x="T8" y="T9"/>
                </a:cxn>
              </a:cxnLst>
              <a:rect l="0" t="0" r="r" b="b"/>
              <a:pathLst>
                <a:path w="102" h="141">
                  <a:moveTo>
                    <a:pt x="0" y="23"/>
                  </a:moveTo>
                  <a:lnTo>
                    <a:pt x="44" y="0"/>
                  </a:lnTo>
                  <a:lnTo>
                    <a:pt x="102" y="119"/>
                  </a:lnTo>
                  <a:lnTo>
                    <a:pt x="58" y="141"/>
                  </a:lnTo>
                  <a:lnTo>
                    <a:pt x="0" y="23"/>
                  </a:lnTo>
                  <a:close/>
                </a:path>
              </a:pathLst>
            </a:custGeom>
            <a:solidFill>
              <a:srgbClr val="F9DBB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86" name="î$ḷïḑe"/>
            <p:cNvSpPr/>
            <p:nvPr/>
          </p:nvSpPr>
          <p:spPr bwMode="auto">
            <a:xfrm>
              <a:off x="6272213" y="3378200"/>
              <a:ext cx="112713" cy="201613"/>
            </a:xfrm>
            <a:custGeom>
              <a:avLst/>
              <a:gdLst>
                <a:gd name="T0" fmla="*/ 0 w 71"/>
                <a:gd name="T1" fmla="*/ 9 h 127"/>
                <a:gd name="T2" fmla="*/ 13 w 71"/>
                <a:gd name="T3" fmla="*/ 0 h 127"/>
                <a:gd name="T4" fmla="*/ 71 w 71"/>
                <a:gd name="T5" fmla="*/ 121 h 127"/>
                <a:gd name="T6" fmla="*/ 58 w 71"/>
                <a:gd name="T7" fmla="*/ 127 h 127"/>
                <a:gd name="T8" fmla="*/ 0 w 71"/>
                <a:gd name="T9" fmla="*/ 9 h 127"/>
              </a:gdLst>
              <a:ahLst/>
              <a:cxnLst>
                <a:cxn ang="0">
                  <a:pos x="T0" y="T1"/>
                </a:cxn>
                <a:cxn ang="0">
                  <a:pos x="T2" y="T3"/>
                </a:cxn>
                <a:cxn ang="0">
                  <a:pos x="T4" y="T5"/>
                </a:cxn>
                <a:cxn ang="0">
                  <a:pos x="T6" y="T7"/>
                </a:cxn>
                <a:cxn ang="0">
                  <a:pos x="T8" y="T9"/>
                </a:cxn>
              </a:cxnLst>
              <a:rect l="0" t="0" r="r" b="b"/>
              <a:pathLst>
                <a:path w="71" h="127">
                  <a:moveTo>
                    <a:pt x="0" y="9"/>
                  </a:moveTo>
                  <a:lnTo>
                    <a:pt x="13" y="0"/>
                  </a:lnTo>
                  <a:lnTo>
                    <a:pt x="71" y="121"/>
                  </a:lnTo>
                  <a:lnTo>
                    <a:pt x="58" y="127"/>
                  </a:lnTo>
                  <a:lnTo>
                    <a:pt x="0" y="9"/>
                  </a:lnTo>
                  <a:close/>
                </a:path>
              </a:pathLst>
            </a:custGeom>
            <a:solidFill>
              <a:srgbClr val="F9E2C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87" name="í$ļïḓe"/>
            <p:cNvSpPr/>
            <p:nvPr/>
          </p:nvSpPr>
          <p:spPr bwMode="auto">
            <a:xfrm>
              <a:off x="6731001" y="3267075"/>
              <a:ext cx="152400" cy="76200"/>
            </a:xfrm>
            <a:custGeom>
              <a:avLst/>
              <a:gdLst>
                <a:gd name="T0" fmla="*/ 23 w 46"/>
                <a:gd name="T1" fmla="*/ 0 h 23"/>
                <a:gd name="T2" fmla="*/ 0 w 46"/>
                <a:gd name="T3" fmla="*/ 23 h 23"/>
                <a:gd name="T4" fmla="*/ 46 w 46"/>
                <a:gd name="T5" fmla="*/ 23 h 23"/>
                <a:gd name="T6" fmla="*/ 23 w 46"/>
                <a:gd name="T7" fmla="*/ 0 h 23"/>
              </a:gdLst>
              <a:ahLst/>
              <a:cxnLst>
                <a:cxn ang="0">
                  <a:pos x="T0" y="T1"/>
                </a:cxn>
                <a:cxn ang="0">
                  <a:pos x="T2" y="T3"/>
                </a:cxn>
                <a:cxn ang="0">
                  <a:pos x="T4" y="T5"/>
                </a:cxn>
                <a:cxn ang="0">
                  <a:pos x="T6" y="T7"/>
                </a:cxn>
              </a:cxnLst>
              <a:rect l="0" t="0" r="r" b="b"/>
              <a:pathLst>
                <a:path w="46" h="23">
                  <a:moveTo>
                    <a:pt x="23" y="0"/>
                  </a:moveTo>
                  <a:cubicBezTo>
                    <a:pt x="11" y="0"/>
                    <a:pt x="0" y="11"/>
                    <a:pt x="0" y="23"/>
                  </a:cubicBezTo>
                  <a:cubicBezTo>
                    <a:pt x="46" y="23"/>
                    <a:pt x="46" y="23"/>
                    <a:pt x="46" y="23"/>
                  </a:cubicBezTo>
                  <a:cubicBezTo>
                    <a:pt x="46" y="11"/>
                    <a:pt x="36" y="0"/>
                    <a:pt x="23" y="0"/>
                  </a:cubicBezTo>
                  <a:close/>
                </a:path>
              </a:pathLst>
            </a:custGeom>
            <a:solidFill>
              <a:srgbClr val="48AFA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88" name="íŝļîďé"/>
            <p:cNvSpPr/>
            <p:nvPr/>
          </p:nvSpPr>
          <p:spPr bwMode="auto">
            <a:xfrm>
              <a:off x="6731001" y="3273425"/>
              <a:ext cx="103188" cy="69850"/>
            </a:xfrm>
            <a:custGeom>
              <a:avLst/>
              <a:gdLst>
                <a:gd name="T0" fmla="*/ 15 w 31"/>
                <a:gd name="T1" fmla="*/ 0 h 21"/>
                <a:gd name="T2" fmla="*/ 0 w 31"/>
                <a:gd name="T3" fmla="*/ 21 h 21"/>
                <a:gd name="T4" fmla="*/ 31 w 31"/>
                <a:gd name="T5" fmla="*/ 21 h 21"/>
                <a:gd name="T6" fmla="*/ 15 w 31"/>
                <a:gd name="T7" fmla="*/ 0 h 21"/>
              </a:gdLst>
              <a:ahLst/>
              <a:cxnLst>
                <a:cxn ang="0">
                  <a:pos x="T0" y="T1"/>
                </a:cxn>
                <a:cxn ang="0">
                  <a:pos x="T2" y="T3"/>
                </a:cxn>
                <a:cxn ang="0">
                  <a:pos x="T4" y="T5"/>
                </a:cxn>
                <a:cxn ang="0">
                  <a:pos x="T6" y="T7"/>
                </a:cxn>
              </a:cxnLst>
              <a:rect l="0" t="0" r="r" b="b"/>
              <a:pathLst>
                <a:path w="31" h="21">
                  <a:moveTo>
                    <a:pt x="15" y="0"/>
                  </a:moveTo>
                  <a:cubicBezTo>
                    <a:pt x="7" y="3"/>
                    <a:pt x="0" y="11"/>
                    <a:pt x="0" y="21"/>
                  </a:cubicBezTo>
                  <a:cubicBezTo>
                    <a:pt x="31" y="21"/>
                    <a:pt x="31" y="21"/>
                    <a:pt x="31" y="21"/>
                  </a:cubicBezTo>
                  <a:cubicBezTo>
                    <a:pt x="31" y="11"/>
                    <a:pt x="24" y="3"/>
                    <a:pt x="15" y="0"/>
                  </a:cubicBezTo>
                  <a:close/>
                </a:path>
              </a:pathLst>
            </a:custGeom>
            <a:solidFill>
              <a:srgbClr val="56C1C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89" name="iṩļïďe"/>
            <p:cNvSpPr/>
            <p:nvPr/>
          </p:nvSpPr>
          <p:spPr bwMode="auto">
            <a:xfrm>
              <a:off x="6519863" y="3243263"/>
              <a:ext cx="161925" cy="42863"/>
            </a:xfrm>
            <a:custGeom>
              <a:avLst/>
              <a:gdLst>
                <a:gd name="T0" fmla="*/ 0 w 49"/>
                <a:gd name="T1" fmla="*/ 0 h 13"/>
                <a:gd name="T2" fmla="*/ 25 w 49"/>
                <a:gd name="T3" fmla="*/ 13 h 13"/>
                <a:gd name="T4" fmla="*/ 49 w 49"/>
                <a:gd name="T5" fmla="*/ 0 h 13"/>
                <a:gd name="T6" fmla="*/ 0 w 49"/>
                <a:gd name="T7" fmla="*/ 0 h 13"/>
              </a:gdLst>
              <a:ahLst/>
              <a:cxnLst>
                <a:cxn ang="0">
                  <a:pos x="T0" y="T1"/>
                </a:cxn>
                <a:cxn ang="0">
                  <a:pos x="T2" y="T3"/>
                </a:cxn>
                <a:cxn ang="0">
                  <a:pos x="T4" y="T5"/>
                </a:cxn>
                <a:cxn ang="0">
                  <a:pos x="T6" y="T7"/>
                </a:cxn>
              </a:cxnLst>
              <a:rect l="0" t="0" r="r" b="b"/>
              <a:pathLst>
                <a:path w="49" h="13">
                  <a:moveTo>
                    <a:pt x="0" y="0"/>
                  </a:moveTo>
                  <a:cubicBezTo>
                    <a:pt x="0" y="7"/>
                    <a:pt x="11" y="13"/>
                    <a:pt x="25" y="13"/>
                  </a:cubicBezTo>
                  <a:cubicBezTo>
                    <a:pt x="38" y="13"/>
                    <a:pt x="49" y="7"/>
                    <a:pt x="49" y="0"/>
                  </a:cubicBezTo>
                  <a:cubicBezTo>
                    <a:pt x="0" y="0"/>
                    <a:pt x="0" y="0"/>
                    <a:pt x="0" y="0"/>
                  </a:cubicBezTo>
                </a:path>
              </a:pathLst>
            </a:custGeom>
            <a:solidFill>
              <a:srgbClr val="1F8D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90" name="iṡľíďè"/>
            <p:cNvSpPr/>
            <p:nvPr/>
          </p:nvSpPr>
          <p:spPr bwMode="auto">
            <a:xfrm>
              <a:off x="6415088" y="3289300"/>
              <a:ext cx="263525" cy="357188"/>
            </a:xfrm>
            <a:custGeom>
              <a:avLst/>
              <a:gdLst>
                <a:gd name="T0" fmla="*/ 74 w 80"/>
                <a:gd name="T1" fmla="*/ 51 h 108"/>
                <a:gd name="T2" fmla="*/ 0 w 80"/>
                <a:gd name="T3" fmla="*/ 51 h 108"/>
                <a:gd name="T4" fmla="*/ 0 w 80"/>
                <a:gd name="T5" fmla="*/ 107 h 108"/>
                <a:gd name="T6" fmla="*/ 7 w 80"/>
                <a:gd name="T7" fmla="*/ 108 h 108"/>
                <a:gd name="T8" fmla="*/ 7 w 80"/>
                <a:gd name="T9" fmla="*/ 108 h 108"/>
                <a:gd name="T10" fmla="*/ 10 w 80"/>
                <a:gd name="T11" fmla="*/ 104 h 108"/>
                <a:gd name="T12" fmla="*/ 15 w 80"/>
                <a:gd name="T13" fmla="*/ 108 h 108"/>
                <a:gd name="T14" fmla="*/ 15 w 80"/>
                <a:gd name="T15" fmla="*/ 108 h 108"/>
                <a:gd name="T16" fmla="*/ 76 w 80"/>
                <a:gd name="T17" fmla="*/ 101 h 108"/>
                <a:gd name="T18" fmla="*/ 80 w 80"/>
                <a:gd name="T19" fmla="*/ 95 h 108"/>
                <a:gd name="T20" fmla="*/ 74 w 80"/>
                <a:gd name="T21" fmla="*/ 51 h 108"/>
                <a:gd name="T22" fmla="*/ 70 w 80"/>
                <a:gd name="T23" fmla="*/ 20 h 108"/>
                <a:gd name="T24" fmla="*/ 0 w 80"/>
                <a:gd name="T25" fmla="*/ 20 h 108"/>
                <a:gd name="T26" fmla="*/ 0 w 80"/>
                <a:gd name="T27" fmla="*/ 35 h 108"/>
                <a:gd name="T28" fmla="*/ 72 w 80"/>
                <a:gd name="T29" fmla="*/ 35 h 108"/>
                <a:gd name="T30" fmla="*/ 70 w 80"/>
                <a:gd name="T31" fmla="*/ 20 h 108"/>
                <a:gd name="T32" fmla="*/ 64 w 80"/>
                <a:gd name="T33" fmla="*/ 0 h 108"/>
                <a:gd name="T34" fmla="*/ 63 w 80"/>
                <a:gd name="T35" fmla="*/ 0 h 108"/>
                <a:gd name="T36" fmla="*/ 24 w 80"/>
                <a:gd name="T37" fmla="*/ 5 h 108"/>
                <a:gd name="T38" fmla="*/ 69 w 80"/>
                <a:gd name="T39" fmla="*/ 5 h 108"/>
                <a:gd name="T40" fmla="*/ 68 w 80"/>
                <a:gd name="T41" fmla="*/ 4 h 108"/>
                <a:gd name="T42" fmla="*/ 64 w 80"/>
                <a:gd name="T4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108">
                  <a:moveTo>
                    <a:pt x="74" y="51"/>
                  </a:moveTo>
                  <a:cubicBezTo>
                    <a:pt x="0" y="51"/>
                    <a:pt x="0" y="51"/>
                    <a:pt x="0" y="51"/>
                  </a:cubicBezTo>
                  <a:cubicBezTo>
                    <a:pt x="0" y="107"/>
                    <a:pt x="0" y="107"/>
                    <a:pt x="0" y="107"/>
                  </a:cubicBezTo>
                  <a:cubicBezTo>
                    <a:pt x="7" y="108"/>
                    <a:pt x="7" y="108"/>
                    <a:pt x="7" y="108"/>
                  </a:cubicBezTo>
                  <a:cubicBezTo>
                    <a:pt x="7" y="108"/>
                    <a:pt x="7" y="108"/>
                    <a:pt x="7" y="108"/>
                  </a:cubicBezTo>
                  <a:cubicBezTo>
                    <a:pt x="9" y="108"/>
                    <a:pt x="10" y="107"/>
                    <a:pt x="10" y="104"/>
                  </a:cubicBezTo>
                  <a:cubicBezTo>
                    <a:pt x="10" y="107"/>
                    <a:pt x="12" y="108"/>
                    <a:pt x="15" y="108"/>
                  </a:cubicBezTo>
                  <a:cubicBezTo>
                    <a:pt x="15" y="108"/>
                    <a:pt x="15" y="108"/>
                    <a:pt x="15" y="108"/>
                  </a:cubicBezTo>
                  <a:cubicBezTo>
                    <a:pt x="76" y="101"/>
                    <a:pt x="76" y="101"/>
                    <a:pt x="76" y="101"/>
                  </a:cubicBezTo>
                  <a:cubicBezTo>
                    <a:pt x="78" y="100"/>
                    <a:pt x="80" y="98"/>
                    <a:pt x="80" y="95"/>
                  </a:cubicBezTo>
                  <a:cubicBezTo>
                    <a:pt x="74" y="51"/>
                    <a:pt x="74" y="51"/>
                    <a:pt x="74" y="51"/>
                  </a:cubicBezTo>
                  <a:moveTo>
                    <a:pt x="70" y="20"/>
                  </a:moveTo>
                  <a:cubicBezTo>
                    <a:pt x="0" y="20"/>
                    <a:pt x="0" y="20"/>
                    <a:pt x="0" y="20"/>
                  </a:cubicBezTo>
                  <a:cubicBezTo>
                    <a:pt x="0" y="35"/>
                    <a:pt x="0" y="35"/>
                    <a:pt x="0" y="35"/>
                  </a:cubicBezTo>
                  <a:cubicBezTo>
                    <a:pt x="72" y="35"/>
                    <a:pt x="72" y="35"/>
                    <a:pt x="72" y="35"/>
                  </a:cubicBezTo>
                  <a:cubicBezTo>
                    <a:pt x="70" y="20"/>
                    <a:pt x="70" y="20"/>
                    <a:pt x="70" y="20"/>
                  </a:cubicBezTo>
                  <a:moveTo>
                    <a:pt x="64" y="0"/>
                  </a:moveTo>
                  <a:cubicBezTo>
                    <a:pt x="64" y="0"/>
                    <a:pt x="63" y="0"/>
                    <a:pt x="63" y="0"/>
                  </a:cubicBezTo>
                  <a:cubicBezTo>
                    <a:pt x="24" y="5"/>
                    <a:pt x="24" y="5"/>
                    <a:pt x="24" y="5"/>
                  </a:cubicBezTo>
                  <a:cubicBezTo>
                    <a:pt x="69" y="5"/>
                    <a:pt x="69" y="5"/>
                    <a:pt x="69" y="5"/>
                  </a:cubicBezTo>
                  <a:cubicBezTo>
                    <a:pt x="68" y="4"/>
                    <a:pt x="68" y="4"/>
                    <a:pt x="68" y="4"/>
                  </a:cubicBezTo>
                  <a:cubicBezTo>
                    <a:pt x="68" y="2"/>
                    <a:pt x="66" y="0"/>
                    <a:pt x="64" y="0"/>
                  </a:cubicBezTo>
                </a:path>
              </a:pathLst>
            </a:custGeom>
            <a:solidFill>
              <a:srgbClr val="49B8B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91" name="ïSḷiḋè"/>
            <p:cNvSpPr/>
            <p:nvPr/>
          </p:nvSpPr>
          <p:spPr bwMode="auto">
            <a:xfrm>
              <a:off x="6415088" y="3306763"/>
              <a:ext cx="230188" cy="49213"/>
            </a:xfrm>
            <a:custGeom>
              <a:avLst/>
              <a:gdLst>
                <a:gd name="T0" fmla="*/ 69 w 70"/>
                <a:gd name="T1" fmla="*/ 0 h 15"/>
                <a:gd name="T2" fmla="*/ 24 w 70"/>
                <a:gd name="T3" fmla="*/ 0 h 15"/>
                <a:gd name="T4" fmla="*/ 3 w 70"/>
                <a:gd name="T5" fmla="*/ 2 h 15"/>
                <a:gd name="T6" fmla="*/ 0 w 70"/>
                <a:gd name="T7" fmla="*/ 4 h 15"/>
                <a:gd name="T8" fmla="*/ 0 w 70"/>
                <a:gd name="T9" fmla="*/ 15 h 15"/>
                <a:gd name="T10" fmla="*/ 70 w 70"/>
                <a:gd name="T11" fmla="*/ 15 h 15"/>
                <a:gd name="T12" fmla="*/ 69 w 7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70" h="15">
                  <a:moveTo>
                    <a:pt x="69" y="0"/>
                  </a:moveTo>
                  <a:cubicBezTo>
                    <a:pt x="24" y="0"/>
                    <a:pt x="24" y="0"/>
                    <a:pt x="24" y="0"/>
                  </a:cubicBezTo>
                  <a:cubicBezTo>
                    <a:pt x="3" y="2"/>
                    <a:pt x="3" y="2"/>
                    <a:pt x="3" y="2"/>
                  </a:cubicBezTo>
                  <a:cubicBezTo>
                    <a:pt x="1" y="3"/>
                    <a:pt x="0" y="3"/>
                    <a:pt x="0" y="4"/>
                  </a:cubicBezTo>
                  <a:cubicBezTo>
                    <a:pt x="0" y="15"/>
                    <a:pt x="0" y="15"/>
                    <a:pt x="0" y="15"/>
                  </a:cubicBezTo>
                  <a:cubicBezTo>
                    <a:pt x="70" y="15"/>
                    <a:pt x="70" y="15"/>
                    <a:pt x="70" y="15"/>
                  </a:cubicBezTo>
                  <a:cubicBezTo>
                    <a:pt x="69" y="0"/>
                    <a:pt x="69" y="0"/>
                    <a:pt x="69" y="0"/>
                  </a:cubicBezTo>
                </a:path>
              </a:pathLst>
            </a:custGeom>
            <a:solidFill>
              <a:srgbClr val="CBDAB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92" name="ís1iḍe"/>
            <p:cNvSpPr/>
            <p:nvPr/>
          </p:nvSpPr>
          <p:spPr bwMode="auto">
            <a:xfrm>
              <a:off x="6415088" y="3405188"/>
              <a:ext cx="242888" cy="52388"/>
            </a:xfrm>
            <a:custGeom>
              <a:avLst/>
              <a:gdLst>
                <a:gd name="T0" fmla="*/ 149 w 153"/>
                <a:gd name="T1" fmla="*/ 0 h 33"/>
                <a:gd name="T2" fmla="*/ 0 w 153"/>
                <a:gd name="T3" fmla="*/ 0 h 33"/>
                <a:gd name="T4" fmla="*/ 0 w 153"/>
                <a:gd name="T5" fmla="*/ 33 h 33"/>
                <a:gd name="T6" fmla="*/ 153 w 153"/>
                <a:gd name="T7" fmla="*/ 33 h 33"/>
                <a:gd name="T8" fmla="*/ 149 w 153"/>
                <a:gd name="T9" fmla="*/ 0 h 33"/>
              </a:gdLst>
              <a:ahLst/>
              <a:cxnLst>
                <a:cxn ang="0">
                  <a:pos x="T0" y="T1"/>
                </a:cxn>
                <a:cxn ang="0">
                  <a:pos x="T2" y="T3"/>
                </a:cxn>
                <a:cxn ang="0">
                  <a:pos x="T4" y="T5"/>
                </a:cxn>
                <a:cxn ang="0">
                  <a:pos x="T6" y="T7"/>
                </a:cxn>
                <a:cxn ang="0">
                  <a:pos x="T8" y="T9"/>
                </a:cxn>
              </a:cxnLst>
              <a:rect l="0" t="0" r="r" b="b"/>
              <a:pathLst>
                <a:path w="153" h="33">
                  <a:moveTo>
                    <a:pt x="149" y="0"/>
                  </a:moveTo>
                  <a:lnTo>
                    <a:pt x="0" y="0"/>
                  </a:lnTo>
                  <a:lnTo>
                    <a:pt x="0" y="33"/>
                  </a:lnTo>
                  <a:lnTo>
                    <a:pt x="153" y="33"/>
                  </a:lnTo>
                  <a:lnTo>
                    <a:pt x="149" y="0"/>
                  </a:lnTo>
                  <a:close/>
                </a:path>
              </a:pathLst>
            </a:custGeom>
            <a:solidFill>
              <a:srgbClr val="CBDAB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93" name="í$ḷiďe"/>
            <p:cNvSpPr/>
            <p:nvPr/>
          </p:nvSpPr>
          <p:spPr bwMode="auto">
            <a:xfrm>
              <a:off x="6415088" y="3405188"/>
              <a:ext cx="242888" cy="52388"/>
            </a:xfrm>
            <a:custGeom>
              <a:avLst/>
              <a:gdLst>
                <a:gd name="T0" fmla="*/ 149 w 153"/>
                <a:gd name="T1" fmla="*/ 0 h 33"/>
                <a:gd name="T2" fmla="*/ 0 w 153"/>
                <a:gd name="T3" fmla="*/ 0 h 33"/>
                <a:gd name="T4" fmla="*/ 0 w 153"/>
                <a:gd name="T5" fmla="*/ 33 h 33"/>
                <a:gd name="T6" fmla="*/ 153 w 153"/>
                <a:gd name="T7" fmla="*/ 33 h 33"/>
                <a:gd name="T8" fmla="*/ 149 w 153"/>
                <a:gd name="T9" fmla="*/ 0 h 33"/>
              </a:gdLst>
              <a:ahLst/>
              <a:cxnLst>
                <a:cxn ang="0">
                  <a:pos x="T0" y="T1"/>
                </a:cxn>
                <a:cxn ang="0">
                  <a:pos x="T2" y="T3"/>
                </a:cxn>
                <a:cxn ang="0">
                  <a:pos x="T4" y="T5"/>
                </a:cxn>
                <a:cxn ang="0">
                  <a:pos x="T6" y="T7"/>
                </a:cxn>
                <a:cxn ang="0">
                  <a:pos x="T8" y="T9"/>
                </a:cxn>
              </a:cxnLst>
              <a:rect l="0" t="0" r="r" b="b"/>
              <a:pathLst>
                <a:path w="153" h="33">
                  <a:moveTo>
                    <a:pt x="149" y="0"/>
                  </a:moveTo>
                  <a:lnTo>
                    <a:pt x="0" y="0"/>
                  </a:lnTo>
                  <a:lnTo>
                    <a:pt x="0" y="33"/>
                  </a:lnTo>
                  <a:lnTo>
                    <a:pt x="153" y="33"/>
                  </a:lnTo>
                  <a:lnTo>
                    <a:pt x="14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94" name="ïṥlíďe"/>
            <p:cNvSpPr/>
            <p:nvPr/>
          </p:nvSpPr>
          <p:spPr bwMode="auto">
            <a:xfrm>
              <a:off x="6223001" y="3263900"/>
              <a:ext cx="373063" cy="361950"/>
            </a:xfrm>
            <a:custGeom>
              <a:avLst/>
              <a:gdLst>
                <a:gd name="T0" fmla="*/ 110 w 113"/>
                <a:gd name="T1" fmla="*/ 0 h 110"/>
                <a:gd name="T2" fmla="*/ 54 w 113"/>
                <a:gd name="T3" fmla="*/ 9 h 110"/>
                <a:gd name="T4" fmla="*/ 54 w 113"/>
                <a:gd name="T5" fmla="*/ 9 h 110"/>
                <a:gd name="T6" fmla="*/ 4 w 113"/>
                <a:gd name="T7" fmla="*/ 1 h 110"/>
                <a:gd name="T8" fmla="*/ 1 w 113"/>
                <a:gd name="T9" fmla="*/ 5 h 110"/>
                <a:gd name="T10" fmla="*/ 12 w 113"/>
                <a:gd name="T11" fmla="*/ 97 h 110"/>
                <a:gd name="T12" fmla="*/ 16 w 113"/>
                <a:gd name="T13" fmla="*/ 102 h 110"/>
                <a:gd name="T14" fmla="*/ 39 w 113"/>
                <a:gd name="T15" fmla="*/ 105 h 110"/>
                <a:gd name="T16" fmla="*/ 42 w 113"/>
                <a:gd name="T17" fmla="*/ 110 h 110"/>
                <a:gd name="T18" fmla="*/ 54 w 113"/>
                <a:gd name="T19" fmla="*/ 108 h 110"/>
                <a:gd name="T20" fmla="*/ 67 w 113"/>
                <a:gd name="T21" fmla="*/ 110 h 110"/>
                <a:gd name="T22" fmla="*/ 70 w 113"/>
                <a:gd name="T23" fmla="*/ 105 h 110"/>
                <a:gd name="T24" fmla="*/ 70 w 113"/>
                <a:gd name="T25" fmla="*/ 105 h 110"/>
                <a:gd name="T26" fmla="*/ 97 w 113"/>
                <a:gd name="T27" fmla="*/ 101 h 110"/>
                <a:gd name="T28" fmla="*/ 102 w 113"/>
                <a:gd name="T29" fmla="*/ 96 h 110"/>
                <a:gd name="T30" fmla="*/ 113 w 113"/>
                <a:gd name="T31" fmla="*/ 5 h 110"/>
                <a:gd name="T32" fmla="*/ 110 w 113"/>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110">
                  <a:moveTo>
                    <a:pt x="110" y="0"/>
                  </a:moveTo>
                  <a:cubicBezTo>
                    <a:pt x="54" y="9"/>
                    <a:pt x="54" y="9"/>
                    <a:pt x="54" y="9"/>
                  </a:cubicBezTo>
                  <a:cubicBezTo>
                    <a:pt x="54" y="9"/>
                    <a:pt x="54" y="9"/>
                    <a:pt x="54" y="9"/>
                  </a:cubicBezTo>
                  <a:cubicBezTo>
                    <a:pt x="4" y="1"/>
                    <a:pt x="4" y="1"/>
                    <a:pt x="4" y="1"/>
                  </a:cubicBezTo>
                  <a:cubicBezTo>
                    <a:pt x="2" y="1"/>
                    <a:pt x="0" y="3"/>
                    <a:pt x="1" y="5"/>
                  </a:cubicBezTo>
                  <a:cubicBezTo>
                    <a:pt x="12" y="97"/>
                    <a:pt x="12" y="97"/>
                    <a:pt x="12" y="97"/>
                  </a:cubicBezTo>
                  <a:cubicBezTo>
                    <a:pt x="12" y="99"/>
                    <a:pt x="14" y="102"/>
                    <a:pt x="16" y="102"/>
                  </a:cubicBezTo>
                  <a:cubicBezTo>
                    <a:pt x="39" y="105"/>
                    <a:pt x="39" y="105"/>
                    <a:pt x="39" y="105"/>
                  </a:cubicBezTo>
                  <a:cubicBezTo>
                    <a:pt x="38" y="108"/>
                    <a:pt x="40" y="110"/>
                    <a:pt x="42" y="110"/>
                  </a:cubicBezTo>
                  <a:cubicBezTo>
                    <a:pt x="54" y="108"/>
                    <a:pt x="54" y="108"/>
                    <a:pt x="54" y="108"/>
                  </a:cubicBezTo>
                  <a:cubicBezTo>
                    <a:pt x="67" y="110"/>
                    <a:pt x="67" y="110"/>
                    <a:pt x="67" y="110"/>
                  </a:cubicBezTo>
                  <a:cubicBezTo>
                    <a:pt x="69" y="110"/>
                    <a:pt x="70" y="108"/>
                    <a:pt x="70" y="105"/>
                  </a:cubicBezTo>
                  <a:cubicBezTo>
                    <a:pt x="70" y="105"/>
                    <a:pt x="70" y="105"/>
                    <a:pt x="70" y="105"/>
                  </a:cubicBezTo>
                  <a:cubicBezTo>
                    <a:pt x="97" y="101"/>
                    <a:pt x="97" y="101"/>
                    <a:pt x="97" y="101"/>
                  </a:cubicBezTo>
                  <a:cubicBezTo>
                    <a:pt x="99" y="101"/>
                    <a:pt x="101" y="99"/>
                    <a:pt x="102" y="96"/>
                  </a:cubicBezTo>
                  <a:cubicBezTo>
                    <a:pt x="113" y="5"/>
                    <a:pt x="113" y="5"/>
                    <a:pt x="113" y="5"/>
                  </a:cubicBezTo>
                  <a:cubicBezTo>
                    <a:pt x="113" y="2"/>
                    <a:pt x="112" y="0"/>
                    <a:pt x="110" y="0"/>
                  </a:cubicBezTo>
                  <a:close/>
                </a:path>
              </a:pathLst>
            </a:custGeom>
            <a:solidFill>
              <a:srgbClr val="F9E2C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95" name="íṧlîḓe"/>
            <p:cNvSpPr/>
            <p:nvPr/>
          </p:nvSpPr>
          <p:spPr bwMode="auto">
            <a:xfrm>
              <a:off x="6391276" y="3276600"/>
              <a:ext cx="269875" cy="358775"/>
            </a:xfrm>
            <a:custGeom>
              <a:avLst/>
              <a:gdLst>
                <a:gd name="T0" fmla="*/ 82 w 82"/>
                <a:gd name="T1" fmla="*/ 96 h 109"/>
                <a:gd name="T2" fmla="*/ 78 w 82"/>
                <a:gd name="T3" fmla="*/ 101 h 109"/>
                <a:gd name="T4" fmla="*/ 17 w 82"/>
                <a:gd name="T5" fmla="*/ 109 h 109"/>
                <a:gd name="T6" fmla="*/ 12 w 82"/>
                <a:gd name="T7" fmla="*/ 105 h 109"/>
                <a:gd name="T8" fmla="*/ 1 w 82"/>
                <a:gd name="T9" fmla="*/ 13 h 109"/>
                <a:gd name="T10" fmla="*/ 5 w 82"/>
                <a:gd name="T11" fmla="*/ 8 h 109"/>
                <a:gd name="T12" fmla="*/ 65 w 82"/>
                <a:gd name="T13" fmla="*/ 0 h 109"/>
                <a:gd name="T14" fmla="*/ 71 w 82"/>
                <a:gd name="T15" fmla="*/ 4 h 109"/>
                <a:gd name="T16" fmla="*/ 82 w 82"/>
                <a:gd name="T17" fmla="*/ 9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09">
                  <a:moveTo>
                    <a:pt x="82" y="96"/>
                  </a:moveTo>
                  <a:cubicBezTo>
                    <a:pt x="82" y="99"/>
                    <a:pt x="80" y="101"/>
                    <a:pt x="78" y="101"/>
                  </a:cubicBezTo>
                  <a:cubicBezTo>
                    <a:pt x="17" y="109"/>
                    <a:pt x="17" y="109"/>
                    <a:pt x="17" y="109"/>
                  </a:cubicBezTo>
                  <a:cubicBezTo>
                    <a:pt x="15" y="109"/>
                    <a:pt x="12" y="107"/>
                    <a:pt x="12" y="105"/>
                  </a:cubicBezTo>
                  <a:cubicBezTo>
                    <a:pt x="1" y="13"/>
                    <a:pt x="1" y="13"/>
                    <a:pt x="1" y="13"/>
                  </a:cubicBezTo>
                  <a:cubicBezTo>
                    <a:pt x="0" y="11"/>
                    <a:pt x="2" y="8"/>
                    <a:pt x="5" y="8"/>
                  </a:cubicBezTo>
                  <a:cubicBezTo>
                    <a:pt x="65" y="0"/>
                    <a:pt x="65" y="0"/>
                    <a:pt x="65" y="0"/>
                  </a:cubicBezTo>
                  <a:cubicBezTo>
                    <a:pt x="68" y="0"/>
                    <a:pt x="70" y="2"/>
                    <a:pt x="71" y="4"/>
                  </a:cubicBezTo>
                  <a:lnTo>
                    <a:pt x="82" y="96"/>
                  </a:lnTo>
                  <a:close/>
                </a:path>
              </a:pathLst>
            </a:custGeom>
            <a:solidFill>
              <a:srgbClr val="32CCB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96" name="îşliďé"/>
            <p:cNvSpPr/>
            <p:nvPr/>
          </p:nvSpPr>
          <p:spPr bwMode="auto">
            <a:xfrm>
              <a:off x="6200776" y="3276600"/>
              <a:ext cx="230188" cy="358775"/>
            </a:xfrm>
            <a:custGeom>
              <a:avLst/>
              <a:gdLst>
                <a:gd name="T0" fmla="*/ 70 w 70"/>
                <a:gd name="T1" fmla="*/ 105 h 109"/>
                <a:gd name="T2" fmla="*/ 67 w 70"/>
                <a:gd name="T3" fmla="*/ 109 h 109"/>
                <a:gd name="T4" fmla="*/ 16 w 70"/>
                <a:gd name="T5" fmla="*/ 101 h 109"/>
                <a:gd name="T6" fmla="*/ 12 w 70"/>
                <a:gd name="T7" fmla="*/ 96 h 109"/>
                <a:gd name="T8" fmla="*/ 1 w 70"/>
                <a:gd name="T9" fmla="*/ 4 h 109"/>
                <a:gd name="T10" fmla="*/ 4 w 70"/>
                <a:gd name="T11" fmla="*/ 0 h 109"/>
                <a:gd name="T12" fmla="*/ 54 w 70"/>
                <a:gd name="T13" fmla="*/ 8 h 109"/>
                <a:gd name="T14" fmla="*/ 59 w 70"/>
                <a:gd name="T15" fmla="*/ 13 h 109"/>
                <a:gd name="T16" fmla="*/ 70 w 70"/>
                <a:gd name="T17" fmla="*/ 10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09">
                  <a:moveTo>
                    <a:pt x="70" y="105"/>
                  </a:moveTo>
                  <a:cubicBezTo>
                    <a:pt x="70" y="107"/>
                    <a:pt x="69" y="109"/>
                    <a:pt x="67" y="109"/>
                  </a:cubicBezTo>
                  <a:cubicBezTo>
                    <a:pt x="16" y="101"/>
                    <a:pt x="16" y="101"/>
                    <a:pt x="16" y="101"/>
                  </a:cubicBezTo>
                  <a:cubicBezTo>
                    <a:pt x="14" y="101"/>
                    <a:pt x="12" y="99"/>
                    <a:pt x="12" y="96"/>
                  </a:cubicBezTo>
                  <a:cubicBezTo>
                    <a:pt x="1" y="4"/>
                    <a:pt x="1" y="4"/>
                    <a:pt x="1" y="4"/>
                  </a:cubicBezTo>
                  <a:cubicBezTo>
                    <a:pt x="0" y="2"/>
                    <a:pt x="2" y="0"/>
                    <a:pt x="4" y="0"/>
                  </a:cubicBezTo>
                  <a:cubicBezTo>
                    <a:pt x="54" y="8"/>
                    <a:pt x="54" y="8"/>
                    <a:pt x="54" y="8"/>
                  </a:cubicBezTo>
                  <a:cubicBezTo>
                    <a:pt x="56" y="8"/>
                    <a:pt x="58" y="11"/>
                    <a:pt x="59" y="13"/>
                  </a:cubicBezTo>
                  <a:lnTo>
                    <a:pt x="70" y="105"/>
                  </a:lnTo>
                  <a:close/>
                </a:path>
              </a:pathLst>
            </a:custGeom>
            <a:solidFill>
              <a:srgbClr val="1DB29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97" name="íṡľíḍê"/>
            <p:cNvSpPr/>
            <p:nvPr/>
          </p:nvSpPr>
          <p:spPr bwMode="auto">
            <a:xfrm>
              <a:off x="6761163" y="3533775"/>
              <a:ext cx="79375" cy="79375"/>
            </a:xfrm>
            <a:custGeom>
              <a:avLst/>
              <a:gdLst>
                <a:gd name="T0" fmla="*/ 5 w 24"/>
                <a:gd name="T1" fmla="*/ 20 h 24"/>
                <a:gd name="T2" fmla="*/ 4 w 24"/>
                <a:gd name="T3" fmla="*/ 5 h 24"/>
                <a:gd name="T4" fmla="*/ 19 w 24"/>
                <a:gd name="T5" fmla="*/ 3 h 24"/>
                <a:gd name="T6" fmla="*/ 20 w 24"/>
                <a:gd name="T7" fmla="*/ 19 h 24"/>
                <a:gd name="T8" fmla="*/ 5 w 24"/>
                <a:gd name="T9" fmla="*/ 20 h 24"/>
              </a:gdLst>
              <a:ahLst/>
              <a:cxnLst>
                <a:cxn ang="0">
                  <a:pos x="T0" y="T1"/>
                </a:cxn>
                <a:cxn ang="0">
                  <a:pos x="T2" y="T3"/>
                </a:cxn>
                <a:cxn ang="0">
                  <a:pos x="T4" y="T5"/>
                </a:cxn>
                <a:cxn ang="0">
                  <a:pos x="T6" y="T7"/>
                </a:cxn>
                <a:cxn ang="0">
                  <a:pos x="T8" y="T9"/>
                </a:cxn>
              </a:cxnLst>
              <a:rect l="0" t="0" r="r" b="b"/>
              <a:pathLst>
                <a:path w="24" h="24">
                  <a:moveTo>
                    <a:pt x="5" y="20"/>
                  </a:moveTo>
                  <a:cubicBezTo>
                    <a:pt x="1" y="16"/>
                    <a:pt x="0" y="9"/>
                    <a:pt x="4" y="5"/>
                  </a:cubicBezTo>
                  <a:cubicBezTo>
                    <a:pt x="7" y="0"/>
                    <a:pt x="14" y="0"/>
                    <a:pt x="19" y="3"/>
                  </a:cubicBezTo>
                  <a:cubicBezTo>
                    <a:pt x="23" y="7"/>
                    <a:pt x="24" y="14"/>
                    <a:pt x="20" y="19"/>
                  </a:cubicBezTo>
                  <a:cubicBezTo>
                    <a:pt x="17" y="23"/>
                    <a:pt x="10" y="24"/>
                    <a:pt x="5" y="20"/>
                  </a:cubicBezTo>
                  <a:close/>
                </a:path>
              </a:pathLst>
            </a:custGeom>
            <a:solidFill>
              <a:srgbClr val="F9DBB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98" name="ís1íḑê"/>
            <p:cNvSpPr/>
            <p:nvPr/>
          </p:nvSpPr>
          <p:spPr bwMode="auto">
            <a:xfrm>
              <a:off x="6657976" y="3454400"/>
              <a:ext cx="165100" cy="144463"/>
            </a:xfrm>
            <a:custGeom>
              <a:avLst/>
              <a:gdLst>
                <a:gd name="T0" fmla="*/ 0 w 104"/>
                <a:gd name="T1" fmla="*/ 35 h 91"/>
                <a:gd name="T2" fmla="*/ 29 w 104"/>
                <a:gd name="T3" fmla="*/ 0 h 91"/>
                <a:gd name="T4" fmla="*/ 104 w 104"/>
                <a:gd name="T5" fmla="*/ 56 h 91"/>
                <a:gd name="T6" fmla="*/ 75 w 104"/>
                <a:gd name="T7" fmla="*/ 91 h 91"/>
                <a:gd name="T8" fmla="*/ 0 w 104"/>
                <a:gd name="T9" fmla="*/ 35 h 91"/>
              </a:gdLst>
              <a:ahLst/>
              <a:cxnLst>
                <a:cxn ang="0">
                  <a:pos x="T0" y="T1"/>
                </a:cxn>
                <a:cxn ang="0">
                  <a:pos x="T2" y="T3"/>
                </a:cxn>
                <a:cxn ang="0">
                  <a:pos x="T4" y="T5"/>
                </a:cxn>
                <a:cxn ang="0">
                  <a:pos x="T6" y="T7"/>
                </a:cxn>
                <a:cxn ang="0">
                  <a:pos x="T8" y="T9"/>
                </a:cxn>
              </a:cxnLst>
              <a:rect l="0" t="0" r="r" b="b"/>
              <a:pathLst>
                <a:path w="104" h="91">
                  <a:moveTo>
                    <a:pt x="0" y="35"/>
                  </a:moveTo>
                  <a:lnTo>
                    <a:pt x="29" y="0"/>
                  </a:lnTo>
                  <a:lnTo>
                    <a:pt x="104" y="56"/>
                  </a:lnTo>
                  <a:lnTo>
                    <a:pt x="75" y="91"/>
                  </a:lnTo>
                  <a:lnTo>
                    <a:pt x="0" y="35"/>
                  </a:lnTo>
                  <a:close/>
                </a:path>
              </a:pathLst>
            </a:custGeom>
            <a:solidFill>
              <a:srgbClr val="F9DBB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99" name="íSļíḍè"/>
            <p:cNvSpPr/>
            <p:nvPr/>
          </p:nvSpPr>
          <p:spPr bwMode="auto">
            <a:xfrm>
              <a:off x="6684963" y="3460750"/>
              <a:ext cx="131763" cy="109538"/>
            </a:xfrm>
            <a:custGeom>
              <a:avLst/>
              <a:gdLst>
                <a:gd name="T0" fmla="*/ 0 w 83"/>
                <a:gd name="T1" fmla="*/ 11 h 69"/>
                <a:gd name="T2" fmla="*/ 8 w 83"/>
                <a:gd name="T3" fmla="*/ 0 h 69"/>
                <a:gd name="T4" fmla="*/ 83 w 83"/>
                <a:gd name="T5" fmla="*/ 58 h 69"/>
                <a:gd name="T6" fmla="*/ 75 w 83"/>
                <a:gd name="T7" fmla="*/ 69 h 69"/>
                <a:gd name="T8" fmla="*/ 0 w 83"/>
                <a:gd name="T9" fmla="*/ 11 h 69"/>
              </a:gdLst>
              <a:ahLst/>
              <a:cxnLst>
                <a:cxn ang="0">
                  <a:pos x="T0" y="T1"/>
                </a:cxn>
                <a:cxn ang="0">
                  <a:pos x="T2" y="T3"/>
                </a:cxn>
                <a:cxn ang="0">
                  <a:pos x="T4" y="T5"/>
                </a:cxn>
                <a:cxn ang="0">
                  <a:pos x="T6" y="T7"/>
                </a:cxn>
                <a:cxn ang="0">
                  <a:pos x="T8" y="T9"/>
                </a:cxn>
              </a:cxnLst>
              <a:rect l="0" t="0" r="r" b="b"/>
              <a:pathLst>
                <a:path w="83" h="69">
                  <a:moveTo>
                    <a:pt x="0" y="11"/>
                  </a:moveTo>
                  <a:lnTo>
                    <a:pt x="8" y="0"/>
                  </a:lnTo>
                  <a:lnTo>
                    <a:pt x="83" y="58"/>
                  </a:lnTo>
                  <a:lnTo>
                    <a:pt x="75" y="69"/>
                  </a:lnTo>
                  <a:lnTo>
                    <a:pt x="0" y="11"/>
                  </a:lnTo>
                  <a:close/>
                </a:path>
              </a:pathLst>
            </a:custGeom>
            <a:solidFill>
              <a:srgbClr val="F9E2C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00" name="iŝ1îḑè"/>
            <p:cNvSpPr/>
            <p:nvPr/>
          </p:nvSpPr>
          <p:spPr bwMode="auto">
            <a:xfrm>
              <a:off x="6589713" y="3471863"/>
              <a:ext cx="22225" cy="22225"/>
            </a:xfrm>
            <a:custGeom>
              <a:avLst/>
              <a:gdLst>
                <a:gd name="T0" fmla="*/ 5 w 7"/>
                <a:gd name="T1" fmla="*/ 1 h 7"/>
                <a:gd name="T2" fmla="*/ 7 w 7"/>
                <a:gd name="T3" fmla="*/ 5 h 7"/>
                <a:gd name="T4" fmla="*/ 2 w 7"/>
                <a:gd name="T5" fmla="*/ 7 h 7"/>
                <a:gd name="T6" fmla="*/ 0 w 7"/>
                <a:gd name="T7" fmla="*/ 3 h 7"/>
                <a:gd name="T8" fmla="*/ 5 w 7"/>
                <a:gd name="T9" fmla="*/ 1 h 7"/>
              </a:gdLst>
              <a:ahLst/>
              <a:cxnLst>
                <a:cxn ang="0">
                  <a:pos x="T0" y="T1"/>
                </a:cxn>
                <a:cxn ang="0">
                  <a:pos x="T2" y="T3"/>
                </a:cxn>
                <a:cxn ang="0">
                  <a:pos x="T4" y="T5"/>
                </a:cxn>
                <a:cxn ang="0">
                  <a:pos x="T6" y="T7"/>
                </a:cxn>
                <a:cxn ang="0">
                  <a:pos x="T8" y="T9"/>
                </a:cxn>
              </a:cxnLst>
              <a:rect l="0" t="0" r="r" b="b"/>
              <a:pathLst>
                <a:path w="7" h="7">
                  <a:moveTo>
                    <a:pt x="5" y="1"/>
                  </a:moveTo>
                  <a:cubicBezTo>
                    <a:pt x="7" y="1"/>
                    <a:pt x="7" y="3"/>
                    <a:pt x="7" y="5"/>
                  </a:cubicBezTo>
                  <a:cubicBezTo>
                    <a:pt x="6" y="7"/>
                    <a:pt x="4" y="7"/>
                    <a:pt x="2" y="7"/>
                  </a:cubicBezTo>
                  <a:cubicBezTo>
                    <a:pt x="1" y="6"/>
                    <a:pt x="0" y="4"/>
                    <a:pt x="0" y="3"/>
                  </a:cubicBezTo>
                  <a:cubicBezTo>
                    <a:pt x="1" y="1"/>
                    <a:pt x="3" y="0"/>
                    <a:pt x="5" y="1"/>
                  </a:cubicBezTo>
                  <a:close/>
                </a:path>
              </a:pathLst>
            </a:custGeom>
            <a:solidFill>
              <a:srgbClr val="F9DBB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01" name="iŝľïḍè"/>
            <p:cNvSpPr/>
            <p:nvPr/>
          </p:nvSpPr>
          <p:spPr bwMode="auto">
            <a:xfrm>
              <a:off x="6596063" y="3475038"/>
              <a:ext cx="61913" cy="38100"/>
            </a:xfrm>
            <a:custGeom>
              <a:avLst/>
              <a:gdLst>
                <a:gd name="T0" fmla="*/ 39 w 39"/>
                <a:gd name="T1" fmla="*/ 10 h 24"/>
                <a:gd name="T2" fmla="*/ 35 w 39"/>
                <a:gd name="T3" fmla="*/ 24 h 24"/>
                <a:gd name="T4" fmla="*/ 0 w 39"/>
                <a:gd name="T5" fmla="*/ 12 h 24"/>
                <a:gd name="T6" fmla="*/ 6 w 39"/>
                <a:gd name="T7" fmla="*/ 0 h 24"/>
                <a:gd name="T8" fmla="*/ 39 w 39"/>
                <a:gd name="T9" fmla="*/ 10 h 24"/>
              </a:gdLst>
              <a:ahLst/>
              <a:cxnLst>
                <a:cxn ang="0">
                  <a:pos x="T0" y="T1"/>
                </a:cxn>
                <a:cxn ang="0">
                  <a:pos x="T2" y="T3"/>
                </a:cxn>
                <a:cxn ang="0">
                  <a:pos x="T4" y="T5"/>
                </a:cxn>
                <a:cxn ang="0">
                  <a:pos x="T6" y="T7"/>
                </a:cxn>
                <a:cxn ang="0">
                  <a:pos x="T8" y="T9"/>
                </a:cxn>
              </a:cxnLst>
              <a:rect l="0" t="0" r="r" b="b"/>
              <a:pathLst>
                <a:path w="39" h="24">
                  <a:moveTo>
                    <a:pt x="39" y="10"/>
                  </a:moveTo>
                  <a:lnTo>
                    <a:pt x="35" y="24"/>
                  </a:lnTo>
                  <a:lnTo>
                    <a:pt x="0" y="12"/>
                  </a:lnTo>
                  <a:lnTo>
                    <a:pt x="6" y="0"/>
                  </a:lnTo>
                  <a:lnTo>
                    <a:pt x="39" y="10"/>
                  </a:lnTo>
                  <a:close/>
                </a:path>
              </a:pathLst>
            </a:custGeom>
            <a:solidFill>
              <a:srgbClr val="F9DBB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02" name="ï$liḑè"/>
            <p:cNvSpPr/>
            <p:nvPr/>
          </p:nvSpPr>
          <p:spPr bwMode="auto">
            <a:xfrm>
              <a:off x="6599238" y="3484563"/>
              <a:ext cx="55563" cy="25400"/>
            </a:xfrm>
            <a:custGeom>
              <a:avLst/>
              <a:gdLst>
                <a:gd name="T0" fmla="*/ 35 w 35"/>
                <a:gd name="T1" fmla="*/ 12 h 16"/>
                <a:gd name="T2" fmla="*/ 33 w 35"/>
                <a:gd name="T3" fmla="*/ 16 h 16"/>
                <a:gd name="T4" fmla="*/ 0 w 35"/>
                <a:gd name="T5" fmla="*/ 4 h 16"/>
                <a:gd name="T6" fmla="*/ 0 w 35"/>
                <a:gd name="T7" fmla="*/ 0 h 16"/>
                <a:gd name="T8" fmla="*/ 35 w 35"/>
                <a:gd name="T9" fmla="*/ 12 h 16"/>
              </a:gdLst>
              <a:ahLst/>
              <a:cxnLst>
                <a:cxn ang="0">
                  <a:pos x="T0" y="T1"/>
                </a:cxn>
                <a:cxn ang="0">
                  <a:pos x="T2" y="T3"/>
                </a:cxn>
                <a:cxn ang="0">
                  <a:pos x="T4" y="T5"/>
                </a:cxn>
                <a:cxn ang="0">
                  <a:pos x="T6" y="T7"/>
                </a:cxn>
                <a:cxn ang="0">
                  <a:pos x="T8" y="T9"/>
                </a:cxn>
              </a:cxnLst>
              <a:rect l="0" t="0" r="r" b="b"/>
              <a:pathLst>
                <a:path w="35" h="16">
                  <a:moveTo>
                    <a:pt x="35" y="12"/>
                  </a:moveTo>
                  <a:lnTo>
                    <a:pt x="33" y="16"/>
                  </a:lnTo>
                  <a:lnTo>
                    <a:pt x="0" y="4"/>
                  </a:lnTo>
                  <a:lnTo>
                    <a:pt x="0" y="0"/>
                  </a:lnTo>
                  <a:lnTo>
                    <a:pt x="35" y="12"/>
                  </a:lnTo>
                  <a:close/>
                </a:path>
              </a:pathLst>
            </a:custGeom>
            <a:solidFill>
              <a:srgbClr val="F9E2C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03" name="îṣlíďê"/>
            <p:cNvSpPr/>
            <p:nvPr/>
          </p:nvSpPr>
          <p:spPr bwMode="auto">
            <a:xfrm>
              <a:off x="6596063" y="3451225"/>
              <a:ext cx="26988" cy="23813"/>
            </a:xfrm>
            <a:custGeom>
              <a:avLst/>
              <a:gdLst>
                <a:gd name="T0" fmla="*/ 5 w 8"/>
                <a:gd name="T1" fmla="*/ 0 h 7"/>
                <a:gd name="T2" fmla="*/ 7 w 8"/>
                <a:gd name="T3" fmla="*/ 4 h 7"/>
                <a:gd name="T4" fmla="*/ 3 w 8"/>
                <a:gd name="T5" fmla="*/ 7 h 7"/>
                <a:gd name="T6" fmla="*/ 1 w 8"/>
                <a:gd name="T7" fmla="*/ 2 h 7"/>
                <a:gd name="T8" fmla="*/ 5 w 8"/>
                <a:gd name="T9" fmla="*/ 0 h 7"/>
              </a:gdLst>
              <a:ahLst/>
              <a:cxnLst>
                <a:cxn ang="0">
                  <a:pos x="T0" y="T1"/>
                </a:cxn>
                <a:cxn ang="0">
                  <a:pos x="T2" y="T3"/>
                </a:cxn>
                <a:cxn ang="0">
                  <a:pos x="T4" y="T5"/>
                </a:cxn>
                <a:cxn ang="0">
                  <a:pos x="T6" y="T7"/>
                </a:cxn>
                <a:cxn ang="0">
                  <a:pos x="T8" y="T9"/>
                </a:cxn>
              </a:cxnLst>
              <a:rect l="0" t="0" r="r" b="b"/>
              <a:pathLst>
                <a:path w="8" h="7">
                  <a:moveTo>
                    <a:pt x="5" y="0"/>
                  </a:moveTo>
                  <a:cubicBezTo>
                    <a:pt x="7" y="1"/>
                    <a:pt x="8" y="3"/>
                    <a:pt x="7" y="4"/>
                  </a:cubicBezTo>
                  <a:cubicBezTo>
                    <a:pt x="6" y="6"/>
                    <a:pt x="5" y="7"/>
                    <a:pt x="3" y="7"/>
                  </a:cubicBezTo>
                  <a:cubicBezTo>
                    <a:pt x="1" y="6"/>
                    <a:pt x="0" y="4"/>
                    <a:pt x="1" y="2"/>
                  </a:cubicBezTo>
                  <a:cubicBezTo>
                    <a:pt x="1" y="0"/>
                    <a:pt x="3" y="0"/>
                    <a:pt x="5" y="0"/>
                  </a:cubicBezTo>
                  <a:close/>
                </a:path>
              </a:pathLst>
            </a:custGeom>
            <a:solidFill>
              <a:srgbClr val="F9DBB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04" name="islídé"/>
            <p:cNvSpPr/>
            <p:nvPr/>
          </p:nvSpPr>
          <p:spPr bwMode="auto">
            <a:xfrm>
              <a:off x="6605588" y="3451225"/>
              <a:ext cx="60325" cy="39688"/>
            </a:xfrm>
            <a:custGeom>
              <a:avLst/>
              <a:gdLst>
                <a:gd name="T0" fmla="*/ 38 w 38"/>
                <a:gd name="T1" fmla="*/ 13 h 25"/>
                <a:gd name="T2" fmla="*/ 33 w 38"/>
                <a:gd name="T3" fmla="*/ 25 h 25"/>
                <a:gd name="T4" fmla="*/ 0 w 38"/>
                <a:gd name="T5" fmla="*/ 15 h 25"/>
                <a:gd name="T6" fmla="*/ 4 w 38"/>
                <a:gd name="T7" fmla="*/ 0 h 25"/>
                <a:gd name="T8" fmla="*/ 38 w 38"/>
                <a:gd name="T9" fmla="*/ 13 h 25"/>
              </a:gdLst>
              <a:ahLst/>
              <a:cxnLst>
                <a:cxn ang="0">
                  <a:pos x="T0" y="T1"/>
                </a:cxn>
                <a:cxn ang="0">
                  <a:pos x="T2" y="T3"/>
                </a:cxn>
                <a:cxn ang="0">
                  <a:pos x="T4" y="T5"/>
                </a:cxn>
                <a:cxn ang="0">
                  <a:pos x="T6" y="T7"/>
                </a:cxn>
                <a:cxn ang="0">
                  <a:pos x="T8" y="T9"/>
                </a:cxn>
              </a:cxnLst>
              <a:rect l="0" t="0" r="r" b="b"/>
              <a:pathLst>
                <a:path w="38" h="25">
                  <a:moveTo>
                    <a:pt x="38" y="13"/>
                  </a:moveTo>
                  <a:lnTo>
                    <a:pt x="33" y="25"/>
                  </a:lnTo>
                  <a:lnTo>
                    <a:pt x="0" y="15"/>
                  </a:lnTo>
                  <a:lnTo>
                    <a:pt x="4" y="0"/>
                  </a:lnTo>
                  <a:lnTo>
                    <a:pt x="38" y="13"/>
                  </a:lnTo>
                  <a:close/>
                </a:path>
              </a:pathLst>
            </a:custGeom>
            <a:solidFill>
              <a:srgbClr val="F9DBB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05" name="î$ļïdè"/>
            <p:cNvSpPr/>
            <p:nvPr/>
          </p:nvSpPr>
          <p:spPr bwMode="auto">
            <a:xfrm>
              <a:off x="6605588" y="3463925"/>
              <a:ext cx="55563" cy="23813"/>
            </a:xfrm>
            <a:custGeom>
              <a:avLst/>
              <a:gdLst>
                <a:gd name="T0" fmla="*/ 35 w 35"/>
                <a:gd name="T1" fmla="*/ 13 h 15"/>
                <a:gd name="T2" fmla="*/ 33 w 35"/>
                <a:gd name="T3" fmla="*/ 15 h 15"/>
                <a:gd name="T4" fmla="*/ 0 w 35"/>
                <a:gd name="T5" fmla="*/ 5 h 15"/>
                <a:gd name="T6" fmla="*/ 2 w 35"/>
                <a:gd name="T7" fmla="*/ 0 h 15"/>
                <a:gd name="T8" fmla="*/ 35 w 35"/>
                <a:gd name="T9" fmla="*/ 13 h 15"/>
              </a:gdLst>
              <a:ahLst/>
              <a:cxnLst>
                <a:cxn ang="0">
                  <a:pos x="T0" y="T1"/>
                </a:cxn>
                <a:cxn ang="0">
                  <a:pos x="T2" y="T3"/>
                </a:cxn>
                <a:cxn ang="0">
                  <a:pos x="T4" y="T5"/>
                </a:cxn>
                <a:cxn ang="0">
                  <a:pos x="T6" y="T7"/>
                </a:cxn>
                <a:cxn ang="0">
                  <a:pos x="T8" y="T9"/>
                </a:cxn>
              </a:cxnLst>
              <a:rect l="0" t="0" r="r" b="b"/>
              <a:pathLst>
                <a:path w="35" h="15">
                  <a:moveTo>
                    <a:pt x="35" y="13"/>
                  </a:moveTo>
                  <a:lnTo>
                    <a:pt x="33" y="15"/>
                  </a:lnTo>
                  <a:lnTo>
                    <a:pt x="0" y="5"/>
                  </a:lnTo>
                  <a:lnTo>
                    <a:pt x="2" y="0"/>
                  </a:lnTo>
                  <a:lnTo>
                    <a:pt x="35" y="13"/>
                  </a:lnTo>
                  <a:close/>
                </a:path>
              </a:pathLst>
            </a:custGeom>
            <a:solidFill>
              <a:srgbClr val="F9E2C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06" name="îṧḷiḋé"/>
            <p:cNvSpPr/>
            <p:nvPr/>
          </p:nvSpPr>
          <p:spPr bwMode="auto">
            <a:xfrm>
              <a:off x="6602413" y="3429000"/>
              <a:ext cx="26988" cy="25400"/>
            </a:xfrm>
            <a:custGeom>
              <a:avLst/>
              <a:gdLst>
                <a:gd name="T0" fmla="*/ 5 w 8"/>
                <a:gd name="T1" fmla="*/ 1 h 8"/>
                <a:gd name="T2" fmla="*/ 7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7" y="5"/>
                  </a:cubicBezTo>
                  <a:cubicBezTo>
                    <a:pt x="7" y="7"/>
                    <a:pt x="5" y="8"/>
                    <a:pt x="3" y="7"/>
                  </a:cubicBezTo>
                  <a:cubicBezTo>
                    <a:pt x="1" y="7"/>
                    <a:pt x="0" y="5"/>
                    <a:pt x="1" y="3"/>
                  </a:cubicBezTo>
                  <a:cubicBezTo>
                    <a:pt x="2" y="1"/>
                    <a:pt x="4" y="0"/>
                    <a:pt x="5" y="1"/>
                  </a:cubicBezTo>
                  <a:close/>
                </a:path>
              </a:pathLst>
            </a:custGeom>
            <a:solidFill>
              <a:srgbClr val="F9DBB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07" name="íṡļîḍè"/>
            <p:cNvSpPr/>
            <p:nvPr/>
          </p:nvSpPr>
          <p:spPr bwMode="auto">
            <a:xfrm>
              <a:off x="6611938" y="3432175"/>
              <a:ext cx="63500" cy="39688"/>
            </a:xfrm>
            <a:custGeom>
              <a:avLst/>
              <a:gdLst>
                <a:gd name="T0" fmla="*/ 40 w 40"/>
                <a:gd name="T1" fmla="*/ 12 h 25"/>
                <a:gd name="T2" fmla="*/ 34 w 40"/>
                <a:gd name="T3" fmla="*/ 25 h 25"/>
                <a:gd name="T4" fmla="*/ 0 w 40"/>
                <a:gd name="T5" fmla="*/ 12 h 25"/>
                <a:gd name="T6" fmla="*/ 4 w 40"/>
                <a:gd name="T7" fmla="*/ 0 h 25"/>
                <a:gd name="T8" fmla="*/ 40 w 40"/>
                <a:gd name="T9" fmla="*/ 12 h 25"/>
              </a:gdLst>
              <a:ahLst/>
              <a:cxnLst>
                <a:cxn ang="0">
                  <a:pos x="T0" y="T1"/>
                </a:cxn>
                <a:cxn ang="0">
                  <a:pos x="T2" y="T3"/>
                </a:cxn>
                <a:cxn ang="0">
                  <a:pos x="T4" y="T5"/>
                </a:cxn>
                <a:cxn ang="0">
                  <a:pos x="T6" y="T7"/>
                </a:cxn>
                <a:cxn ang="0">
                  <a:pos x="T8" y="T9"/>
                </a:cxn>
              </a:cxnLst>
              <a:rect l="0" t="0" r="r" b="b"/>
              <a:pathLst>
                <a:path w="40" h="25">
                  <a:moveTo>
                    <a:pt x="40" y="12"/>
                  </a:moveTo>
                  <a:lnTo>
                    <a:pt x="34" y="25"/>
                  </a:lnTo>
                  <a:lnTo>
                    <a:pt x="0" y="12"/>
                  </a:lnTo>
                  <a:lnTo>
                    <a:pt x="4" y="0"/>
                  </a:lnTo>
                  <a:lnTo>
                    <a:pt x="40" y="12"/>
                  </a:lnTo>
                  <a:close/>
                </a:path>
              </a:pathLst>
            </a:custGeom>
            <a:solidFill>
              <a:srgbClr val="F9DBB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08" name="îṡľiḓé"/>
            <p:cNvSpPr/>
            <p:nvPr/>
          </p:nvSpPr>
          <p:spPr bwMode="auto">
            <a:xfrm>
              <a:off x="6611938" y="3441700"/>
              <a:ext cx="57150" cy="25400"/>
            </a:xfrm>
            <a:custGeom>
              <a:avLst/>
              <a:gdLst>
                <a:gd name="T0" fmla="*/ 36 w 36"/>
                <a:gd name="T1" fmla="*/ 12 h 16"/>
                <a:gd name="T2" fmla="*/ 36 w 36"/>
                <a:gd name="T3" fmla="*/ 16 h 16"/>
                <a:gd name="T4" fmla="*/ 0 w 36"/>
                <a:gd name="T5" fmla="*/ 4 h 16"/>
                <a:gd name="T6" fmla="*/ 2 w 36"/>
                <a:gd name="T7" fmla="*/ 0 h 16"/>
                <a:gd name="T8" fmla="*/ 36 w 36"/>
                <a:gd name="T9" fmla="*/ 12 h 16"/>
              </a:gdLst>
              <a:ahLst/>
              <a:cxnLst>
                <a:cxn ang="0">
                  <a:pos x="T0" y="T1"/>
                </a:cxn>
                <a:cxn ang="0">
                  <a:pos x="T2" y="T3"/>
                </a:cxn>
                <a:cxn ang="0">
                  <a:pos x="T4" y="T5"/>
                </a:cxn>
                <a:cxn ang="0">
                  <a:pos x="T6" y="T7"/>
                </a:cxn>
                <a:cxn ang="0">
                  <a:pos x="T8" y="T9"/>
                </a:cxn>
              </a:cxnLst>
              <a:rect l="0" t="0" r="r" b="b"/>
              <a:pathLst>
                <a:path w="36" h="16">
                  <a:moveTo>
                    <a:pt x="36" y="12"/>
                  </a:moveTo>
                  <a:lnTo>
                    <a:pt x="36" y="16"/>
                  </a:lnTo>
                  <a:lnTo>
                    <a:pt x="0" y="4"/>
                  </a:lnTo>
                  <a:lnTo>
                    <a:pt x="2" y="0"/>
                  </a:lnTo>
                  <a:lnTo>
                    <a:pt x="36" y="12"/>
                  </a:lnTo>
                  <a:close/>
                </a:path>
              </a:pathLst>
            </a:custGeom>
            <a:solidFill>
              <a:srgbClr val="F9E2C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09" name="iṣḻíḑè"/>
            <p:cNvSpPr/>
            <p:nvPr/>
          </p:nvSpPr>
          <p:spPr bwMode="auto">
            <a:xfrm>
              <a:off x="6611938" y="3408363"/>
              <a:ext cx="23813" cy="26988"/>
            </a:xfrm>
            <a:custGeom>
              <a:avLst/>
              <a:gdLst>
                <a:gd name="T0" fmla="*/ 5 w 7"/>
                <a:gd name="T1" fmla="*/ 1 h 8"/>
                <a:gd name="T2" fmla="*/ 7 w 7"/>
                <a:gd name="T3" fmla="*/ 5 h 8"/>
                <a:gd name="T4" fmla="*/ 2 w 7"/>
                <a:gd name="T5" fmla="*/ 7 h 8"/>
                <a:gd name="T6" fmla="*/ 0 w 7"/>
                <a:gd name="T7" fmla="*/ 3 h 8"/>
                <a:gd name="T8" fmla="*/ 5 w 7"/>
                <a:gd name="T9" fmla="*/ 1 h 8"/>
              </a:gdLst>
              <a:ahLst/>
              <a:cxnLst>
                <a:cxn ang="0">
                  <a:pos x="T0" y="T1"/>
                </a:cxn>
                <a:cxn ang="0">
                  <a:pos x="T2" y="T3"/>
                </a:cxn>
                <a:cxn ang="0">
                  <a:pos x="T4" y="T5"/>
                </a:cxn>
                <a:cxn ang="0">
                  <a:pos x="T6" y="T7"/>
                </a:cxn>
                <a:cxn ang="0">
                  <a:pos x="T8" y="T9"/>
                </a:cxn>
              </a:cxnLst>
              <a:rect l="0" t="0" r="r" b="b"/>
              <a:pathLst>
                <a:path w="7" h="8">
                  <a:moveTo>
                    <a:pt x="5" y="1"/>
                  </a:moveTo>
                  <a:cubicBezTo>
                    <a:pt x="6" y="1"/>
                    <a:pt x="7" y="3"/>
                    <a:pt x="7" y="5"/>
                  </a:cubicBezTo>
                  <a:cubicBezTo>
                    <a:pt x="6" y="7"/>
                    <a:pt x="4" y="8"/>
                    <a:pt x="2" y="7"/>
                  </a:cubicBezTo>
                  <a:cubicBezTo>
                    <a:pt x="1" y="6"/>
                    <a:pt x="0" y="4"/>
                    <a:pt x="0" y="3"/>
                  </a:cubicBezTo>
                  <a:cubicBezTo>
                    <a:pt x="1" y="1"/>
                    <a:pt x="3" y="0"/>
                    <a:pt x="5" y="1"/>
                  </a:cubicBezTo>
                  <a:close/>
                </a:path>
              </a:pathLst>
            </a:custGeom>
            <a:solidFill>
              <a:srgbClr val="F9DBB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10" name="iŝļïḍe"/>
            <p:cNvSpPr/>
            <p:nvPr/>
          </p:nvSpPr>
          <p:spPr bwMode="auto">
            <a:xfrm>
              <a:off x="6618288" y="3411538"/>
              <a:ext cx="63500" cy="39688"/>
            </a:xfrm>
            <a:custGeom>
              <a:avLst/>
              <a:gdLst>
                <a:gd name="T0" fmla="*/ 40 w 40"/>
                <a:gd name="T1" fmla="*/ 11 h 25"/>
                <a:gd name="T2" fmla="*/ 36 w 40"/>
                <a:gd name="T3" fmla="*/ 25 h 25"/>
                <a:gd name="T4" fmla="*/ 0 w 40"/>
                <a:gd name="T5" fmla="*/ 13 h 25"/>
                <a:gd name="T6" fmla="*/ 7 w 40"/>
                <a:gd name="T7" fmla="*/ 0 h 25"/>
                <a:gd name="T8" fmla="*/ 40 w 40"/>
                <a:gd name="T9" fmla="*/ 11 h 25"/>
              </a:gdLst>
              <a:ahLst/>
              <a:cxnLst>
                <a:cxn ang="0">
                  <a:pos x="T0" y="T1"/>
                </a:cxn>
                <a:cxn ang="0">
                  <a:pos x="T2" y="T3"/>
                </a:cxn>
                <a:cxn ang="0">
                  <a:pos x="T4" y="T5"/>
                </a:cxn>
                <a:cxn ang="0">
                  <a:pos x="T6" y="T7"/>
                </a:cxn>
                <a:cxn ang="0">
                  <a:pos x="T8" y="T9"/>
                </a:cxn>
              </a:cxnLst>
              <a:rect l="0" t="0" r="r" b="b"/>
              <a:pathLst>
                <a:path w="40" h="25">
                  <a:moveTo>
                    <a:pt x="40" y="11"/>
                  </a:moveTo>
                  <a:lnTo>
                    <a:pt x="36" y="25"/>
                  </a:lnTo>
                  <a:lnTo>
                    <a:pt x="0" y="13"/>
                  </a:lnTo>
                  <a:lnTo>
                    <a:pt x="7" y="0"/>
                  </a:lnTo>
                  <a:lnTo>
                    <a:pt x="40" y="11"/>
                  </a:lnTo>
                  <a:close/>
                </a:path>
              </a:pathLst>
            </a:custGeom>
            <a:solidFill>
              <a:srgbClr val="F9DBB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11" name="ïş1ïḑê"/>
            <p:cNvSpPr/>
            <p:nvPr/>
          </p:nvSpPr>
          <p:spPr bwMode="auto">
            <a:xfrm>
              <a:off x="6623051" y="3421063"/>
              <a:ext cx="55563" cy="26988"/>
            </a:xfrm>
            <a:custGeom>
              <a:avLst/>
              <a:gdLst>
                <a:gd name="T0" fmla="*/ 35 w 35"/>
                <a:gd name="T1" fmla="*/ 13 h 17"/>
                <a:gd name="T2" fmla="*/ 33 w 35"/>
                <a:gd name="T3" fmla="*/ 17 h 17"/>
                <a:gd name="T4" fmla="*/ 0 w 35"/>
                <a:gd name="T5" fmla="*/ 5 h 17"/>
                <a:gd name="T6" fmla="*/ 0 w 35"/>
                <a:gd name="T7" fmla="*/ 0 h 17"/>
                <a:gd name="T8" fmla="*/ 35 w 35"/>
                <a:gd name="T9" fmla="*/ 13 h 17"/>
              </a:gdLst>
              <a:ahLst/>
              <a:cxnLst>
                <a:cxn ang="0">
                  <a:pos x="T0" y="T1"/>
                </a:cxn>
                <a:cxn ang="0">
                  <a:pos x="T2" y="T3"/>
                </a:cxn>
                <a:cxn ang="0">
                  <a:pos x="T4" y="T5"/>
                </a:cxn>
                <a:cxn ang="0">
                  <a:pos x="T6" y="T7"/>
                </a:cxn>
                <a:cxn ang="0">
                  <a:pos x="T8" y="T9"/>
                </a:cxn>
              </a:cxnLst>
              <a:rect l="0" t="0" r="r" b="b"/>
              <a:pathLst>
                <a:path w="35" h="17">
                  <a:moveTo>
                    <a:pt x="35" y="13"/>
                  </a:moveTo>
                  <a:lnTo>
                    <a:pt x="33" y="17"/>
                  </a:lnTo>
                  <a:lnTo>
                    <a:pt x="0" y="5"/>
                  </a:lnTo>
                  <a:lnTo>
                    <a:pt x="0" y="0"/>
                  </a:lnTo>
                  <a:lnTo>
                    <a:pt x="35" y="13"/>
                  </a:lnTo>
                  <a:close/>
                </a:path>
              </a:pathLst>
            </a:custGeom>
            <a:solidFill>
              <a:srgbClr val="F9E2C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12" name="îṣľîḋè"/>
            <p:cNvSpPr/>
            <p:nvPr/>
          </p:nvSpPr>
          <p:spPr bwMode="auto">
            <a:xfrm>
              <a:off x="6615113" y="3421063"/>
              <a:ext cx="103188" cy="100013"/>
            </a:xfrm>
            <a:custGeom>
              <a:avLst/>
              <a:gdLst>
                <a:gd name="T0" fmla="*/ 20 w 31"/>
                <a:gd name="T1" fmla="*/ 2 h 30"/>
                <a:gd name="T2" fmla="*/ 28 w 31"/>
                <a:gd name="T3" fmla="*/ 20 h 30"/>
                <a:gd name="T4" fmla="*/ 11 w 31"/>
                <a:gd name="T5" fmla="*/ 28 h 30"/>
                <a:gd name="T6" fmla="*/ 3 w 31"/>
                <a:gd name="T7" fmla="*/ 10 h 30"/>
                <a:gd name="T8" fmla="*/ 20 w 31"/>
                <a:gd name="T9" fmla="*/ 2 h 30"/>
              </a:gdLst>
              <a:ahLst/>
              <a:cxnLst>
                <a:cxn ang="0">
                  <a:pos x="T0" y="T1"/>
                </a:cxn>
                <a:cxn ang="0">
                  <a:pos x="T2" y="T3"/>
                </a:cxn>
                <a:cxn ang="0">
                  <a:pos x="T4" y="T5"/>
                </a:cxn>
                <a:cxn ang="0">
                  <a:pos x="T6" y="T7"/>
                </a:cxn>
                <a:cxn ang="0">
                  <a:pos x="T8" y="T9"/>
                </a:cxn>
              </a:cxnLst>
              <a:rect l="0" t="0" r="r" b="b"/>
              <a:pathLst>
                <a:path w="31" h="30">
                  <a:moveTo>
                    <a:pt x="20" y="2"/>
                  </a:moveTo>
                  <a:cubicBezTo>
                    <a:pt x="27" y="5"/>
                    <a:pt x="31" y="13"/>
                    <a:pt x="28" y="20"/>
                  </a:cubicBezTo>
                  <a:cubicBezTo>
                    <a:pt x="26" y="27"/>
                    <a:pt x="18" y="30"/>
                    <a:pt x="11" y="28"/>
                  </a:cubicBezTo>
                  <a:cubicBezTo>
                    <a:pt x="4" y="25"/>
                    <a:pt x="0" y="17"/>
                    <a:pt x="3" y="10"/>
                  </a:cubicBezTo>
                  <a:cubicBezTo>
                    <a:pt x="5" y="3"/>
                    <a:pt x="13" y="0"/>
                    <a:pt x="20" y="2"/>
                  </a:cubicBezTo>
                  <a:close/>
                </a:path>
              </a:pathLst>
            </a:custGeom>
            <a:solidFill>
              <a:srgbClr val="F9DBB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13" name="iṡḷïḓé"/>
            <p:cNvSpPr/>
            <p:nvPr/>
          </p:nvSpPr>
          <p:spPr bwMode="auto">
            <a:xfrm>
              <a:off x="6642101" y="3429000"/>
              <a:ext cx="73025" cy="92075"/>
            </a:xfrm>
            <a:custGeom>
              <a:avLst/>
              <a:gdLst>
                <a:gd name="T0" fmla="*/ 2 w 22"/>
                <a:gd name="T1" fmla="*/ 11 h 28"/>
                <a:gd name="T2" fmla="*/ 3 w 22"/>
                <a:gd name="T3" fmla="*/ 26 h 28"/>
                <a:gd name="T4" fmla="*/ 20 w 22"/>
                <a:gd name="T5" fmla="*/ 18 h 28"/>
                <a:gd name="T6" fmla="*/ 12 w 22"/>
                <a:gd name="T7" fmla="*/ 0 h 28"/>
                <a:gd name="T8" fmla="*/ 2 w 22"/>
                <a:gd name="T9" fmla="*/ 11 h 28"/>
              </a:gdLst>
              <a:ahLst/>
              <a:cxnLst>
                <a:cxn ang="0">
                  <a:pos x="T0" y="T1"/>
                </a:cxn>
                <a:cxn ang="0">
                  <a:pos x="T2" y="T3"/>
                </a:cxn>
                <a:cxn ang="0">
                  <a:pos x="T4" y="T5"/>
                </a:cxn>
                <a:cxn ang="0">
                  <a:pos x="T6" y="T7"/>
                </a:cxn>
                <a:cxn ang="0">
                  <a:pos x="T8" y="T9"/>
                </a:cxn>
              </a:cxnLst>
              <a:rect l="0" t="0" r="r" b="b"/>
              <a:pathLst>
                <a:path w="22" h="28">
                  <a:moveTo>
                    <a:pt x="2" y="11"/>
                  </a:moveTo>
                  <a:cubicBezTo>
                    <a:pt x="0" y="16"/>
                    <a:pt x="1" y="21"/>
                    <a:pt x="3" y="26"/>
                  </a:cubicBezTo>
                  <a:cubicBezTo>
                    <a:pt x="10" y="28"/>
                    <a:pt x="18" y="24"/>
                    <a:pt x="20" y="18"/>
                  </a:cubicBezTo>
                  <a:cubicBezTo>
                    <a:pt x="22" y="11"/>
                    <a:pt x="19" y="3"/>
                    <a:pt x="12" y="0"/>
                  </a:cubicBezTo>
                  <a:cubicBezTo>
                    <a:pt x="8" y="2"/>
                    <a:pt x="4" y="6"/>
                    <a:pt x="2" y="11"/>
                  </a:cubicBezTo>
                  <a:close/>
                </a:path>
              </a:pathLst>
            </a:custGeom>
            <a:solidFill>
              <a:srgbClr val="F9E2C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14" name="íṩļïḓè"/>
            <p:cNvSpPr/>
            <p:nvPr/>
          </p:nvSpPr>
          <p:spPr bwMode="auto">
            <a:xfrm>
              <a:off x="6562726" y="3194050"/>
              <a:ext cx="73025" cy="49213"/>
            </a:xfrm>
            <a:prstGeom prst="rect">
              <a:avLst/>
            </a:prstGeom>
            <a:solidFill>
              <a:srgbClr val="F9DB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315" name="í$líḓé"/>
            <p:cNvSpPr/>
            <p:nvPr/>
          </p:nvSpPr>
          <p:spPr bwMode="auto">
            <a:xfrm>
              <a:off x="6569076" y="3194050"/>
              <a:ext cx="20638" cy="49213"/>
            </a:xfrm>
            <a:prstGeom prst="rect">
              <a:avLst/>
            </a:prstGeom>
            <a:solidFill>
              <a:srgbClr val="F9E2C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316" name="ïṥḻíďè"/>
            <p:cNvSpPr/>
            <p:nvPr/>
          </p:nvSpPr>
          <p:spPr bwMode="auto">
            <a:xfrm>
              <a:off x="6470651" y="2943225"/>
              <a:ext cx="257175" cy="287338"/>
            </a:xfrm>
            <a:custGeom>
              <a:avLst/>
              <a:gdLst>
                <a:gd name="T0" fmla="*/ 78 w 78"/>
                <a:gd name="T1" fmla="*/ 48 h 87"/>
                <a:gd name="T2" fmla="*/ 78 w 78"/>
                <a:gd name="T3" fmla="*/ 0 h 87"/>
                <a:gd name="T4" fmla="*/ 0 w 78"/>
                <a:gd name="T5" fmla="*/ 0 h 87"/>
                <a:gd name="T6" fmla="*/ 0 w 78"/>
                <a:gd name="T7" fmla="*/ 48 h 87"/>
                <a:gd name="T8" fmla="*/ 39 w 78"/>
                <a:gd name="T9" fmla="*/ 87 h 87"/>
                <a:gd name="T10" fmla="*/ 78 w 78"/>
                <a:gd name="T11" fmla="*/ 48 h 87"/>
              </a:gdLst>
              <a:ahLst/>
              <a:cxnLst>
                <a:cxn ang="0">
                  <a:pos x="T0" y="T1"/>
                </a:cxn>
                <a:cxn ang="0">
                  <a:pos x="T2" y="T3"/>
                </a:cxn>
                <a:cxn ang="0">
                  <a:pos x="T4" y="T5"/>
                </a:cxn>
                <a:cxn ang="0">
                  <a:pos x="T6" y="T7"/>
                </a:cxn>
                <a:cxn ang="0">
                  <a:pos x="T8" y="T9"/>
                </a:cxn>
                <a:cxn ang="0">
                  <a:pos x="T10" y="T11"/>
                </a:cxn>
              </a:cxnLst>
              <a:rect l="0" t="0" r="r" b="b"/>
              <a:pathLst>
                <a:path w="78" h="87">
                  <a:moveTo>
                    <a:pt x="78" y="48"/>
                  </a:moveTo>
                  <a:cubicBezTo>
                    <a:pt x="78" y="0"/>
                    <a:pt x="78" y="0"/>
                    <a:pt x="78" y="0"/>
                  </a:cubicBezTo>
                  <a:cubicBezTo>
                    <a:pt x="0" y="0"/>
                    <a:pt x="0" y="0"/>
                    <a:pt x="0" y="0"/>
                  </a:cubicBezTo>
                  <a:cubicBezTo>
                    <a:pt x="0" y="48"/>
                    <a:pt x="0" y="48"/>
                    <a:pt x="0" y="48"/>
                  </a:cubicBezTo>
                  <a:cubicBezTo>
                    <a:pt x="0" y="70"/>
                    <a:pt x="18" y="87"/>
                    <a:pt x="39" y="87"/>
                  </a:cubicBezTo>
                  <a:cubicBezTo>
                    <a:pt x="60" y="87"/>
                    <a:pt x="78" y="70"/>
                    <a:pt x="78" y="48"/>
                  </a:cubicBezTo>
                  <a:close/>
                </a:path>
              </a:pathLst>
            </a:custGeom>
            <a:solidFill>
              <a:srgbClr val="F9DBB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17" name="íŝḻîḍe"/>
            <p:cNvSpPr/>
            <p:nvPr/>
          </p:nvSpPr>
          <p:spPr bwMode="auto">
            <a:xfrm>
              <a:off x="6470651" y="2943225"/>
              <a:ext cx="227013" cy="257175"/>
            </a:xfrm>
            <a:custGeom>
              <a:avLst/>
              <a:gdLst>
                <a:gd name="T0" fmla="*/ 30 w 69"/>
                <a:gd name="T1" fmla="*/ 78 h 78"/>
                <a:gd name="T2" fmla="*/ 69 w 69"/>
                <a:gd name="T3" fmla="*/ 40 h 78"/>
                <a:gd name="T4" fmla="*/ 69 w 69"/>
                <a:gd name="T5" fmla="*/ 40 h 78"/>
                <a:gd name="T6" fmla="*/ 69 w 69"/>
                <a:gd name="T7" fmla="*/ 0 h 78"/>
                <a:gd name="T8" fmla="*/ 0 w 69"/>
                <a:gd name="T9" fmla="*/ 0 h 78"/>
                <a:gd name="T10" fmla="*/ 0 w 69"/>
                <a:gd name="T11" fmla="*/ 48 h 78"/>
                <a:gd name="T12" fmla="*/ 8 w 69"/>
                <a:gd name="T13" fmla="*/ 71 h 78"/>
                <a:gd name="T14" fmla="*/ 30 w 69"/>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8">
                  <a:moveTo>
                    <a:pt x="30" y="78"/>
                  </a:moveTo>
                  <a:cubicBezTo>
                    <a:pt x="51" y="78"/>
                    <a:pt x="69" y="61"/>
                    <a:pt x="69" y="40"/>
                  </a:cubicBezTo>
                  <a:cubicBezTo>
                    <a:pt x="69" y="40"/>
                    <a:pt x="69" y="40"/>
                    <a:pt x="69" y="40"/>
                  </a:cubicBezTo>
                  <a:cubicBezTo>
                    <a:pt x="69" y="0"/>
                    <a:pt x="69" y="0"/>
                    <a:pt x="69" y="0"/>
                  </a:cubicBezTo>
                  <a:cubicBezTo>
                    <a:pt x="0" y="0"/>
                    <a:pt x="0" y="0"/>
                    <a:pt x="0" y="0"/>
                  </a:cubicBezTo>
                  <a:cubicBezTo>
                    <a:pt x="0" y="48"/>
                    <a:pt x="0" y="48"/>
                    <a:pt x="0" y="48"/>
                  </a:cubicBezTo>
                  <a:cubicBezTo>
                    <a:pt x="0" y="57"/>
                    <a:pt x="3" y="65"/>
                    <a:pt x="8" y="71"/>
                  </a:cubicBezTo>
                  <a:cubicBezTo>
                    <a:pt x="14" y="76"/>
                    <a:pt x="22" y="78"/>
                    <a:pt x="30" y="78"/>
                  </a:cubicBezTo>
                  <a:close/>
                </a:path>
              </a:pathLst>
            </a:custGeom>
            <a:solidFill>
              <a:srgbClr val="F9E2C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18" name="íṣľíḋe"/>
            <p:cNvSpPr/>
            <p:nvPr/>
          </p:nvSpPr>
          <p:spPr bwMode="auto">
            <a:xfrm>
              <a:off x="6434138" y="2860675"/>
              <a:ext cx="306388" cy="287338"/>
            </a:xfrm>
            <a:custGeom>
              <a:avLst/>
              <a:gdLst>
                <a:gd name="T0" fmla="*/ 6 w 93"/>
                <a:gd name="T1" fmla="*/ 39 h 87"/>
                <a:gd name="T2" fmla="*/ 49 w 93"/>
                <a:gd name="T3" fmla="*/ 39 h 87"/>
                <a:gd name="T4" fmla="*/ 59 w 93"/>
                <a:gd name="T5" fmla="*/ 30 h 87"/>
                <a:gd name="T6" fmla="*/ 68 w 93"/>
                <a:gd name="T7" fmla="*/ 39 h 87"/>
                <a:gd name="T8" fmla="*/ 82 w 93"/>
                <a:gd name="T9" fmla="*/ 46 h 87"/>
                <a:gd name="T10" fmla="*/ 89 w 93"/>
                <a:gd name="T11" fmla="*/ 87 h 87"/>
                <a:gd name="T12" fmla="*/ 92 w 93"/>
                <a:gd name="T13" fmla="*/ 87 h 87"/>
                <a:gd name="T14" fmla="*/ 92 w 93"/>
                <a:gd name="T15" fmla="*/ 21 h 87"/>
                <a:gd name="T16" fmla="*/ 47 w 93"/>
                <a:gd name="T17" fmla="*/ 0 h 87"/>
                <a:gd name="T18" fmla="*/ 6 w 93"/>
                <a:gd name="T19" fmla="*/ 3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87">
                  <a:moveTo>
                    <a:pt x="6" y="39"/>
                  </a:moveTo>
                  <a:cubicBezTo>
                    <a:pt x="49" y="39"/>
                    <a:pt x="49" y="39"/>
                    <a:pt x="49" y="39"/>
                  </a:cubicBezTo>
                  <a:cubicBezTo>
                    <a:pt x="49" y="39"/>
                    <a:pt x="55" y="39"/>
                    <a:pt x="59" y="30"/>
                  </a:cubicBezTo>
                  <a:cubicBezTo>
                    <a:pt x="59" y="30"/>
                    <a:pt x="63" y="39"/>
                    <a:pt x="68" y="39"/>
                  </a:cubicBezTo>
                  <a:cubicBezTo>
                    <a:pt x="72" y="39"/>
                    <a:pt x="82" y="39"/>
                    <a:pt x="82" y="46"/>
                  </a:cubicBezTo>
                  <a:cubicBezTo>
                    <a:pt x="82" y="46"/>
                    <a:pt x="79" y="83"/>
                    <a:pt x="89" y="87"/>
                  </a:cubicBezTo>
                  <a:cubicBezTo>
                    <a:pt x="92" y="87"/>
                    <a:pt x="92" y="87"/>
                    <a:pt x="92" y="87"/>
                  </a:cubicBezTo>
                  <a:cubicBezTo>
                    <a:pt x="92" y="21"/>
                    <a:pt x="92" y="21"/>
                    <a:pt x="92" y="21"/>
                  </a:cubicBezTo>
                  <a:cubicBezTo>
                    <a:pt x="92" y="21"/>
                    <a:pt x="93" y="0"/>
                    <a:pt x="47" y="0"/>
                  </a:cubicBezTo>
                  <a:cubicBezTo>
                    <a:pt x="0" y="0"/>
                    <a:pt x="6" y="25"/>
                    <a:pt x="6" y="39"/>
                  </a:cubicBezTo>
                  <a:close/>
                </a:path>
              </a:pathLst>
            </a:custGeom>
            <a:solidFill>
              <a:srgbClr val="9E601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19" name="ïṩḻïḑê"/>
            <p:cNvSpPr/>
            <p:nvPr/>
          </p:nvSpPr>
          <p:spPr bwMode="auto">
            <a:xfrm>
              <a:off x="6473826" y="2860675"/>
              <a:ext cx="266700" cy="287338"/>
            </a:xfrm>
            <a:custGeom>
              <a:avLst/>
              <a:gdLst>
                <a:gd name="T0" fmla="*/ 35 w 81"/>
                <a:gd name="T1" fmla="*/ 0 h 87"/>
                <a:gd name="T2" fmla="*/ 30 w 81"/>
                <a:gd name="T3" fmla="*/ 0 h 87"/>
                <a:gd name="T4" fmla="*/ 0 w 81"/>
                <a:gd name="T5" fmla="*/ 39 h 87"/>
                <a:gd name="T6" fmla="*/ 37 w 81"/>
                <a:gd name="T7" fmla="*/ 39 h 87"/>
                <a:gd name="T8" fmla="*/ 47 w 81"/>
                <a:gd name="T9" fmla="*/ 30 h 87"/>
                <a:gd name="T10" fmla="*/ 56 w 81"/>
                <a:gd name="T11" fmla="*/ 39 h 87"/>
                <a:gd name="T12" fmla="*/ 70 w 81"/>
                <a:gd name="T13" fmla="*/ 46 h 87"/>
                <a:gd name="T14" fmla="*/ 77 w 81"/>
                <a:gd name="T15" fmla="*/ 87 h 87"/>
                <a:gd name="T16" fmla="*/ 80 w 81"/>
                <a:gd name="T17" fmla="*/ 87 h 87"/>
                <a:gd name="T18" fmla="*/ 80 w 81"/>
                <a:gd name="T19" fmla="*/ 21 h 87"/>
                <a:gd name="T20" fmla="*/ 35 w 81"/>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87">
                  <a:moveTo>
                    <a:pt x="35" y="0"/>
                  </a:moveTo>
                  <a:cubicBezTo>
                    <a:pt x="33" y="0"/>
                    <a:pt x="32" y="0"/>
                    <a:pt x="30" y="0"/>
                  </a:cubicBezTo>
                  <a:cubicBezTo>
                    <a:pt x="16" y="8"/>
                    <a:pt x="5" y="22"/>
                    <a:pt x="0" y="39"/>
                  </a:cubicBezTo>
                  <a:cubicBezTo>
                    <a:pt x="37" y="39"/>
                    <a:pt x="37" y="39"/>
                    <a:pt x="37" y="39"/>
                  </a:cubicBezTo>
                  <a:cubicBezTo>
                    <a:pt x="37" y="39"/>
                    <a:pt x="43" y="39"/>
                    <a:pt x="47" y="30"/>
                  </a:cubicBezTo>
                  <a:cubicBezTo>
                    <a:pt x="47" y="30"/>
                    <a:pt x="51" y="39"/>
                    <a:pt x="56" y="39"/>
                  </a:cubicBezTo>
                  <a:cubicBezTo>
                    <a:pt x="60" y="39"/>
                    <a:pt x="70" y="39"/>
                    <a:pt x="70" y="46"/>
                  </a:cubicBezTo>
                  <a:cubicBezTo>
                    <a:pt x="70" y="46"/>
                    <a:pt x="67" y="83"/>
                    <a:pt x="77" y="87"/>
                  </a:cubicBezTo>
                  <a:cubicBezTo>
                    <a:pt x="80" y="87"/>
                    <a:pt x="80" y="87"/>
                    <a:pt x="80" y="87"/>
                  </a:cubicBezTo>
                  <a:cubicBezTo>
                    <a:pt x="80" y="21"/>
                    <a:pt x="80" y="21"/>
                    <a:pt x="80" y="21"/>
                  </a:cubicBezTo>
                  <a:cubicBezTo>
                    <a:pt x="80" y="21"/>
                    <a:pt x="81" y="0"/>
                    <a:pt x="35" y="0"/>
                  </a:cubicBezTo>
                  <a:close/>
                </a:path>
              </a:pathLst>
            </a:custGeom>
            <a:solidFill>
              <a:srgbClr val="AF6B2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20" name="îšlîḍè"/>
            <p:cNvSpPr/>
            <p:nvPr/>
          </p:nvSpPr>
          <p:spPr bwMode="auto">
            <a:xfrm>
              <a:off x="6503988" y="2860675"/>
              <a:ext cx="236538" cy="254000"/>
            </a:xfrm>
            <a:custGeom>
              <a:avLst/>
              <a:gdLst>
                <a:gd name="T0" fmla="*/ 38 w 72"/>
                <a:gd name="T1" fmla="*/ 30 h 77"/>
                <a:gd name="T2" fmla="*/ 42 w 72"/>
                <a:gd name="T3" fmla="*/ 37 h 77"/>
                <a:gd name="T4" fmla="*/ 47 w 72"/>
                <a:gd name="T5" fmla="*/ 30 h 77"/>
                <a:gd name="T6" fmla="*/ 56 w 72"/>
                <a:gd name="T7" fmla="*/ 39 h 77"/>
                <a:gd name="T8" fmla="*/ 70 w 72"/>
                <a:gd name="T9" fmla="*/ 46 h 77"/>
                <a:gd name="T10" fmla="*/ 71 w 72"/>
                <a:gd name="T11" fmla="*/ 77 h 77"/>
                <a:gd name="T12" fmla="*/ 71 w 72"/>
                <a:gd name="T13" fmla="*/ 21 h 77"/>
                <a:gd name="T14" fmla="*/ 30 w 72"/>
                <a:gd name="T15" fmla="*/ 0 h 77"/>
                <a:gd name="T16" fmla="*/ 0 w 72"/>
                <a:gd name="T17" fmla="*/ 39 h 77"/>
                <a:gd name="T18" fmla="*/ 28 w 72"/>
                <a:gd name="T19" fmla="*/ 39 h 77"/>
                <a:gd name="T20" fmla="*/ 28 w 72"/>
                <a:gd name="T21" fmla="*/ 39 h 77"/>
                <a:gd name="T22" fmla="*/ 38 w 72"/>
                <a:gd name="T23"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77">
                  <a:moveTo>
                    <a:pt x="38" y="30"/>
                  </a:moveTo>
                  <a:cubicBezTo>
                    <a:pt x="38" y="30"/>
                    <a:pt x="40" y="34"/>
                    <a:pt x="42" y="37"/>
                  </a:cubicBezTo>
                  <a:cubicBezTo>
                    <a:pt x="44" y="35"/>
                    <a:pt x="46" y="33"/>
                    <a:pt x="47" y="30"/>
                  </a:cubicBezTo>
                  <a:cubicBezTo>
                    <a:pt x="47" y="30"/>
                    <a:pt x="51" y="39"/>
                    <a:pt x="56" y="39"/>
                  </a:cubicBezTo>
                  <a:cubicBezTo>
                    <a:pt x="60" y="39"/>
                    <a:pt x="70" y="39"/>
                    <a:pt x="70" y="46"/>
                  </a:cubicBezTo>
                  <a:cubicBezTo>
                    <a:pt x="70" y="46"/>
                    <a:pt x="69" y="64"/>
                    <a:pt x="71" y="77"/>
                  </a:cubicBezTo>
                  <a:cubicBezTo>
                    <a:pt x="71" y="21"/>
                    <a:pt x="71" y="21"/>
                    <a:pt x="71" y="21"/>
                  </a:cubicBezTo>
                  <a:cubicBezTo>
                    <a:pt x="71" y="21"/>
                    <a:pt x="72" y="1"/>
                    <a:pt x="30" y="0"/>
                  </a:cubicBezTo>
                  <a:cubicBezTo>
                    <a:pt x="16" y="8"/>
                    <a:pt x="5" y="22"/>
                    <a:pt x="0" y="39"/>
                  </a:cubicBezTo>
                  <a:cubicBezTo>
                    <a:pt x="28" y="39"/>
                    <a:pt x="28" y="39"/>
                    <a:pt x="28" y="39"/>
                  </a:cubicBezTo>
                  <a:cubicBezTo>
                    <a:pt x="28" y="39"/>
                    <a:pt x="28" y="39"/>
                    <a:pt x="28" y="39"/>
                  </a:cubicBezTo>
                  <a:cubicBezTo>
                    <a:pt x="30" y="39"/>
                    <a:pt x="35" y="38"/>
                    <a:pt x="38" y="30"/>
                  </a:cubicBezTo>
                  <a:close/>
                </a:path>
              </a:pathLst>
            </a:custGeom>
            <a:solidFill>
              <a:srgbClr val="B7712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21" name="îṡḷïḑé"/>
            <p:cNvSpPr/>
            <p:nvPr/>
          </p:nvSpPr>
          <p:spPr bwMode="auto">
            <a:xfrm>
              <a:off x="6711951" y="3019425"/>
              <a:ext cx="52388" cy="79375"/>
            </a:xfrm>
            <a:prstGeom prst="ellipse">
              <a:avLst/>
            </a:prstGeom>
            <a:solidFill>
              <a:srgbClr val="F9DBB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22" name="íŝļiḑe"/>
            <p:cNvSpPr/>
            <p:nvPr/>
          </p:nvSpPr>
          <p:spPr bwMode="auto">
            <a:xfrm>
              <a:off x="6711951" y="3019425"/>
              <a:ext cx="42863" cy="69850"/>
            </a:xfrm>
            <a:custGeom>
              <a:avLst/>
              <a:gdLst>
                <a:gd name="T0" fmla="*/ 8 w 13"/>
                <a:gd name="T1" fmla="*/ 0 h 21"/>
                <a:gd name="T2" fmla="*/ 0 w 13"/>
                <a:gd name="T3" fmla="*/ 12 h 21"/>
                <a:gd name="T4" fmla="*/ 2 w 13"/>
                <a:gd name="T5" fmla="*/ 20 h 21"/>
                <a:gd name="T6" fmla="*/ 5 w 13"/>
                <a:gd name="T7" fmla="*/ 21 h 21"/>
                <a:gd name="T8" fmla="*/ 13 w 13"/>
                <a:gd name="T9" fmla="*/ 9 h 21"/>
                <a:gd name="T10" fmla="*/ 11 w 13"/>
                <a:gd name="T11" fmla="*/ 1 h 21"/>
                <a:gd name="T12" fmla="*/ 8 w 1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3" h="21">
                  <a:moveTo>
                    <a:pt x="8" y="0"/>
                  </a:moveTo>
                  <a:cubicBezTo>
                    <a:pt x="3" y="0"/>
                    <a:pt x="0" y="6"/>
                    <a:pt x="0" y="12"/>
                  </a:cubicBezTo>
                  <a:cubicBezTo>
                    <a:pt x="0" y="15"/>
                    <a:pt x="1" y="18"/>
                    <a:pt x="2" y="20"/>
                  </a:cubicBezTo>
                  <a:cubicBezTo>
                    <a:pt x="3" y="21"/>
                    <a:pt x="4" y="21"/>
                    <a:pt x="5" y="21"/>
                  </a:cubicBezTo>
                  <a:cubicBezTo>
                    <a:pt x="9" y="21"/>
                    <a:pt x="13" y="16"/>
                    <a:pt x="13" y="9"/>
                  </a:cubicBezTo>
                  <a:cubicBezTo>
                    <a:pt x="13" y="6"/>
                    <a:pt x="12" y="3"/>
                    <a:pt x="11" y="1"/>
                  </a:cubicBezTo>
                  <a:cubicBezTo>
                    <a:pt x="10" y="1"/>
                    <a:pt x="9" y="0"/>
                    <a:pt x="8" y="0"/>
                  </a:cubicBezTo>
                  <a:close/>
                </a:path>
              </a:pathLst>
            </a:custGeom>
            <a:solidFill>
              <a:srgbClr val="F9E2C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23" name="ïŝ1íḑe"/>
            <p:cNvSpPr/>
            <p:nvPr/>
          </p:nvSpPr>
          <p:spPr bwMode="auto">
            <a:xfrm>
              <a:off x="6516688" y="3040063"/>
              <a:ext cx="9525" cy="22225"/>
            </a:xfrm>
            <a:prstGeom prst="ellipse">
              <a:avLst/>
            </a:prstGeom>
            <a:solidFill>
              <a:srgbClr val="4D403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24" name="ïSḻïḑè"/>
            <p:cNvSpPr/>
            <p:nvPr/>
          </p:nvSpPr>
          <p:spPr bwMode="auto">
            <a:xfrm>
              <a:off x="6608763" y="3040063"/>
              <a:ext cx="9525" cy="22225"/>
            </a:xfrm>
            <a:prstGeom prst="ellipse">
              <a:avLst/>
            </a:prstGeom>
            <a:solidFill>
              <a:srgbClr val="4D403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25" name="îşḻiḓê"/>
            <p:cNvSpPr/>
            <p:nvPr/>
          </p:nvSpPr>
          <p:spPr bwMode="auto">
            <a:xfrm>
              <a:off x="6543676" y="3098800"/>
              <a:ext cx="19050" cy="46038"/>
            </a:xfrm>
            <a:custGeom>
              <a:avLst/>
              <a:gdLst>
                <a:gd name="T0" fmla="*/ 6 w 6"/>
                <a:gd name="T1" fmla="*/ 14 h 14"/>
                <a:gd name="T2" fmla="*/ 2 w 6"/>
                <a:gd name="T3" fmla="*/ 12 h 14"/>
                <a:gd name="T4" fmla="*/ 5 w 6"/>
                <a:gd name="T5" fmla="*/ 0 h 14"/>
                <a:gd name="T6" fmla="*/ 6 w 6"/>
                <a:gd name="T7" fmla="*/ 0 h 14"/>
                <a:gd name="T8" fmla="*/ 6 w 6"/>
                <a:gd name="T9" fmla="*/ 1 h 14"/>
                <a:gd name="T10" fmla="*/ 4 w 6"/>
                <a:gd name="T11" fmla="*/ 11 h 14"/>
                <a:gd name="T12" fmla="*/ 6 w 6"/>
                <a:gd name="T13" fmla="*/ 12 h 14"/>
                <a:gd name="T14" fmla="*/ 6 w 6"/>
                <a:gd name="T15" fmla="*/ 13 h 14"/>
                <a:gd name="T16" fmla="*/ 6 w 6"/>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4">
                  <a:moveTo>
                    <a:pt x="6" y="14"/>
                  </a:moveTo>
                  <a:cubicBezTo>
                    <a:pt x="4" y="14"/>
                    <a:pt x="3" y="13"/>
                    <a:pt x="2" y="12"/>
                  </a:cubicBezTo>
                  <a:cubicBezTo>
                    <a:pt x="0" y="9"/>
                    <a:pt x="5" y="1"/>
                    <a:pt x="5" y="0"/>
                  </a:cubicBezTo>
                  <a:cubicBezTo>
                    <a:pt x="6" y="0"/>
                    <a:pt x="6" y="0"/>
                    <a:pt x="6" y="0"/>
                  </a:cubicBezTo>
                  <a:cubicBezTo>
                    <a:pt x="6" y="1"/>
                    <a:pt x="6" y="1"/>
                    <a:pt x="6" y="1"/>
                  </a:cubicBezTo>
                  <a:cubicBezTo>
                    <a:pt x="5" y="3"/>
                    <a:pt x="2" y="9"/>
                    <a:pt x="4" y="11"/>
                  </a:cubicBezTo>
                  <a:cubicBezTo>
                    <a:pt x="4" y="12"/>
                    <a:pt x="5" y="12"/>
                    <a:pt x="6" y="12"/>
                  </a:cubicBezTo>
                  <a:cubicBezTo>
                    <a:pt x="6" y="13"/>
                    <a:pt x="6" y="13"/>
                    <a:pt x="6" y="13"/>
                  </a:cubicBezTo>
                  <a:lnTo>
                    <a:pt x="6" y="14"/>
                  </a:lnTo>
                  <a:close/>
                </a:path>
              </a:pathLst>
            </a:custGeom>
            <a:solidFill>
              <a:srgbClr val="E8C7A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26" name="íṣlîďe"/>
            <p:cNvSpPr/>
            <p:nvPr/>
          </p:nvSpPr>
          <p:spPr bwMode="auto">
            <a:xfrm>
              <a:off x="5972176" y="2514600"/>
              <a:ext cx="388938" cy="388938"/>
            </a:xfrm>
            <a:prstGeom prst="ellipse">
              <a:avLst/>
            </a:prstGeom>
            <a:solidFill>
              <a:srgbClr val="FFFFF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27" name="íṥ1ïďè"/>
            <p:cNvSpPr/>
            <p:nvPr/>
          </p:nvSpPr>
          <p:spPr bwMode="auto">
            <a:xfrm>
              <a:off x="6008688" y="2551113"/>
              <a:ext cx="315913" cy="317500"/>
            </a:xfrm>
            <a:prstGeom prst="ellipse">
              <a:avLst/>
            </a:prstGeom>
            <a:solidFill>
              <a:srgbClr val="24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28" name="îṥḻïḋê"/>
            <p:cNvSpPr/>
            <p:nvPr/>
          </p:nvSpPr>
          <p:spPr bwMode="auto">
            <a:xfrm>
              <a:off x="6127751" y="2667000"/>
              <a:ext cx="76200" cy="128588"/>
            </a:xfrm>
            <a:custGeom>
              <a:avLst/>
              <a:gdLst>
                <a:gd name="T0" fmla="*/ 5 w 23"/>
                <a:gd name="T1" fmla="*/ 23 h 39"/>
                <a:gd name="T2" fmla="*/ 4 w 23"/>
                <a:gd name="T3" fmla="*/ 27 h 39"/>
                <a:gd name="T4" fmla="*/ 4 w 23"/>
                <a:gd name="T5" fmla="*/ 30 h 39"/>
                <a:gd name="T6" fmla="*/ 5 w 23"/>
                <a:gd name="T7" fmla="*/ 34 h 39"/>
                <a:gd name="T8" fmla="*/ 12 w 23"/>
                <a:gd name="T9" fmla="*/ 39 h 39"/>
                <a:gd name="T10" fmla="*/ 18 w 23"/>
                <a:gd name="T11" fmla="*/ 34 h 39"/>
                <a:gd name="T12" fmla="*/ 20 w 23"/>
                <a:gd name="T13" fmla="*/ 30 h 39"/>
                <a:gd name="T14" fmla="*/ 20 w 23"/>
                <a:gd name="T15" fmla="*/ 27 h 39"/>
                <a:gd name="T16" fmla="*/ 18 w 23"/>
                <a:gd name="T17" fmla="*/ 23 h 39"/>
                <a:gd name="T18" fmla="*/ 23 w 23"/>
                <a:gd name="T19" fmla="*/ 12 h 39"/>
                <a:gd name="T20" fmla="*/ 0 w 23"/>
                <a:gd name="T21" fmla="*/ 12 h 39"/>
                <a:gd name="T22" fmla="*/ 10 w 23"/>
                <a:gd name="T23" fmla="*/ 17 h 39"/>
                <a:gd name="T24" fmla="*/ 13 w 23"/>
                <a:gd name="T25" fmla="*/ 17 h 39"/>
                <a:gd name="T26" fmla="*/ 10 w 23"/>
                <a:gd name="T27" fmla="*/ 17 h 39"/>
                <a:gd name="T28" fmla="*/ 18 w 23"/>
                <a:gd name="T29" fmla="*/ 27 h 39"/>
                <a:gd name="T30" fmla="*/ 18 w 23"/>
                <a:gd name="T31" fmla="*/ 29 h 39"/>
                <a:gd name="T32" fmla="*/ 4 w 23"/>
                <a:gd name="T33" fmla="*/ 28 h 39"/>
                <a:gd name="T34" fmla="*/ 8 w 23"/>
                <a:gd name="T35" fmla="*/ 34 h 39"/>
                <a:gd name="T36" fmla="*/ 12 w 23"/>
                <a:gd name="T37" fmla="*/ 38 h 39"/>
                <a:gd name="T38" fmla="*/ 4 w 23"/>
                <a:gd name="T39" fmla="*/ 32 h 39"/>
                <a:gd name="T40" fmla="*/ 18 w 23"/>
                <a:gd name="T41" fmla="*/ 31 h 39"/>
                <a:gd name="T42" fmla="*/ 18 w 23"/>
                <a:gd name="T43" fmla="*/ 33 h 39"/>
                <a:gd name="T44" fmla="*/ 17 w 23"/>
                <a:gd name="T45" fmla="*/ 33 h 39"/>
                <a:gd name="T46" fmla="*/ 6 w 23"/>
                <a:gd name="T47" fmla="*/ 33 h 39"/>
                <a:gd name="T48" fmla="*/ 4 w 23"/>
                <a:gd name="T49" fmla="*/ 32 h 39"/>
                <a:gd name="T50" fmla="*/ 19 w 23"/>
                <a:gd name="T51" fmla="*/ 25 h 39"/>
                <a:gd name="T52" fmla="*/ 5 w 23"/>
                <a:gd name="T53" fmla="*/ 26 h 39"/>
                <a:gd name="T54" fmla="*/ 5 w 23"/>
                <a:gd name="T55" fmla="*/ 24 h 39"/>
                <a:gd name="T56" fmla="*/ 1 w 23"/>
                <a:gd name="T57" fmla="*/ 12 h 39"/>
                <a:gd name="T58" fmla="*/ 22 w 23"/>
                <a:gd name="T59" fmla="*/ 12 h 39"/>
                <a:gd name="T60" fmla="*/ 12 w 23"/>
                <a:gd name="T61" fmla="*/ 20 h 39"/>
                <a:gd name="T62" fmla="*/ 12 w 23"/>
                <a:gd name="T63" fmla="*/ 14 h 39"/>
                <a:gd name="T64" fmla="*/ 11 w 23"/>
                <a:gd name="T65" fmla="*/ 20 h 39"/>
                <a:gd name="T66" fmla="*/ 1 w 23"/>
                <a:gd name="T67"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9">
                  <a:moveTo>
                    <a:pt x="6" y="23"/>
                  </a:moveTo>
                  <a:cubicBezTo>
                    <a:pt x="5" y="23"/>
                    <a:pt x="5" y="23"/>
                    <a:pt x="5" y="23"/>
                  </a:cubicBezTo>
                  <a:cubicBezTo>
                    <a:pt x="4" y="23"/>
                    <a:pt x="3" y="24"/>
                    <a:pt x="3" y="25"/>
                  </a:cubicBezTo>
                  <a:cubicBezTo>
                    <a:pt x="3" y="26"/>
                    <a:pt x="3" y="26"/>
                    <a:pt x="4" y="27"/>
                  </a:cubicBezTo>
                  <a:cubicBezTo>
                    <a:pt x="3" y="27"/>
                    <a:pt x="3" y="28"/>
                    <a:pt x="3" y="28"/>
                  </a:cubicBezTo>
                  <a:cubicBezTo>
                    <a:pt x="3" y="29"/>
                    <a:pt x="3" y="30"/>
                    <a:pt x="4" y="30"/>
                  </a:cubicBezTo>
                  <a:cubicBezTo>
                    <a:pt x="3" y="30"/>
                    <a:pt x="3" y="31"/>
                    <a:pt x="3" y="32"/>
                  </a:cubicBezTo>
                  <a:cubicBezTo>
                    <a:pt x="3" y="33"/>
                    <a:pt x="4" y="34"/>
                    <a:pt x="5" y="34"/>
                  </a:cubicBezTo>
                  <a:cubicBezTo>
                    <a:pt x="6" y="34"/>
                    <a:pt x="6" y="34"/>
                    <a:pt x="6" y="34"/>
                  </a:cubicBezTo>
                  <a:cubicBezTo>
                    <a:pt x="6" y="37"/>
                    <a:pt x="9" y="39"/>
                    <a:pt x="12" y="39"/>
                  </a:cubicBezTo>
                  <a:cubicBezTo>
                    <a:pt x="15" y="39"/>
                    <a:pt x="17" y="37"/>
                    <a:pt x="17" y="34"/>
                  </a:cubicBezTo>
                  <a:cubicBezTo>
                    <a:pt x="18" y="34"/>
                    <a:pt x="18" y="34"/>
                    <a:pt x="18" y="34"/>
                  </a:cubicBezTo>
                  <a:cubicBezTo>
                    <a:pt x="19" y="34"/>
                    <a:pt x="20" y="33"/>
                    <a:pt x="20" y="32"/>
                  </a:cubicBezTo>
                  <a:cubicBezTo>
                    <a:pt x="20" y="31"/>
                    <a:pt x="20" y="30"/>
                    <a:pt x="20" y="30"/>
                  </a:cubicBezTo>
                  <a:cubicBezTo>
                    <a:pt x="20" y="30"/>
                    <a:pt x="20" y="29"/>
                    <a:pt x="20" y="28"/>
                  </a:cubicBezTo>
                  <a:cubicBezTo>
                    <a:pt x="20" y="28"/>
                    <a:pt x="20" y="27"/>
                    <a:pt x="20" y="27"/>
                  </a:cubicBezTo>
                  <a:cubicBezTo>
                    <a:pt x="20" y="26"/>
                    <a:pt x="20" y="26"/>
                    <a:pt x="20" y="25"/>
                  </a:cubicBezTo>
                  <a:cubicBezTo>
                    <a:pt x="20" y="24"/>
                    <a:pt x="19" y="23"/>
                    <a:pt x="18" y="23"/>
                  </a:cubicBezTo>
                  <a:cubicBezTo>
                    <a:pt x="17" y="23"/>
                    <a:pt x="17" y="23"/>
                    <a:pt x="17" y="23"/>
                  </a:cubicBezTo>
                  <a:cubicBezTo>
                    <a:pt x="21" y="21"/>
                    <a:pt x="23" y="17"/>
                    <a:pt x="23" y="12"/>
                  </a:cubicBezTo>
                  <a:cubicBezTo>
                    <a:pt x="23" y="6"/>
                    <a:pt x="18" y="0"/>
                    <a:pt x="12" y="0"/>
                  </a:cubicBezTo>
                  <a:cubicBezTo>
                    <a:pt x="5" y="0"/>
                    <a:pt x="0" y="6"/>
                    <a:pt x="0" y="12"/>
                  </a:cubicBezTo>
                  <a:cubicBezTo>
                    <a:pt x="0" y="17"/>
                    <a:pt x="2" y="21"/>
                    <a:pt x="6" y="23"/>
                  </a:cubicBezTo>
                  <a:close/>
                  <a:moveTo>
                    <a:pt x="10" y="17"/>
                  </a:moveTo>
                  <a:cubicBezTo>
                    <a:pt x="10" y="16"/>
                    <a:pt x="11" y="15"/>
                    <a:pt x="12" y="15"/>
                  </a:cubicBezTo>
                  <a:cubicBezTo>
                    <a:pt x="13" y="15"/>
                    <a:pt x="13" y="16"/>
                    <a:pt x="13" y="17"/>
                  </a:cubicBezTo>
                  <a:cubicBezTo>
                    <a:pt x="13" y="18"/>
                    <a:pt x="13" y="19"/>
                    <a:pt x="12" y="19"/>
                  </a:cubicBezTo>
                  <a:cubicBezTo>
                    <a:pt x="11" y="19"/>
                    <a:pt x="10" y="18"/>
                    <a:pt x="10" y="17"/>
                  </a:cubicBezTo>
                  <a:close/>
                  <a:moveTo>
                    <a:pt x="5" y="27"/>
                  </a:moveTo>
                  <a:cubicBezTo>
                    <a:pt x="18" y="27"/>
                    <a:pt x="18" y="27"/>
                    <a:pt x="18" y="27"/>
                  </a:cubicBezTo>
                  <a:cubicBezTo>
                    <a:pt x="19" y="27"/>
                    <a:pt x="19" y="28"/>
                    <a:pt x="19" y="28"/>
                  </a:cubicBezTo>
                  <a:cubicBezTo>
                    <a:pt x="19" y="29"/>
                    <a:pt x="19" y="29"/>
                    <a:pt x="18" y="29"/>
                  </a:cubicBezTo>
                  <a:cubicBezTo>
                    <a:pt x="5" y="29"/>
                    <a:pt x="5" y="29"/>
                    <a:pt x="5" y="29"/>
                  </a:cubicBezTo>
                  <a:cubicBezTo>
                    <a:pt x="5" y="29"/>
                    <a:pt x="4" y="29"/>
                    <a:pt x="4" y="28"/>
                  </a:cubicBezTo>
                  <a:cubicBezTo>
                    <a:pt x="4" y="28"/>
                    <a:pt x="5" y="27"/>
                    <a:pt x="5" y="27"/>
                  </a:cubicBezTo>
                  <a:close/>
                  <a:moveTo>
                    <a:pt x="8" y="34"/>
                  </a:moveTo>
                  <a:cubicBezTo>
                    <a:pt x="16" y="34"/>
                    <a:pt x="16" y="34"/>
                    <a:pt x="16" y="34"/>
                  </a:cubicBezTo>
                  <a:cubicBezTo>
                    <a:pt x="16" y="36"/>
                    <a:pt x="14" y="38"/>
                    <a:pt x="12" y="38"/>
                  </a:cubicBezTo>
                  <a:cubicBezTo>
                    <a:pt x="10" y="38"/>
                    <a:pt x="8" y="36"/>
                    <a:pt x="8" y="34"/>
                  </a:cubicBezTo>
                  <a:close/>
                  <a:moveTo>
                    <a:pt x="4" y="32"/>
                  </a:moveTo>
                  <a:cubicBezTo>
                    <a:pt x="4" y="31"/>
                    <a:pt x="5" y="31"/>
                    <a:pt x="5" y="31"/>
                  </a:cubicBezTo>
                  <a:cubicBezTo>
                    <a:pt x="18" y="31"/>
                    <a:pt x="18" y="31"/>
                    <a:pt x="18" y="31"/>
                  </a:cubicBezTo>
                  <a:cubicBezTo>
                    <a:pt x="19" y="31"/>
                    <a:pt x="19" y="31"/>
                    <a:pt x="19" y="32"/>
                  </a:cubicBezTo>
                  <a:cubicBezTo>
                    <a:pt x="19" y="32"/>
                    <a:pt x="19" y="33"/>
                    <a:pt x="18" y="33"/>
                  </a:cubicBezTo>
                  <a:cubicBezTo>
                    <a:pt x="17" y="33"/>
                    <a:pt x="17" y="33"/>
                    <a:pt x="17" y="33"/>
                  </a:cubicBezTo>
                  <a:cubicBezTo>
                    <a:pt x="17" y="33"/>
                    <a:pt x="17" y="33"/>
                    <a:pt x="17" y="33"/>
                  </a:cubicBezTo>
                  <a:cubicBezTo>
                    <a:pt x="6" y="33"/>
                    <a:pt x="6" y="33"/>
                    <a:pt x="6" y="33"/>
                  </a:cubicBezTo>
                  <a:cubicBezTo>
                    <a:pt x="6" y="33"/>
                    <a:pt x="6" y="33"/>
                    <a:pt x="6" y="33"/>
                  </a:cubicBezTo>
                  <a:cubicBezTo>
                    <a:pt x="5" y="33"/>
                    <a:pt x="5" y="33"/>
                    <a:pt x="5" y="33"/>
                  </a:cubicBezTo>
                  <a:cubicBezTo>
                    <a:pt x="5" y="33"/>
                    <a:pt x="4" y="32"/>
                    <a:pt x="4" y="32"/>
                  </a:cubicBezTo>
                  <a:close/>
                  <a:moveTo>
                    <a:pt x="18" y="24"/>
                  </a:moveTo>
                  <a:cubicBezTo>
                    <a:pt x="19" y="24"/>
                    <a:pt x="19" y="24"/>
                    <a:pt x="19" y="25"/>
                  </a:cubicBezTo>
                  <a:cubicBezTo>
                    <a:pt x="19" y="25"/>
                    <a:pt x="19" y="26"/>
                    <a:pt x="18" y="26"/>
                  </a:cubicBezTo>
                  <a:cubicBezTo>
                    <a:pt x="5" y="26"/>
                    <a:pt x="5" y="26"/>
                    <a:pt x="5" y="26"/>
                  </a:cubicBezTo>
                  <a:cubicBezTo>
                    <a:pt x="5" y="26"/>
                    <a:pt x="4" y="25"/>
                    <a:pt x="4" y="25"/>
                  </a:cubicBezTo>
                  <a:cubicBezTo>
                    <a:pt x="4" y="24"/>
                    <a:pt x="5" y="24"/>
                    <a:pt x="5" y="24"/>
                  </a:cubicBezTo>
                  <a:lnTo>
                    <a:pt x="18" y="24"/>
                  </a:lnTo>
                  <a:close/>
                  <a:moveTo>
                    <a:pt x="1" y="12"/>
                  </a:moveTo>
                  <a:cubicBezTo>
                    <a:pt x="1" y="7"/>
                    <a:pt x="6" y="2"/>
                    <a:pt x="12" y="2"/>
                  </a:cubicBezTo>
                  <a:cubicBezTo>
                    <a:pt x="17" y="2"/>
                    <a:pt x="22" y="7"/>
                    <a:pt x="22" y="12"/>
                  </a:cubicBezTo>
                  <a:cubicBezTo>
                    <a:pt x="22" y="18"/>
                    <a:pt x="18" y="22"/>
                    <a:pt x="12" y="22"/>
                  </a:cubicBezTo>
                  <a:cubicBezTo>
                    <a:pt x="12" y="20"/>
                    <a:pt x="12" y="20"/>
                    <a:pt x="12" y="20"/>
                  </a:cubicBezTo>
                  <a:cubicBezTo>
                    <a:pt x="14" y="20"/>
                    <a:pt x="15" y="19"/>
                    <a:pt x="15" y="17"/>
                  </a:cubicBezTo>
                  <a:cubicBezTo>
                    <a:pt x="15" y="15"/>
                    <a:pt x="13" y="14"/>
                    <a:pt x="12" y="14"/>
                  </a:cubicBezTo>
                  <a:cubicBezTo>
                    <a:pt x="10" y="14"/>
                    <a:pt x="9" y="15"/>
                    <a:pt x="9" y="17"/>
                  </a:cubicBezTo>
                  <a:cubicBezTo>
                    <a:pt x="9" y="19"/>
                    <a:pt x="10" y="20"/>
                    <a:pt x="11" y="20"/>
                  </a:cubicBezTo>
                  <a:cubicBezTo>
                    <a:pt x="11" y="22"/>
                    <a:pt x="11" y="22"/>
                    <a:pt x="11" y="22"/>
                  </a:cubicBezTo>
                  <a:cubicBezTo>
                    <a:pt x="6" y="22"/>
                    <a:pt x="1" y="18"/>
                    <a:pt x="1" y="12"/>
                  </a:cubicBezTo>
                  <a:close/>
                </a:path>
              </a:pathLst>
            </a:custGeom>
            <a:solidFill>
              <a:srgbClr val="FFFFF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29" name="ïṡliḑè"/>
            <p:cNvSpPr/>
            <p:nvPr/>
          </p:nvSpPr>
          <p:spPr bwMode="auto">
            <a:xfrm>
              <a:off x="6164263" y="2620963"/>
              <a:ext cx="3175" cy="22225"/>
            </a:xfrm>
            <a:custGeom>
              <a:avLst/>
              <a:gdLst>
                <a:gd name="T0" fmla="*/ 1 w 1"/>
                <a:gd name="T1" fmla="*/ 7 h 7"/>
                <a:gd name="T2" fmla="*/ 0 w 1"/>
                <a:gd name="T3" fmla="*/ 6 h 7"/>
                <a:gd name="T4" fmla="*/ 0 w 1"/>
                <a:gd name="T5" fmla="*/ 1 h 7"/>
                <a:gd name="T6" fmla="*/ 1 w 1"/>
                <a:gd name="T7" fmla="*/ 0 h 7"/>
                <a:gd name="T8" fmla="*/ 1 w 1"/>
                <a:gd name="T9" fmla="*/ 1 h 7"/>
                <a:gd name="T10" fmla="*/ 1 w 1"/>
                <a:gd name="T11" fmla="*/ 6 h 7"/>
                <a:gd name="T12" fmla="*/ 1 w 1"/>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 h="7">
                  <a:moveTo>
                    <a:pt x="1" y="7"/>
                  </a:moveTo>
                  <a:cubicBezTo>
                    <a:pt x="0" y="7"/>
                    <a:pt x="0" y="6"/>
                    <a:pt x="0" y="6"/>
                  </a:cubicBezTo>
                  <a:cubicBezTo>
                    <a:pt x="0" y="1"/>
                    <a:pt x="0" y="1"/>
                    <a:pt x="0" y="1"/>
                  </a:cubicBezTo>
                  <a:cubicBezTo>
                    <a:pt x="0" y="0"/>
                    <a:pt x="0" y="0"/>
                    <a:pt x="1" y="0"/>
                  </a:cubicBezTo>
                  <a:cubicBezTo>
                    <a:pt x="1" y="0"/>
                    <a:pt x="1" y="0"/>
                    <a:pt x="1" y="1"/>
                  </a:cubicBezTo>
                  <a:cubicBezTo>
                    <a:pt x="1" y="6"/>
                    <a:pt x="1" y="6"/>
                    <a:pt x="1" y="6"/>
                  </a:cubicBezTo>
                  <a:cubicBezTo>
                    <a:pt x="1" y="6"/>
                    <a:pt x="1" y="7"/>
                    <a:pt x="1" y="7"/>
                  </a:cubicBezTo>
                  <a:close/>
                </a:path>
              </a:pathLst>
            </a:custGeom>
            <a:solidFill>
              <a:srgbClr val="FFFFF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30" name="íŝḻíḋé"/>
            <p:cNvSpPr/>
            <p:nvPr/>
          </p:nvSpPr>
          <p:spPr bwMode="auto">
            <a:xfrm>
              <a:off x="6196013" y="2646363"/>
              <a:ext cx="20638" cy="14288"/>
            </a:xfrm>
            <a:custGeom>
              <a:avLst/>
              <a:gdLst>
                <a:gd name="T0" fmla="*/ 0 w 13"/>
                <a:gd name="T1" fmla="*/ 9 h 9"/>
                <a:gd name="T2" fmla="*/ 0 w 13"/>
                <a:gd name="T3" fmla="*/ 9 h 9"/>
                <a:gd name="T4" fmla="*/ 0 w 13"/>
                <a:gd name="T5" fmla="*/ 7 h 9"/>
                <a:gd name="T6" fmla="*/ 11 w 13"/>
                <a:gd name="T7" fmla="*/ 0 h 9"/>
                <a:gd name="T8" fmla="*/ 13 w 13"/>
                <a:gd name="T9" fmla="*/ 3 h 9"/>
                <a:gd name="T10" fmla="*/ 11 w 13"/>
                <a:gd name="T11" fmla="*/ 5 h 9"/>
                <a:gd name="T12" fmla="*/ 3 w 13"/>
                <a:gd name="T13" fmla="*/ 9 h 9"/>
                <a:gd name="T14" fmla="*/ 0 w 13"/>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9">
                  <a:moveTo>
                    <a:pt x="0" y="9"/>
                  </a:moveTo>
                  <a:lnTo>
                    <a:pt x="0" y="9"/>
                  </a:lnTo>
                  <a:lnTo>
                    <a:pt x="0" y="7"/>
                  </a:lnTo>
                  <a:lnTo>
                    <a:pt x="11" y="0"/>
                  </a:lnTo>
                  <a:lnTo>
                    <a:pt x="13" y="3"/>
                  </a:lnTo>
                  <a:lnTo>
                    <a:pt x="11" y="5"/>
                  </a:lnTo>
                  <a:lnTo>
                    <a:pt x="3" y="9"/>
                  </a:lnTo>
                  <a:lnTo>
                    <a:pt x="0" y="9"/>
                  </a:lnTo>
                  <a:close/>
                </a:path>
              </a:pathLst>
            </a:custGeom>
            <a:solidFill>
              <a:srgbClr val="FFFFF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31" name="îṡ1îďê"/>
            <p:cNvSpPr/>
            <p:nvPr/>
          </p:nvSpPr>
          <p:spPr bwMode="auto">
            <a:xfrm>
              <a:off x="6118226" y="2646363"/>
              <a:ext cx="19050" cy="14288"/>
            </a:xfrm>
            <a:custGeom>
              <a:avLst/>
              <a:gdLst>
                <a:gd name="T0" fmla="*/ 0 w 12"/>
                <a:gd name="T1" fmla="*/ 3 h 9"/>
                <a:gd name="T2" fmla="*/ 2 w 12"/>
                <a:gd name="T3" fmla="*/ 0 h 9"/>
                <a:gd name="T4" fmla="*/ 10 w 12"/>
                <a:gd name="T5" fmla="*/ 7 h 9"/>
                <a:gd name="T6" fmla="*/ 12 w 12"/>
                <a:gd name="T7" fmla="*/ 9 h 9"/>
                <a:gd name="T8" fmla="*/ 10 w 12"/>
                <a:gd name="T9" fmla="*/ 9 h 9"/>
                <a:gd name="T10" fmla="*/ 10 w 12"/>
                <a:gd name="T11" fmla="*/ 9 h 9"/>
                <a:gd name="T12" fmla="*/ 0 w 12"/>
                <a:gd name="T13" fmla="*/ 5 h 9"/>
                <a:gd name="T14" fmla="*/ 0 w 12"/>
                <a:gd name="T15" fmla="*/ 3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0" y="3"/>
                  </a:moveTo>
                  <a:lnTo>
                    <a:pt x="2" y="0"/>
                  </a:lnTo>
                  <a:lnTo>
                    <a:pt x="10" y="7"/>
                  </a:lnTo>
                  <a:lnTo>
                    <a:pt x="12" y="9"/>
                  </a:lnTo>
                  <a:lnTo>
                    <a:pt x="10" y="9"/>
                  </a:lnTo>
                  <a:lnTo>
                    <a:pt x="10" y="9"/>
                  </a:lnTo>
                  <a:lnTo>
                    <a:pt x="0" y="5"/>
                  </a:lnTo>
                  <a:lnTo>
                    <a:pt x="0" y="3"/>
                  </a:lnTo>
                  <a:close/>
                </a:path>
              </a:pathLst>
            </a:custGeom>
            <a:solidFill>
              <a:srgbClr val="FFFFF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32" name="ï$ḷïde"/>
            <p:cNvSpPr/>
            <p:nvPr/>
          </p:nvSpPr>
          <p:spPr bwMode="auto">
            <a:xfrm>
              <a:off x="6354763" y="2841625"/>
              <a:ext cx="76200" cy="76200"/>
            </a:xfrm>
            <a:custGeom>
              <a:avLst/>
              <a:gdLst>
                <a:gd name="T0" fmla="*/ 0 w 23"/>
                <a:gd name="T1" fmla="*/ 12 h 23"/>
                <a:gd name="T2" fmla="*/ 11 w 23"/>
                <a:gd name="T3" fmla="*/ 0 h 23"/>
                <a:gd name="T4" fmla="*/ 23 w 23"/>
                <a:gd name="T5" fmla="*/ 12 h 23"/>
                <a:gd name="T6" fmla="*/ 11 w 23"/>
                <a:gd name="T7" fmla="*/ 23 h 23"/>
                <a:gd name="T8" fmla="*/ 0 w 23"/>
                <a:gd name="T9" fmla="*/ 12 h 23"/>
                <a:gd name="T10" fmla="*/ 5 w 23"/>
                <a:gd name="T11" fmla="*/ 12 h 23"/>
                <a:gd name="T12" fmla="*/ 11 w 23"/>
                <a:gd name="T13" fmla="*/ 18 h 23"/>
                <a:gd name="T14" fmla="*/ 17 w 23"/>
                <a:gd name="T15" fmla="*/ 12 h 23"/>
                <a:gd name="T16" fmla="*/ 11 w 23"/>
                <a:gd name="T17" fmla="*/ 6 h 23"/>
                <a:gd name="T18" fmla="*/ 5 w 23"/>
                <a:gd name="T19"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0" y="12"/>
                  </a:moveTo>
                  <a:cubicBezTo>
                    <a:pt x="0" y="5"/>
                    <a:pt x="5" y="0"/>
                    <a:pt x="11" y="0"/>
                  </a:cubicBezTo>
                  <a:cubicBezTo>
                    <a:pt x="18" y="0"/>
                    <a:pt x="23" y="5"/>
                    <a:pt x="23" y="12"/>
                  </a:cubicBezTo>
                  <a:cubicBezTo>
                    <a:pt x="23" y="18"/>
                    <a:pt x="18" y="23"/>
                    <a:pt x="11" y="23"/>
                  </a:cubicBezTo>
                  <a:cubicBezTo>
                    <a:pt x="5" y="23"/>
                    <a:pt x="0" y="18"/>
                    <a:pt x="0" y="12"/>
                  </a:cubicBezTo>
                  <a:close/>
                  <a:moveTo>
                    <a:pt x="5" y="12"/>
                  </a:moveTo>
                  <a:cubicBezTo>
                    <a:pt x="5" y="15"/>
                    <a:pt x="8" y="18"/>
                    <a:pt x="11" y="18"/>
                  </a:cubicBezTo>
                  <a:cubicBezTo>
                    <a:pt x="15" y="18"/>
                    <a:pt x="17" y="15"/>
                    <a:pt x="17" y="12"/>
                  </a:cubicBezTo>
                  <a:cubicBezTo>
                    <a:pt x="17" y="8"/>
                    <a:pt x="15" y="6"/>
                    <a:pt x="11" y="6"/>
                  </a:cubicBezTo>
                  <a:cubicBezTo>
                    <a:pt x="8" y="6"/>
                    <a:pt x="5" y="8"/>
                    <a:pt x="5" y="12"/>
                  </a:cubicBezTo>
                  <a:close/>
                </a:path>
              </a:pathLst>
            </a:custGeom>
            <a:solidFill>
              <a:srgbClr val="24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333" name="i$1îḋê"/>
            <p:cNvSpPr/>
            <p:nvPr/>
          </p:nvSpPr>
          <p:spPr bwMode="auto">
            <a:xfrm>
              <a:off x="3398838" y="3025775"/>
              <a:ext cx="1190625" cy="312738"/>
            </a:xfrm>
            <a:custGeom>
              <a:avLst/>
              <a:gdLst>
                <a:gd name="T0" fmla="*/ 244 w 361"/>
                <a:gd name="T1" fmla="*/ 48 h 95"/>
                <a:gd name="T2" fmla="*/ 244 w 361"/>
                <a:gd name="T3" fmla="*/ 48 h 95"/>
                <a:gd name="T4" fmla="*/ 258 w 361"/>
                <a:gd name="T5" fmla="*/ 34 h 95"/>
                <a:gd name="T6" fmla="*/ 281 w 361"/>
                <a:gd name="T7" fmla="*/ 34 h 95"/>
                <a:gd name="T8" fmla="*/ 298 w 361"/>
                <a:gd name="T9" fmla="*/ 17 h 95"/>
                <a:gd name="T10" fmla="*/ 281 w 361"/>
                <a:gd name="T11" fmla="*/ 0 h 95"/>
                <a:gd name="T12" fmla="*/ 17 w 361"/>
                <a:gd name="T13" fmla="*/ 0 h 95"/>
                <a:gd name="T14" fmla="*/ 0 w 361"/>
                <a:gd name="T15" fmla="*/ 17 h 95"/>
                <a:gd name="T16" fmla="*/ 17 w 361"/>
                <a:gd name="T17" fmla="*/ 34 h 95"/>
                <a:gd name="T18" fmla="*/ 121 w 361"/>
                <a:gd name="T19" fmla="*/ 34 h 95"/>
                <a:gd name="T20" fmla="*/ 135 w 361"/>
                <a:gd name="T21" fmla="*/ 48 h 95"/>
                <a:gd name="T22" fmla="*/ 121 w 361"/>
                <a:gd name="T23" fmla="*/ 62 h 95"/>
                <a:gd name="T24" fmla="*/ 74 w 361"/>
                <a:gd name="T25" fmla="*/ 62 h 95"/>
                <a:gd name="T26" fmla="*/ 57 w 361"/>
                <a:gd name="T27" fmla="*/ 79 h 95"/>
                <a:gd name="T28" fmla="*/ 74 w 361"/>
                <a:gd name="T29" fmla="*/ 95 h 95"/>
                <a:gd name="T30" fmla="*/ 345 w 361"/>
                <a:gd name="T31" fmla="*/ 95 h 95"/>
                <a:gd name="T32" fmla="*/ 361 w 361"/>
                <a:gd name="T33" fmla="*/ 79 h 95"/>
                <a:gd name="T34" fmla="*/ 345 w 361"/>
                <a:gd name="T35" fmla="*/ 62 h 95"/>
                <a:gd name="T36" fmla="*/ 258 w 361"/>
                <a:gd name="T37" fmla="*/ 62 h 95"/>
                <a:gd name="T38" fmla="*/ 244 w 361"/>
                <a:gd name="T39" fmla="*/ 4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1" h="95">
                  <a:moveTo>
                    <a:pt x="244" y="48"/>
                  </a:moveTo>
                  <a:cubicBezTo>
                    <a:pt x="244" y="48"/>
                    <a:pt x="244" y="48"/>
                    <a:pt x="244" y="48"/>
                  </a:cubicBezTo>
                  <a:cubicBezTo>
                    <a:pt x="244" y="41"/>
                    <a:pt x="251" y="34"/>
                    <a:pt x="258" y="34"/>
                  </a:cubicBezTo>
                  <a:cubicBezTo>
                    <a:pt x="281" y="34"/>
                    <a:pt x="281" y="34"/>
                    <a:pt x="281" y="34"/>
                  </a:cubicBezTo>
                  <a:cubicBezTo>
                    <a:pt x="290" y="34"/>
                    <a:pt x="298" y="27"/>
                    <a:pt x="298" y="17"/>
                  </a:cubicBezTo>
                  <a:cubicBezTo>
                    <a:pt x="298" y="8"/>
                    <a:pt x="290" y="0"/>
                    <a:pt x="281" y="0"/>
                  </a:cubicBezTo>
                  <a:cubicBezTo>
                    <a:pt x="17" y="0"/>
                    <a:pt x="17" y="0"/>
                    <a:pt x="17" y="0"/>
                  </a:cubicBezTo>
                  <a:cubicBezTo>
                    <a:pt x="8" y="0"/>
                    <a:pt x="0" y="8"/>
                    <a:pt x="0" y="17"/>
                  </a:cubicBezTo>
                  <a:cubicBezTo>
                    <a:pt x="0" y="26"/>
                    <a:pt x="8" y="34"/>
                    <a:pt x="17" y="34"/>
                  </a:cubicBezTo>
                  <a:cubicBezTo>
                    <a:pt x="121" y="34"/>
                    <a:pt x="121" y="34"/>
                    <a:pt x="121" y="34"/>
                  </a:cubicBezTo>
                  <a:cubicBezTo>
                    <a:pt x="128" y="34"/>
                    <a:pt x="135" y="40"/>
                    <a:pt x="135" y="48"/>
                  </a:cubicBezTo>
                  <a:cubicBezTo>
                    <a:pt x="135" y="56"/>
                    <a:pt x="128" y="62"/>
                    <a:pt x="121" y="62"/>
                  </a:cubicBezTo>
                  <a:cubicBezTo>
                    <a:pt x="74" y="62"/>
                    <a:pt x="74" y="62"/>
                    <a:pt x="74" y="62"/>
                  </a:cubicBezTo>
                  <a:cubicBezTo>
                    <a:pt x="65" y="62"/>
                    <a:pt x="57" y="70"/>
                    <a:pt x="57" y="79"/>
                  </a:cubicBezTo>
                  <a:cubicBezTo>
                    <a:pt x="57" y="88"/>
                    <a:pt x="65" y="95"/>
                    <a:pt x="74" y="95"/>
                  </a:cubicBezTo>
                  <a:cubicBezTo>
                    <a:pt x="345" y="95"/>
                    <a:pt x="345" y="95"/>
                    <a:pt x="345" y="95"/>
                  </a:cubicBezTo>
                  <a:cubicBezTo>
                    <a:pt x="354" y="95"/>
                    <a:pt x="361" y="88"/>
                    <a:pt x="361" y="79"/>
                  </a:cubicBezTo>
                  <a:cubicBezTo>
                    <a:pt x="361" y="70"/>
                    <a:pt x="354" y="62"/>
                    <a:pt x="345" y="62"/>
                  </a:cubicBezTo>
                  <a:cubicBezTo>
                    <a:pt x="258" y="62"/>
                    <a:pt x="258" y="62"/>
                    <a:pt x="258" y="62"/>
                  </a:cubicBezTo>
                  <a:cubicBezTo>
                    <a:pt x="251" y="62"/>
                    <a:pt x="244" y="56"/>
                    <a:pt x="244" y="48"/>
                  </a:cubicBezTo>
                  <a:close/>
                </a:path>
              </a:pathLst>
            </a:custGeom>
            <a:solidFill>
              <a:schemeClr val="bg1">
                <a:lumMod val="85000"/>
              </a:schemeClr>
            </a:solidFill>
            <a:ln>
              <a:noFill/>
            </a:ln>
          </p:spPr>
          <p:txBody>
            <a:bodyPr anchor="ctr"/>
            <a:lstStyle/>
            <a:p>
              <a:pPr algn="ctr"/>
              <a:endParaRPr/>
            </a:p>
          </p:txBody>
        </p:sp>
        <p:sp>
          <p:nvSpPr>
            <p:cNvPr id="334" name="íṣḷidè"/>
            <p:cNvSpPr/>
            <p:nvPr/>
          </p:nvSpPr>
          <p:spPr bwMode="auto">
            <a:xfrm>
              <a:off x="7569201" y="2673350"/>
              <a:ext cx="1227138" cy="382588"/>
            </a:xfrm>
            <a:custGeom>
              <a:avLst/>
              <a:gdLst>
                <a:gd name="T0" fmla="*/ 268 w 372"/>
                <a:gd name="T1" fmla="*/ 59 h 116"/>
                <a:gd name="T2" fmla="*/ 268 w 372"/>
                <a:gd name="T3" fmla="*/ 59 h 116"/>
                <a:gd name="T4" fmla="*/ 287 w 372"/>
                <a:gd name="T5" fmla="*/ 41 h 116"/>
                <a:gd name="T6" fmla="*/ 352 w 372"/>
                <a:gd name="T7" fmla="*/ 41 h 116"/>
                <a:gd name="T8" fmla="*/ 372 w 372"/>
                <a:gd name="T9" fmla="*/ 20 h 116"/>
                <a:gd name="T10" fmla="*/ 352 w 372"/>
                <a:gd name="T11" fmla="*/ 0 h 116"/>
                <a:gd name="T12" fmla="*/ 120 w 372"/>
                <a:gd name="T13" fmla="*/ 0 h 116"/>
                <a:gd name="T14" fmla="*/ 99 w 372"/>
                <a:gd name="T15" fmla="*/ 20 h 116"/>
                <a:gd name="T16" fmla="*/ 120 w 372"/>
                <a:gd name="T17" fmla="*/ 41 h 116"/>
                <a:gd name="T18" fmla="*/ 158 w 372"/>
                <a:gd name="T19" fmla="*/ 41 h 116"/>
                <a:gd name="T20" fmla="*/ 176 w 372"/>
                <a:gd name="T21" fmla="*/ 59 h 116"/>
                <a:gd name="T22" fmla="*/ 158 w 372"/>
                <a:gd name="T23" fmla="*/ 77 h 116"/>
                <a:gd name="T24" fmla="*/ 20 w 372"/>
                <a:gd name="T25" fmla="*/ 77 h 116"/>
                <a:gd name="T26" fmla="*/ 0 w 372"/>
                <a:gd name="T27" fmla="*/ 97 h 116"/>
                <a:gd name="T28" fmla="*/ 20 w 372"/>
                <a:gd name="T29" fmla="*/ 116 h 116"/>
                <a:gd name="T30" fmla="*/ 302 w 372"/>
                <a:gd name="T31" fmla="*/ 116 h 116"/>
                <a:gd name="T32" fmla="*/ 322 w 372"/>
                <a:gd name="T33" fmla="*/ 97 h 116"/>
                <a:gd name="T34" fmla="*/ 302 w 372"/>
                <a:gd name="T35" fmla="*/ 77 h 116"/>
                <a:gd name="T36" fmla="*/ 287 w 372"/>
                <a:gd name="T37" fmla="*/ 77 h 116"/>
                <a:gd name="T38" fmla="*/ 268 w 372"/>
                <a:gd name="T39" fmla="*/ 5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116">
                  <a:moveTo>
                    <a:pt x="268" y="59"/>
                  </a:moveTo>
                  <a:cubicBezTo>
                    <a:pt x="268" y="59"/>
                    <a:pt x="268" y="59"/>
                    <a:pt x="268" y="59"/>
                  </a:cubicBezTo>
                  <a:cubicBezTo>
                    <a:pt x="268" y="49"/>
                    <a:pt x="277" y="41"/>
                    <a:pt x="287" y="41"/>
                  </a:cubicBezTo>
                  <a:cubicBezTo>
                    <a:pt x="352" y="41"/>
                    <a:pt x="352" y="41"/>
                    <a:pt x="352" y="41"/>
                  </a:cubicBezTo>
                  <a:cubicBezTo>
                    <a:pt x="363" y="41"/>
                    <a:pt x="372" y="32"/>
                    <a:pt x="372" y="20"/>
                  </a:cubicBezTo>
                  <a:cubicBezTo>
                    <a:pt x="372" y="9"/>
                    <a:pt x="363" y="0"/>
                    <a:pt x="352" y="0"/>
                  </a:cubicBezTo>
                  <a:cubicBezTo>
                    <a:pt x="120" y="0"/>
                    <a:pt x="120" y="0"/>
                    <a:pt x="120" y="0"/>
                  </a:cubicBezTo>
                  <a:cubicBezTo>
                    <a:pt x="109" y="0"/>
                    <a:pt x="99" y="9"/>
                    <a:pt x="99" y="20"/>
                  </a:cubicBezTo>
                  <a:cubicBezTo>
                    <a:pt x="99" y="31"/>
                    <a:pt x="109" y="41"/>
                    <a:pt x="120" y="41"/>
                  </a:cubicBezTo>
                  <a:cubicBezTo>
                    <a:pt x="158" y="41"/>
                    <a:pt x="158" y="41"/>
                    <a:pt x="158" y="41"/>
                  </a:cubicBezTo>
                  <a:cubicBezTo>
                    <a:pt x="168" y="41"/>
                    <a:pt x="176" y="49"/>
                    <a:pt x="176" y="59"/>
                  </a:cubicBezTo>
                  <a:cubicBezTo>
                    <a:pt x="176" y="69"/>
                    <a:pt x="168" y="77"/>
                    <a:pt x="158" y="77"/>
                  </a:cubicBezTo>
                  <a:cubicBezTo>
                    <a:pt x="20" y="77"/>
                    <a:pt x="20" y="77"/>
                    <a:pt x="20" y="77"/>
                  </a:cubicBezTo>
                  <a:cubicBezTo>
                    <a:pt x="9" y="77"/>
                    <a:pt x="0" y="86"/>
                    <a:pt x="0" y="97"/>
                  </a:cubicBezTo>
                  <a:cubicBezTo>
                    <a:pt x="0" y="108"/>
                    <a:pt x="9" y="116"/>
                    <a:pt x="20" y="116"/>
                  </a:cubicBezTo>
                  <a:cubicBezTo>
                    <a:pt x="302" y="116"/>
                    <a:pt x="302" y="116"/>
                    <a:pt x="302" y="116"/>
                  </a:cubicBezTo>
                  <a:cubicBezTo>
                    <a:pt x="313" y="116"/>
                    <a:pt x="322" y="108"/>
                    <a:pt x="322" y="97"/>
                  </a:cubicBezTo>
                  <a:cubicBezTo>
                    <a:pt x="322" y="86"/>
                    <a:pt x="313" y="77"/>
                    <a:pt x="302" y="77"/>
                  </a:cubicBezTo>
                  <a:cubicBezTo>
                    <a:pt x="287" y="77"/>
                    <a:pt x="287" y="77"/>
                    <a:pt x="287" y="77"/>
                  </a:cubicBezTo>
                  <a:cubicBezTo>
                    <a:pt x="277" y="77"/>
                    <a:pt x="268" y="69"/>
                    <a:pt x="268" y="59"/>
                  </a:cubicBezTo>
                  <a:close/>
                </a:path>
              </a:pathLst>
            </a:custGeom>
            <a:solidFill>
              <a:schemeClr val="bg1">
                <a:lumMod val="85000"/>
              </a:schemeClr>
            </a:solidFill>
            <a:ln>
              <a:noFill/>
            </a:ln>
          </p:spPr>
          <p:txBody>
            <a:bodyPr anchor="ctr"/>
            <a:lstStyle/>
            <a:p>
              <a:pPr algn="ctr"/>
              <a:endParaRPr/>
            </a:p>
          </p:txBody>
        </p:sp>
        <p:sp>
          <p:nvSpPr>
            <p:cNvPr id="335" name="î$1ïḋe"/>
            <p:cNvSpPr/>
            <p:nvPr/>
          </p:nvSpPr>
          <p:spPr bwMode="auto">
            <a:xfrm>
              <a:off x="4646613" y="1031875"/>
              <a:ext cx="1025525" cy="320675"/>
            </a:xfrm>
            <a:custGeom>
              <a:avLst/>
              <a:gdLst>
                <a:gd name="T0" fmla="*/ 225 w 311"/>
                <a:gd name="T1" fmla="*/ 49 h 97"/>
                <a:gd name="T2" fmla="*/ 225 w 311"/>
                <a:gd name="T3" fmla="*/ 49 h 97"/>
                <a:gd name="T4" fmla="*/ 240 w 311"/>
                <a:gd name="T5" fmla="*/ 34 h 97"/>
                <a:gd name="T6" fmla="*/ 294 w 311"/>
                <a:gd name="T7" fmla="*/ 34 h 97"/>
                <a:gd name="T8" fmla="*/ 311 w 311"/>
                <a:gd name="T9" fmla="*/ 17 h 97"/>
                <a:gd name="T10" fmla="*/ 294 w 311"/>
                <a:gd name="T11" fmla="*/ 0 h 97"/>
                <a:gd name="T12" fmla="*/ 100 w 311"/>
                <a:gd name="T13" fmla="*/ 0 h 97"/>
                <a:gd name="T14" fmla="*/ 83 w 311"/>
                <a:gd name="T15" fmla="*/ 17 h 97"/>
                <a:gd name="T16" fmla="*/ 100 w 311"/>
                <a:gd name="T17" fmla="*/ 34 h 97"/>
                <a:gd name="T18" fmla="*/ 132 w 311"/>
                <a:gd name="T19" fmla="*/ 34 h 97"/>
                <a:gd name="T20" fmla="*/ 147 w 311"/>
                <a:gd name="T21" fmla="*/ 49 h 97"/>
                <a:gd name="T22" fmla="*/ 132 w 311"/>
                <a:gd name="T23" fmla="*/ 64 h 97"/>
                <a:gd name="T24" fmla="*/ 16 w 311"/>
                <a:gd name="T25" fmla="*/ 64 h 97"/>
                <a:gd name="T26" fmla="*/ 0 w 311"/>
                <a:gd name="T27" fmla="*/ 81 h 97"/>
                <a:gd name="T28" fmla="*/ 16 w 311"/>
                <a:gd name="T29" fmla="*/ 97 h 97"/>
                <a:gd name="T30" fmla="*/ 253 w 311"/>
                <a:gd name="T31" fmla="*/ 97 h 97"/>
                <a:gd name="T32" fmla="*/ 269 w 311"/>
                <a:gd name="T33" fmla="*/ 81 h 97"/>
                <a:gd name="T34" fmla="*/ 253 w 311"/>
                <a:gd name="T35" fmla="*/ 65 h 97"/>
                <a:gd name="T36" fmla="*/ 240 w 311"/>
                <a:gd name="T37" fmla="*/ 65 h 97"/>
                <a:gd name="T38" fmla="*/ 225 w 311"/>
                <a:gd name="T39"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1" h="97">
                  <a:moveTo>
                    <a:pt x="225" y="49"/>
                  </a:moveTo>
                  <a:cubicBezTo>
                    <a:pt x="225" y="49"/>
                    <a:pt x="225" y="49"/>
                    <a:pt x="225" y="49"/>
                  </a:cubicBezTo>
                  <a:cubicBezTo>
                    <a:pt x="225" y="41"/>
                    <a:pt x="232" y="34"/>
                    <a:pt x="240" y="34"/>
                  </a:cubicBezTo>
                  <a:cubicBezTo>
                    <a:pt x="294" y="34"/>
                    <a:pt x="294" y="34"/>
                    <a:pt x="294" y="34"/>
                  </a:cubicBezTo>
                  <a:cubicBezTo>
                    <a:pt x="304" y="34"/>
                    <a:pt x="311" y="26"/>
                    <a:pt x="311" y="17"/>
                  </a:cubicBezTo>
                  <a:cubicBezTo>
                    <a:pt x="311" y="7"/>
                    <a:pt x="304" y="0"/>
                    <a:pt x="294" y="0"/>
                  </a:cubicBezTo>
                  <a:cubicBezTo>
                    <a:pt x="100" y="0"/>
                    <a:pt x="100" y="0"/>
                    <a:pt x="100" y="0"/>
                  </a:cubicBezTo>
                  <a:cubicBezTo>
                    <a:pt x="91" y="0"/>
                    <a:pt x="83" y="7"/>
                    <a:pt x="83" y="17"/>
                  </a:cubicBezTo>
                  <a:cubicBezTo>
                    <a:pt x="83" y="26"/>
                    <a:pt x="91" y="34"/>
                    <a:pt x="100" y="34"/>
                  </a:cubicBezTo>
                  <a:cubicBezTo>
                    <a:pt x="132" y="34"/>
                    <a:pt x="132" y="34"/>
                    <a:pt x="132" y="34"/>
                  </a:cubicBezTo>
                  <a:cubicBezTo>
                    <a:pt x="140" y="34"/>
                    <a:pt x="147" y="41"/>
                    <a:pt x="147" y="49"/>
                  </a:cubicBezTo>
                  <a:cubicBezTo>
                    <a:pt x="147" y="58"/>
                    <a:pt x="140" y="64"/>
                    <a:pt x="132" y="64"/>
                  </a:cubicBezTo>
                  <a:cubicBezTo>
                    <a:pt x="16" y="64"/>
                    <a:pt x="16" y="64"/>
                    <a:pt x="16" y="64"/>
                  </a:cubicBezTo>
                  <a:cubicBezTo>
                    <a:pt x="7" y="64"/>
                    <a:pt x="0" y="72"/>
                    <a:pt x="0" y="81"/>
                  </a:cubicBezTo>
                  <a:cubicBezTo>
                    <a:pt x="0" y="90"/>
                    <a:pt x="7" y="97"/>
                    <a:pt x="16" y="97"/>
                  </a:cubicBezTo>
                  <a:cubicBezTo>
                    <a:pt x="253" y="97"/>
                    <a:pt x="253" y="97"/>
                    <a:pt x="253" y="97"/>
                  </a:cubicBezTo>
                  <a:cubicBezTo>
                    <a:pt x="262" y="97"/>
                    <a:pt x="269" y="90"/>
                    <a:pt x="269" y="81"/>
                  </a:cubicBezTo>
                  <a:cubicBezTo>
                    <a:pt x="269" y="72"/>
                    <a:pt x="262" y="65"/>
                    <a:pt x="253" y="65"/>
                  </a:cubicBezTo>
                  <a:cubicBezTo>
                    <a:pt x="240" y="65"/>
                    <a:pt x="240" y="65"/>
                    <a:pt x="240" y="65"/>
                  </a:cubicBezTo>
                  <a:cubicBezTo>
                    <a:pt x="232" y="65"/>
                    <a:pt x="225" y="58"/>
                    <a:pt x="225" y="49"/>
                  </a:cubicBezTo>
                  <a:close/>
                </a:path>
              </a:pathLst>
            </a:custGeom>
            <a:solidFill>
              <a:schemeClr val="bg1">
                <a:lumMod val="85000"/>
              </a:schemeClr>
            </a:solidFill>
            <a:ln>
              <a:noFill/>
            </a:ln>
          </p:spPr>
          <p:txBody>
            <a:bodyPr anchor="ctr"/>
            <a:lstStyle/>
            <a:p>
              <a:pPr algn="ctr"/>
              <a:endParaRPr/>
            </a:p>
          </p:txBody>
        </p:sp>
      </p:grpSp>
    </p:spTree>
  </p:cSld>
  <p:clrMapOvr>
    <a:masterClrMapping/>
  </p:clrMapOvr>
  <p:transition advTm="38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83643"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第四章：党员日常教育管理主要方式</a:t>
            </a:r>
          </a:p>
        </p:txBody>
      </p:sp>
      <p:sp>
        <p:nvSpPr>
          <p:cNvPr id="520" name="矩形 54"/>
          <p:cNvSpPr/>
          <p:nvPr/>
        </p:nvSpPr>
        <p:spPr>
          <a:xfrm>
            <a:off x="1261782" y="2300994"/>
            <a:ext cx="5160912" cy="3367397"/>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l"/>
            </a:pPr>
            <a:r>
              <a:rPr lang="zh-CN" altLang="en-US" b="1">
                <a:solidFill>
                  <a:srgbClr val="3D3D3D"/>
                </a:solidFill>
                <a:latin typeface="微软雅黑" panose="020B0503020204020204" pitchFamily="34" charset="-122"/>
                <a:ea typeface="微软雅黑" panose="020B0503020204020204" pitchFamily="34" charset="-122"/>
                <a:sym typeface="宋体" panose="02010600030101010101" pitchFamily="2" charset="-122"/>
              </a:rPr>
              <a:t>坚持从严教育管理和热情关心爱护相统一</a:t>
            </a: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，从政治、思想、工作、生活上激励关怀帮扶党员。</a:t>
            </a:r>
          </a:p>
          <a:p>
            <a:pPr marL="285750" indent="-285750" algn="just">
              <a:lnSpc>
                <a:spcPct val="150000"/>
              </a:lnSpc>
              <a:buFont typeface="Wingdings" panose="05000000000000000000" pitchFamily="2" charset="2"/>
              <a:buChar char="l"/>
            </a:pPr>
            <a:r>
              <a:rPr lang="zh-CN" altLang="en-US" b="1">
                <a:solidFill>
                  <a:srgbClr val="3D3D3D"/>
                </a:solidFill>
                <a:latin typeface="微软雅黑" panose="020B0503020204020204" pitchFamily="34" charset="-122"/>
                <a:ea typeface="微软雅黑" panose="020B0503020204020204" pitchFamily="34" charset="-122"/>
                <a:sym typeface="宋体" panose="02010600030101010101" pitchFamily="2" charset="-122"/>
              </a:rPr>
              <a:t>针对老党员的身体</a:t>
            </a: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、居住和家庭等实际情况，采取灵活方式，进行教育管理服务。</a:t>
            </a:r>
            <a:endParaRPr lang="en-US" altLang="zh-CN">
              <a:solidFill>
                <a:srgbClr val="3D3D3D"/>
              </a:solidFill>
              <a:latin typeface="微软雅黑" panose="020B0503020204020204" pitchFamily="34" charset="-122"/>
              <a:ea typeface="微软雅黑" panose="020B0503020204020204" pitchFamily="34" charset="-122"/>
              <a:sym typeface="宋体" panose="02010600030101010101" pitchFamily="2" charset="-122"/>
            </a:endParaRPr>
          </a:p>
          <a:p>
            <a:pPr marL="285750" indent="-285750" algn="just">
              <a:lnSpc>
                <a:spcPct val="150000"/>
              </a:lnSpc>
              <a:buFont typeface="Wingdings" panose="05000000000000000000" pitchFamily="2" charset="2"/>
              <a:buChar char="l"/>
            </a:pP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对</a:t>
            </a:r>
            <a:r>
              <a:rPr lang="zh-CN" altLang="en-US" b="1">
                <a:solidFill>
                  <a:srgbClr val="3D3D3D"/>
                </a:solidFill>
                <a:latin typeface="微软雅黑" panose="020B0503020204020204" pitchFamily="34" charset="-122"/>
                <a:ea typeface="微软雅黑" panose="020B0503020204020204" pitchFamily="34" charset="-122"/>
                <a:sym typeface="宋体" panose="02010600030101010101" pitchFamily="2" charset="-122"/>
              </a:rPr>
              <a:t>年老体弱、行动不便、身患重病甚至失能的党员</a:t>
            </a:r>
            <a:r>
              <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rPr>
              <a:t>，组织活动和开展学习教育不作硬性要求，党组织通过送学上门、走访慰问等方式，给予更多关心照顾。</a:t>
            </a:r>
          </a:p>
        </p:txBody>
      </p:sp>
      <p:grpSp>
        <p:nvGrpSpPr>
          <p:cNvPr id="2" name="组合 1"/>
          <p:cNvGrpSpPr/>
          <p:nvPr/>
        </p:nvGrpSpPr>
        <p:grpSpPr>
          <a:xfrm>
            <a:off x="1144804" y="1444695"/>
            <a:ext cx="5496628" cy="548897"/>
            <a:chOff x="1144804" y="1936619"/>
            <a:chExt cx="5496628" cy="548897"/>
          </a:xfrm>
        </p:grpSpPr>
        <p:sp>
          <p:nvSpPr>
            <p:cNvPr id="46" name="箭头: 五边形 45"/>
            <p:cNvSpPr/>
            <p:nvPr/>
          </p:nvSpPr>
          <p:spPr bwMode="auto">
            <a:xfrm>
              <a:off x="1144804" y="1936619"/>
              <a:ext cx="5496628" cy="548897"/>
            </a:xfrm>
            <a:prstGeom prst="homePlate">
              <a:avLst>
                <a:gd name="adj" fmla="val 18559"/>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1183643" y="2072560"/>
              <a:ext cx="1424466" cy="338554"/>
            </a:xfrm>
            <a:prstGeom prst="rect">
              <a:avLst/>
            </a:prstGeom>
            <a:noFill/>
          </p:spPr>
          <p:txBody>
            <a:bodyPr wrap="square" rtlCol="0">
              <a:spAutoFit/>
            </a:bodyPr>
            <a:lstStyle/>
            <a:p>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第二十三条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48" name="TextBox 30"/>
            <p:cNvSpPr txBox="1"/>
            <p:nvPr/>
          </p:nvSpPr>
          <p:spPr>
            <a:xfrm>
              <a:off x="2646947" y="1995880"/>
              <a:ext cx="3451434" cy="430374"/>
            </a:xfrm>
            <a:prstGeom prst="rect">
              <a:avLst/>
            </a:prstGeom>
            <a:noFill/>
          </p:spPr>
          <p:txBody>
            <a:bodyPr wrap="square" rtlCol="0">
              <a:spAutoFit/>
            </a:bodyPr>
            <a:lstStyle/>
            <a:p>
              <a:pPr lvl="0" eaLnBrk="0" hangingPunct="0">
                <a:lnSpc>
                  <a:spcPct val="120000"/>
                </a:lnSpc>
                <a:defRPr/>
              </a:pPr>
              <a:r>
                <a:rPr lang="zh-CN" altLang="en-US" sz="2000" b="1">
                  <a:solidFill>
                    <a:srgbClr val="FFFF00"/>
                  </a:solidFill>
                  <a:latin typeface="微软雅黑" panose="020B0503020204020204" pitchFamily="34" charset="-122"/>
                  <a:ea typeface="微软雅黑" panose="020B0503020204020204" pitchFamily="34" charset="-122"/>
                </a:rPr>
                <a:t>激励关怀帮扶党员</a:t>
              </a:r>
            </a:p>
          </p:txBody>
        </p:sp>
      </p:grpSp>
      <p:pic>
        <p:nvPicPr>
          <p:cNvPr id="7" name="图片 6"/>
          <p:cNvPicPr>
            <a:picLocks noChangeAspect="1"/>
          </p:cNvPicPr>
          <p:nvPr/>
        </p:nvPicPr>
        <p:blipFill rotWithShape="1">
          <a:blip r:embed="rId3" cstate="print">
            <a:extLst>
              <a:ext uri="{BEBA8EAE-BF5A-486C-A8C5-ECC9F3942E4B}">
                <a14:imgProps xmlns="" xmlns:a14="http://schemas.microsoft.com/office/drawing/2010/main">
                  <a14:imgLayer r:embed="rId4">
                    <a14:imgEffect>
                      <a14:backgroundRemoval t="1566" b="98434" l="1031" r="98822"/>
                    </a14:imgEffect>
                  </a14:imgLayer>
                </a14:imgProps>
              </a:ext>
            </a:extLst>
          </a:blip>
          <a:srcRect l="11057" t="9068"/>
          <a:stretch>
            <a:fillRect/>
          </a:stretch>
        </p:blipFill>
        <p:spPr>
          <a:xfrm>
            <a:off x="6435621" y="2101516"/>
            <a:ext cx="5299611" cy="3566875"/>
          </a:xfrm>
          <a:prstGeom prst="rect">
            <a:avLst/>
          </a:prstGeom>
        </p:spPr>
      </p:pic>
    </p:spTree>
  </p:cSld>
  <p:clrMapOvr>
    <a:masterClrMapping/>
  </p:clrMapOvr>
  <p:transition advTm="38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p:cNvSpPr/>
          <p:nvPr/>
        </p:nvSpPr>
        <p:spPr bwMode="auto">
          <a:xfrm>
            <a:off x="4887595" y="985520"/>
            <a:ext cx="6630670" cy="5476875"/>
          </a:xfrm>
          <a:prstGeom prst="rect">
            <a:avLst/>
          </a:prstGeom>
          <a:solidFill>
            <a:schemeClr val="bg1"/>
          </a:solidFill>
          <a:ln w="9525" cap="flat" cmpd="sng" algn="ctr">
            <a:solidFill>
              <a:schemeClr val="accent5">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115" name="标题 6"/>
          <p:cNvSpPr/>
          <p:nvPr/>
        </p:nvSpPr>
        <p:spPr bwMode="auto">
          <a:xfrm>
            <a:off x="1167337" y="38977"/>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第五章：党籍和党员组织关系管理</a:t>
            </a:r>
          </a:p>
        </p:txBody>
      </p:sp>
      <p:sp>
        <p:nvSpPr>
          <p:cNvPr id="40" name="TextBox 30"/>
          <p:cNvSpPr txBox="1"/>
          <p:nvPr/>
        </p:nvSpPr>
        <p:spPr>
          <a:xfrm>
            <a:off x="747257" y="1690806"/>
            <a:ext cx="4361130" cy="497957"/>
          </a:xfrm>
          <a:prstGeom prst="rect">
            <a:avLst/>
          </a:prstGeom>
          <a:noFill/>
        </p:spPr>
        <p:txBody>
          <a:bodyPr wrap="square" rtlCol="0">
            <a:spAutoFit/>
          </a:bodyPr>
          <a:lstStyle/>
          <a:p>
            <a:pPr eaLnBrk="0" hangingPunct="0">
              <a:lnSpc>
                <a:spcPct val="120000"/>
              </a:lnSpc>
              <a:defRPr/>
            </a:pPr>
            <a:r>
              <a:rPr lang="zh-CN" altLang="en-US" sz="2400" b="1">
                <a:latin typeface="微软雅黑" panose="020B0503020204020204" pitchFamily="34" charset="-122"/>
                <a:ea typeface="微软雅黑" panose="020B0503020204020204" pitchFamily="34" charset="-122"/>
              </a:rPr>
              <a:t>关于</a:t>
            </a:r>
            <a:r>
              <a:rPr lang="zh-CN" altLang="en-US" sz="2400" b="1">
                <a:solidFill>
                  <a:schemeClr val="accent2"/>
                </a:solidFill>
                <a:latin typeface="微软雅黑" panose="020B0503020204020204" pitchFamily="34" charset="-122"/>
                <a:ea typeface="微软雅黑" panose="020B0503020204020204" pitchFamily="34" charset="-122"/>
              </a:rPr>
              <a:t>党籍</a:t>
            </a:r>
            <a:r>
              <a:rPr lang="zh-CN" altLang="en-US" sz="2400" b="1">
                <a:latin typeface="微软雅黑" panose="020B0503020204020204" pitchFamily="34" charset="-122"/>
                <a:ea typeface="微软雅黑" panose="020B0503020204020204" pitchFamily="34" charset="-122"/>
              </a:rPr>
              <a:t>的相关规定</a:t>
            </a:r>
          </a:p>
        </p:txBody>
      </p:sp>
      <p:sp>
        <p:nvSpPr>
          <p:cNvPr id="41" name="文本框 40"/>
          <p:cNvSpPr txBox="1"/>
          <p:nvPr/>
        </p:nvSpPr>
        <p:spPr>
          <a:xfrm>
            <a:off x="886151" y="1314715"/>
            <a:ext cx="1520896" cy="338554"/>
          </a:xfrm>
          <a:prstGeom prst="rect">
            <a:avLst/>
          </a:prstGeom>
          <a:solidFill>
            <a:schemeClr val="accent2"/>
          </a:solidFill>
        </p:spPr>
        <p:txBody>
          <a:bodyPr wrap="square" rtlCol="0">
            <a:spAutoFit/>
          </a:bodyPr>
          <a:lstStyle/>
          <a:p>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第二十四条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59" name="矩形 58"/>
          <p:cNvSpPr/>
          <p:nvPr/>
        </p:nvSpPr>
        <p:spPr>
          <a:xfrm>
            <a:off x="4999072" y="1352447"/>
            <a:ext cx="6091960" cy="396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indent="-285750" algn="just">
              <a:lnSpc>
                <a:spcPct val="120000"/>
              </a:lnSpc>
              <a:spcBef>
                <a:spcPts val="0"/>
              </a:spcBef>
              <a:buFont typeface="Wingdings" panose="05000000000000000000" pitchFamily="2" charset="2"/>
              <a:buChar char="l"/>
            </a:pPr>
            <a:r>
              <a:rPr lang="zh-CN" altLang="en-US">
                <a:latin typeface="微软雅黑" panose="020B0503020204020204" pitchFamily="34" charset="-122"/>
                <a:ea typeface="微软雅黑" panose="020B0503020204020204" pitchFamily="34" charset="-122"/>
              </a:rPr>
              <a:t>党支部党员大会通过、基层党委审批接收，即</a:t>
            </a:r>
            <a:r>
              <a:rPr lang="zh-CN" altLang="en-US" b="1">
                <a:solidFill>
                  <a:schemeClr val="accent2"/>
                </a:solidFill>
                <a:latin typeface="微软雅黑" panose="020B0503020204020204" pitchFamily="34" charset="-122"/>
                <a:ea typeface="微软雅黑" panose="020B0503020204020204" pitchFamily="34" charset="-122"/>
              </a:rPr>
              <a:t>取得党籍</a:t>
            </a:r>
            <a:r>
              <a:rPr lang="zh-CN" altLang="en-US">
                <a:latin typeface="微软雅黑" panose="020B0503020204020204" pitchFamily="34" charset="-122"/>
                <a:ea typeface="微软雅黑" panose="020B0503020204020204" pitchFamily="34" charset="-122"/>
              </a:rPr>
              <a:t>。</a:t>
            </a:r>
          </a:p>
        </p:txBody>
      </p:sp>
      <p:sp>
        <p:nvSpPr>
          <p:cNvPr id="60" name="矩形 59"/>
          <p:cNvSpPr/>
          <p:nvPr/>
        </p:nvSpPr>
        <p:spPr>
          <a:xfrm>
            <a:off x="5046061" y="2073402"/>
            <a:ext cx="6091961" cy="1419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lvl="0" indent="-285750" algn="just">
              <a:lnSpc>
                <a:spcPct val="120000"/>
              </a:lnSpc>
              <a:spcBef>
                <a:spcPts val="0"/>
              </a:spcBef>
              <a:buFont typeface="Wingdings" panose="05000000000000000000" pitchFamily="2" charset="2"/>
              <a:buChar char="l"/>
              <a:defRPr/>
            </a:pPr>
            <a:r>
              <a:rPr lang="zh-CN" altLang="en-US">
                <a:latin typeface="微软雅黑" panose="020B0503020204020204" pitchFamily="34" charset="-122"/>
                <a:ea typeface="微软雅黑" panose="020B0503020204020204" pitchFamily="34" charset="-122"/>
              </a:rPr>
              <a:t>因私出国长期定居，出国学习研究超过</a:t>
            </a:r>
            <a:r>
              <a:rPr lang="en-US" altLang="zh-CN">
                <a:latin typeface="微软雅黑" panose="020B0503020204020204" pitchFamily="34" charset="-122"/>
                <a:ea typeface="微软雅黑" panose="020B0503020204020204" pitchFamily="34" charset="-122"/>
              </a:rPr>
              <a:t>5</a:t>
            </a:r>
            <a:r>
              <a:rPr lang="zh-CN" altLang="en-US">
                <a:latin typeface="微软雅黑" panose="020B0503020204020204" pitchFamily="34" charset="-122"/>
                <a:ea typeface="微软雅黑" panose="020B0503020204020204" pitchFamily="34" charset="-122"/>
              </a:rPr>
              <a:t>年未返回的党员，一般予以</a:t>
            </a:r>
            <a:r>
              <a:rPr lang="zh-CN" altLang="en-US" b="1">
                <a:solidFill>
                  <a:schemeClr val="accent2"/>
                </a:solidFill>
                <a:latin typeface="微软雅黑" panose="020B0503020204020204" pitchFamily="34" charset="-122"/>
                <a:ea typeface="微软雅黑" panose="020B0503020204020204" pitchFamily="34" charset="-122"/>
              </a:rPr>
              <a:t>停止党籍</a:t>
            </a:r>
            <a:r>
              <a:rPr lang="zh-CN" altLang="en-US">
                <a:latin typeface="微软雅黑" panose="020B0503020204020204" pitchFamily="34" charset="-122"/>
                <a:ea typeface="微软雅黑" panose="020B0503020204020204" pitchFamily="34" charset="-122"/>
              </a:rPr>
              <a:t>。</a:t>
            </a:r>
            <a:r>
              <a:rPr lang="zh-CN">
                <a:solidFill>
                  <a:srgbClr val="FF0000"/>
                </a:solidFill>
                <a:sym typeface="+mn-ea"/>
              </a:rPr>
              <a:t>（停止党籍是对党员党籍的管理手段，不是组织处置，也不是党纪处分）</a:t>
            </a:r>
            <a:endParaRPr lang="zh-CN" altLang="en-US">
              <a:latin typeface="微软雅黑" panose="020B0503020204020204" pitchFamily="34" charset="-122"/>
              <a:ea typeface="微软雅黑" panose="020B0503020204020204" pitchFamily="34" charset="-122"/>
            </a:endParaRPr>
          </a:p>
          <a:p>
            <a:pPr marL="0" lvl="0" indent="0" algn="just">
              <a:lnSpc>
                <a:spcPct val="120000"/>
              </a:lnSpc>
              <a:spcBef>
                <a:spcPts val="0"/>
              </a:spcBef>
              <a:buFont typeface="Wingdings" panose="05000000000000000000" pitchFamily="2" charset="2"/>
              <a:buNone/>
              <a:defRPr/>
            </a:pPr>
            <a:endParaRPr lang="zh-CN" altLang="en-US">
              <a:latin typeface="微软雅黑" panose="020B0503020204020204" pitchFamily="34" charset="-122"/>
              <a:ea typeface="微软雅黑" panose="020B0503020204020204" pitchFamily="34" charset="-122"/>
            </a:endParaRPr>
          </a:p>
        </p:txBody>
      </p:sp>
      <p:grpSp>
        <p:nvGrpSpPr>
          <p:cNvPr id="3" name="组合 2"/>
          <p:cNvGrpSpPr/>
          <p:nvPr/>
        </p:nvGrpSpPr>
        <p:grpSpPr>
          <a:xfrm>
            <a:off x="768828" y="2604964"/>
            <a:ext cx="3947551" cy="2503325"/>
            <a:chOff x="1129828" y="2460197"/>
            <a:chExt cx="4968549" cy="3150788"/>
          </a:xfrm>
        </p:grpSpPr>
        <p:sp>
          <p:nvSpPr>
            <p:cNvPr id="44" name="矩形: 圆角 43"/>
            <p:cNvSpPr/>
            <p:nvPr/>
          </p:nvSpPr>
          <p:spPr bwMode="auto">
            <a:xfrm>
              <a:off x="1129828" y="2460197"/>
              <a:ext cx="4968549" cy="3150788"/>
            </a:xfrm>
            <a:prstGeom prst="roundRect">
              <a:avLst>
                <a:gd name="adj" fmla="val 7670"/>
              </a:avLst>
            </a:prstGeom>
            <a:gradFill>
              <a:gsLst>
                <a:gs pos="100000">
                  <a:schemeClr val="bg2"/>
                </a:gs>
                <a:gs pos="0">
                  <a:srgbClr val="FFFFFF"/>
                </a:gs>
              </a:gsLst>
              <a:lin ang="5400000" scaled="0"/>
            </a:gradFill>
            <a:ln w="12700" cap="flat" cmpd="sng" algn="ctr">
              <a:solidFill>
                <a:schemeClr val="accent5">
                  <a:lumMod val="60000"/>
                  <a:lumOff val="40000"/>
                </a:schemeClr>
              </a:solidFill>
              <a:prstDash val="solid"/>
              <a:round/>
              <a:headEnd type="none" w="med" len="med"/>
              <a:tailEnd type="none" w="med" len="med"/>
            </a:ln>
            <a:effectLst>
              <a:outerShdw blurRad="76200" dir="13500000" sy="23000" kx="1200000" algn="br" rotWithShape="0">
                <a:prstClr val="black">
                  <a:alpha val="20000"/>
                </a:prstClr>
              </a:outerShdw>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45" name="组合 44"/>
            <p:cNvGrpSpPr/>
            <p:nvPr/>
          </p:nvGrpSpPr>
          <p:grpSpPr>
            <a:xfrm>
              <a:off x="1489306" y="3397207"/>
              <a:ext cx="1271353" cy="1668216"/>
              <a:chOff x="7779355" y="3284984"/>
              <a:chExt cx="1271354" cy="1668217"/>
            </a:xfrm>
          </p:grpSpPr>
          <p:sp>
            <p:nvSpPr>
              <p:cNvPr id="57" name="矩形 56"/>
              <p:cNvSpPr/>
              <p:nvPr/>
            </p:nvSpPr>
            <p:spPr bwMode="auto">
              <a:xfrm>
                <a:off x="7779355" y="3284984"/>
                <a:ext cx="1271354" cy="1656184"/>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8" name="Freeform 5"/>
              <p:cNvSpPr/>
              <p:nvPr/>
            </p:nvSpPr>
            <p:spPr bwMode="auto">
              <a:xfrm>
                <a:off x="7862609" y="3561349"/>
                <a:ext cx="1175187" cy="1391852"/>
              </a:xfrm>
              <a:custGeom>
                <a:avLst/>
                <a:gdLst>
                  <a:gd name="T0" fmla="*/ 96 w 689"/>
                  <a:gd name="T1" fmla="*/ 455 h 819"/>
                  <a:gd name="T2" fmla="*/ 96 w 689"/>
                  <a:gd name="T3" fmla="*/ 455 h 819"/>
                  <a:gd name="T4" fmla="*/ 0 w 689"/>
                  <a:gd name="T5" fmla="*/ 743 h 819"/>
                  <a:gd name="T6" fmla="*/ 680 w 689"/>
                  <a:gd name="T7" fmla="*/ 743 h 819"/>
                  <a:gd name="T8" fmla="*/ 586 w 689"/>
                  <a:gd name="T9" fmla="*/ 451 h 819"/>
                  <a:gd name="T10" fmla="*/ 518 w 689"/>
                  <a:gd name="T11" fmla="*/ 451 h 819"/>
                  <a:gd name="T12" fmla="*/ 472 w 689"/>
                  <a:gd name="T13" fmla="*/ 445 h 819"/>
                  <a:gd name="T14" fmla="*/ 444 w 689"/>
                  <a:gd name="T15" fmla="*/ 379 h 819"/>
                  <a:gd name="T16" fmla="*/ 483 w 689"/>
                  <a:gd name="T17" fmla="*/ 310 h 819"/>
                  <a:gd name="T18" fmla="*/ 506 w 689"/>
                  <a:gd name="T19" fmla="*/ 282 h 819"/>
                  <a:gd name="T20" fmla="*/ 514 w 689"/>
                  <a:gd name="T21" fmla="*/ 229 h 819"/>
                  <a:gd name="T22" fmla="*/ 513 w 689"/>
                  <a:gd name="T23" fmla="*/ 223 h 819"/>
                  <a:gd name="T24" fmla="*/ 508 w 689"/>
                  <a:gd name="T25" fmla="*/ 219 h 819"/>
                  <a:gd name="T26" fmla="*/ 501 w 689"/>
                  <a:gd name="T27" fmla="*/ 215 h 819"/>
                  <a:gd name="T28" fmla="*/ 455 w 689"/>
                  <a:gd name="T29" fmla="*/ 46 h 819"/>
                  <a:gd name="T30" fmla="*/ 213 w 689"/>
                  <a:gd name="T31" fmla="*/ 51 h 819"/>
                  <a:gd name="T32" fmla="*/ 176 w 689"/>
                  <a:gd name="T33" fmla="*/ 217 h 819"/>
                  <a:gd name="T34" fmla="*/ 173 w 689"/>
                  <a:gd name="T35" fmla="*/ 219 h 819"/>
                  <a:gd name="T36" fmla="*/ 167 w 689"/>
                  <a:gd name="T37" fmla="*/ 223 h 819"/>
                  <a:gd name="T38" fmla="*/ 167 w 689"/>
                  <a:gd name="T39" fmla="*/ 229 h 819"/>
                  <a:gd name="T40" fmla="*/ 175 w 689"/>
                  <a:gd name="T41" fmla="*/ 283 h 819"/>
                  <a:gd name="T42" fmla="*/ 199 w 689"/>
                  <a:gd name="T43" fmla="*/ 310 h 819"/>
                  <a:gd name="T44" fmla="*/ 241 w 689"/>
                  <a:gd name="T45" fmla="*/ 383 h 819"/>
                  <a:gd name="T46" fmla="*/ 221 w 689"/>
                  <a:gd name="T47" fmla="*/ 438 h 819"/>
                  <a:gd name="T48" fmla="*/ 170 w 689"/>
                  <a:gd name="T49" fmla="*/ 455 h 819"/>
                  <a:gd name="T50" fmla="*/ 96 w 689"/>
                  <a:gd name="T51" fmla="*/ 455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9" h="819">
                    <a:moveTo>
                      <a:pt x="96" y="455"/>
                    </a:moveTo>
                    <a:lnTo>
                      <a:pt x="96" y="455"/>
                    </a:lnTo>
                    <a:cubicBezTo>
                      <a:pt x="16" y="525"/>
                      <a:pt x="2" y="662"/>
                      <a:pt x="0" y="743"/>
                    </a:cubicBezTo>
                    <a:cubicBezTo>
                      <a:pt x="78" y="819"/>
                      <a:pt x="576" y="815"/>
                      <a:pt x="680" y="743"/>
                    </a:cubicBezTo>
                    <a:cubicBezTo>
                      <a:pt x="689" y="651"/>
                      <a:pt x="649" y="511"/>
                      <a:pt x="586" y="451"/>
                    </a:cubicBezTo>
                    <a:cubicBezTo>
                      <a:pt x="562" y="451"/>
                      <a:pt x="539" y="451"/>
                      <a:pt x="518" y="451"/>
                    </a:cubicBezTo>
                    <a:cubicBezTo>
                      <a:pt x="499" y="453"/>
                      <a:pt x="484" y="451"/>
                      <a:pt x="472" y="445"/>
                    </a:cubicBezTo>
                    <a:cubicBezTo>
                      <a:pt x="458" y="431"/>
                      <a:pt x="450" y="408"/>
                      <a:pt x="444" y="379"/>
                    </a:cubicBezTo>
                    <a:cubicBezTo>
                      <a:pt x="461" y="360"/>
                      <a:pt x="475" y="336"/>
                      <a:pt x="483" y="310"/>
                    </a:cubicBezTo>
                    <a:cubicBezTo>
                      <a:pt x="493" y="304"/>
                      <a:pt x="501" y="295"/>
                      <a:pt x="506" y="282"/>
                    </a:cubicBezTo>
                    <a:cubicBezTo>
                      <a:pt x="511" y="268"/>
                      <a:pt x="514" y="251"/>
                      <a:pt x="514" y="229"/>
                    </a:cubicBezTo>
                    <a:lnTo>
                      <a:pt x="513" y="223"/>
                    </a:lnTo>
                    <a:lnTo>
                      <a:pt x="508" y="219"/>
                    </a:lnTo>
                    <a:cubicBezTo>
                      <a:pt x="506" y="217"/>
                      <a:pt x="503" y="216"/>
                      <a:pt x="501" y="215"/>
                    </a:cubicBezTo>
                    <a:cubicBezTo>
                      <a:pt x="513" y="132"/>
                      <a:pt x="497" y="77"/>
                      <a:pt x="455" y="46"/>
                    </a:cubicBezTo>
                    <a:cubicBezTo>
                      <a:pt x="392" y="0"/>
                      <a:pt x="275" y="0"/>
                      <a:pt x="213" y="51"/>
                    </a:cubicBezTo>
                    <a:cubicBezTo>
                      <a:pt x="174" y="83"/>
                      <a:pt x="163" y="125"/>
                      <a:pt x="176" y="217"/>
                    </a:cubicBezTo>
                    <a:cubicBezTo>
                      <a:pt x="175" y="217"/>
                      <a:pt x="174" y="218"/>
                      <a:pt x="173" y="219"/>
                    </a:cubicBezTo>
                    <a:lnTo>
                      <a:pt x="167" y="223"/>
                    </a:lnTo>
                    <a:lnTo>
                      <a:pt x="167" y="229"/>
                    </a:lnTo>
                    <a:cubicBezTo>
                      <a:pt x="166" y="251"/>
                      <a:pt x="169" y="269"/>
                      <a:pt x="175" y="283"/>
                    </a:cubicBezTo>
                    <a:cubicBezTo>
                      <a:pt x="180" y="296"/>
                      <a:pt x="188" y="305"/>
                      <a:pt x="199" y="310"/>
                    </a:cubicBezTo>
                    <a:cubicBezTo>
                      <a:pt x="207" y="339"/>
                      <a:pt x="222" y="364"/>
                      <a:pt x="241" y="383"/>
                    </a:cubicBezTo>
                    <a:cubicBezTo>
                      <a:pt x="236" y="406"/>
                      <a:pt x="230" y="425"/>
                      <a:pt x="221" y="438"/>
                    </a:cubicBezTo>
                    <a:cubicBezTo>
                      <a:pt x="209" y="452"/>
                      <a:pt x="192" y="457"/>
                      <a:pt x="170" y="455"/>
                    </a:cubicBezTo>
                    <a:cubicBezTo>
                      <a:pt x="147" y="455"/>
                      <a:pt x="123" y="455"/>
                      <a:pt x="96" y="45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grpSp>
          <p:nvGrpSpPr>
            <p:cNvPr id="49" name="组合 48"/>
            <p:cNvGrpSpPr/>
            <p:nvPr/>
          </p:nvGrpSpPr>
          <p:grpSpPr>
            <a:xfrm>
              <a:off x="3018290" y="3441896"/>
              <a:ext cx="2561679" cy="1398255"/>
              <a:chOff x="3478172" y="3536197"/>
              <a:chExt cx="2002857" cy="1323170"/>
            </a:xfrm>
          </p:grpSpPr>
          <p:sp>
            <p:nvSpPr>
              <p:cNvPr id="52" name="矩形 51"/>
              <p:cNvSpPr/>
              <p:nvPr/>
            </p:nvSpPr>
            <p:spPr bwMode="auto">
              <a:xfrm>
                <a:off x="3478172" y="3536197"/>
                <a:ext cx="2002857" cy="156592"/>
              </a:xfrm>
              <a:prstGeom prst="rect">
                <a:avLst/>
              </a:prstGeom>
              <a:solidFill>
                <a:schemeClr val="accent5">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3" name="矩形 52"/>
              <p:cNvSpPr/>
              <p:nvPr/>
            </p:nvSpPr>
            <p:spPr bwMode="auto">
              <a:xfrm>
                <a:off x="3478172" y="3824955"/>
                <a:ext cx="2002857" cy="156592"/>
              </a:xfrm>
              <a:prstGeom prst="rect">
                <a:avLst/>
              </a:prstGeom>
              <a:solidFill>
                <a:schemeClr val="accent5">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4" name="矩形 53"/>
              <p:cNvSpPr/>
              <p:nvPr/>
            </p:nvSpPr>
            <p:spPr bwMode="auto">
              <a:xfrm>
                <a:off x="3478172" y="4125744"/>
                <a:ext cx="2002857" cy="156592"/>
              </a:xfrm>
              <a:prstGeom prst="rect">
                <a:avLst/>
              </a:prstGeom>
              <a:solidFill>
                <a:schemeClr val="accent5">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5" name="矩形 54"/>
              <p:cNvSpPr/>
              <p:nvPr/>
            </p:nvSpPr>
            <p:spPr bwMode="auto">
              <a:xfrm>
                <a:off x="3478172" y="4414502"/>
                <a:ext cx="2002857" cy="156592"/>
              </a:xfrm>
              <a:prstGeom prst="rect">
                <a:avLst/>
              </a:prstGeom>
              <a:solidFill>
                <a:schemeClr val="accent5">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6" name="矩形 55"/>
              <p:cNvSpPr/>
              <p:nvPr/>
            </p:nvSpPr>
            <p:spPr bwMode="auto">
              <a:xfrm>
                <a:off x="3478172" y="4702775"/>
                <a:ext cx="1366359" cy="156592"/>
              </a:xfrm>
              <a:prstGeom prst="rect">
                <a:avLst/>
              </a:prstGeom>
              <a:solidFill>
                <a:schemeClr val="accent5">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sp>
          <p:nvSpPr>
            <p:cNvPr id="63" name="Freeform 53"/>
            <p:cNvSpPr/>
            <p:nvPr/>
          </p:nvSpPr>
          <p:spPr bwMode="auto">
            <a:xfrm>
              <a:off x="3298878" y="2636656"/>
              <a:ext cx="696912" cy="608013"/>
            </a:xfrm>
            <a:custGeom>
              <a:avLst/>
              <a:gdLst>
                <a:gd name="T0" fmla="*/ 48 w 1020"/>
                <a:gd name="T1" fmla="*/ 645 h 890"/>
                <a:gd name="T2" fmla="*/ 109 w 1020"/>
                <a:gd name="T3" fmla="*/ 583 h 890"/>
                <a:gd name="T4" fmla="*/ 582 w 1020"/>
                <a:gd name="T5" fmla="*/ 674 h 890"/>
                <a:gd name="T6" fmla="*/ 300 w 1020"/>
                <a:gd name="T7" fmla="*/ 389 h 890"/>
                <a:gd name="T8" fmla="*/ 223 w 1020"/>
                <a:gd name="T9" fmla="*/ 467 h 890"/>
                <a:gd name="T10" fmla="*/ 103 w 1020"/>
                <a:gd name="T11" fmla="*/ 349 h 890"/>
                <a:gd name="T12" fmla="*/ 314 w 1020"/>
                <a:gd name="T13" fmla="*/ 135 h 890"/>
                <a:gd name="T14" fmla="*/ 450 w 1020"/>
                <a:gd name="T15" fmla="*/ 110 h 890"/>
                <a:gd name="T16" fmla="*/ 511 w 1020"/>
                <a:gd name="T17" fmla="*/ 172 h 890"/>
                <a:gd name="T18" fmla="*/ 406 w 1020"/>
                <a:gd name="T19" fmla="*/ 281 h 890"/>
                <a:gd name="T20" fmla="*/ 691 w 1020"/>
                <a:gd name="T21" fmla="*/ 568 h 890"/>
                <a:gd name="T22" fmla="*/ 465 w 1020"/>
                <a:gd name="T23" fmla="*/ 0 h 890"/>
                <a:gd name="T24" fmla="*/ 798 w 1020"/>
                <a:gd name="T25" fmla="*/ 674 h 890"/>
                <a:gd name="T26" fmla="*/ 875 w 1020"/>
                <a:gd name="T27" fmla="*/ 754 h 890"/>
                <a:gd name="T28" fmla="*/ 773 w 1020"/>
                <a:gd name="T29" fmla="*/ 853 h 890"/>
                <a:gd name="T30" fmla="*/ 694 w 1020"/>
                <a:gd name="T31" fmla="*/ 779 h 890"/>
                <a:gd name="T32" fmla="*/ 156 w 1020"/>
                <a:gd name="T33" fmla="*/ 761 h 890"/>
                <a:gd name="T34" fmla="*/ 121 w 1020"/>
                <a:gd name="T35" fmla="*/ 837 h 890"/>
                <a:gd name="T36" fmla="*/ 34 w 1020"/>
                <a:gd name="T37" fmla="*/ 821 h 890"/>
                <a:gd name="T38" fmla="*/ 110 w 1020"/>
                <a:gd name="T39" fmla="*/ 719 h 890"/>
                <a:gd name="T40" fmla="*/ 48 w 1020"/>
                <a:gd name="T41" fmla="*/ 645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0" h="890">
                  <a:moveTo>
                    <a:pt x="48" y="645"/>
                  </a:moveTo>
                  <a:lnTo>
                    <a:pt x="109" y="583"/>
                  </a:lnTo>
                  <a:cubicBezTo>
                    <a:pt x="239" y="695"/>
                    <a:pt x="389" y="767"/>
                    <a:pt x="582" y="674"/>
                  </a:cubicBezTo>
                  <a:lnTo>
                    <a:pt x="300" y="389"/>
                  </a:lnTo>
                  <a:lnTo>
                    <a:pt x="223" y="467"/>
                  </a:lnTo>
                  <a:lnTo>
                    <a:pt x="103" y="349"/>
                  </a:lnTo>
                  <a:lnTo>
                    <a:pt x="314" y="135"/>
                  </a:lnTo>
                  <a:cubicBezTo>
                    <a:pt x="345" y="150"/>
                    <a:pt x="393" y="151"/>
                    <a:pt x="450" y="110"/>
                  </a:cubicBezTo>
                  <a:lnTo>
                    <a:pt x="511" y="172"/>
                  </a:lnTo>
                  <a:lnTo>
                    <a:pt x="406" y="281"/>
                  </a:lnTo>
                  <a:lnTo>
                    <a:pt x="691" y="568"/>
                  </a:lnTo>
                  <a:cubicBezTo>
                    <a:pt x="797" y="389"/>
                    <a:pt x="710" y="122"/>
                    <a:pt x="465" y="0"/>
                  </a:cubicBezTo>
                  <a:cubicBezTo>
                    <a:pt x="707" y="12"/>
                    <a:pt x="1020" y="289"/>
                    <a:pt x="798" y="674"/>
                  </a:cubicBezTo>
                  <a:lnTo>
                    <a:pt x="875" y="754"/>
                  </a:lnTo>
                  <a:lnTo>
                    <a:pt x="773" y="853"/>
                  </a:lnTo>
                  <a:lnTo>
                    <a:pt x="694" y="779"/>
                  </a:lnTo>
                  <a:cubicBezTo>
                    <a:pt x="489" y="890"/>
                    <a:pt x="302" y="877"/>
                    <a:pt x="156" y="761"/>
                  </a:cubicBezTo>
                  <a:cubicBezTo>
                    <a:pt x="164" y="788"/>
                    <a:pt x="147" y="819"/>
                    <a:pt x="121" y="837"/>
                  </a:cubicBezTo>
                  <a:cubicBezTo>
                    <a:pt x="89" y="858"/>
                    <a:pt x="54" y="851"/>
                    <a:pt x="34" y="821"/>
                  </a:cubicBezTo>
                  <a:cubicBezTo>
                    <a:pt x="0" y="770"/>
                    <a:pt x="55" y="707"/>
                    <a:pt x="110" y="719"/>
                  </a:cubicBezTo>
                  <a:cubicBezTo>
                    <a:pt x="88" y="697"/>
                    <a:pt x="67" y="673"/>
                    <a:pt x="48" y="645"/>
                  </a:cubicBezTo>
                  <a:close/>
                </a:path>
              </a:pathLst>
            </a:custGeom>
            <a:solidFill>
              <a:srgbClr val="C8000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65" name="矩形 64"/>
          <p:cNvSpPr/>
          <p:nvPr/>
        </p:nvSpPr>
        <p:spPr>
          <a:xfrm>
            <a:off x="5156551" y="3336204"/>
            <a:ext cx="6091961" cy="1061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lvl="0" indent="-285750" algn="just">
              <a:lnSpc>
                <a:spcPct val="120000"/>
              </a:lnSpc>
              <a:spcBef>
                <a:spcPts val="0"/>
              </a:spcBef>
              <a:buFont typeface="Wingdings" panose="05000000000000000000" pitchFamily="2" charset="2"/>
              <a:buChar char="l"/>
              <a:defRPr/>
            </a:pPr>
            <a:r>
              <a:rPr lang="zh-CN" altLang="en-US">
                <a:latin typeface="微软雅黑" panose="020B0503020204020204" pitchFamily="34" charset="-122"/>
                <a:ea typeface="微软雅黑" panose="020B0503020204020204" pitchFamily="34" charset="-122"/>
              </a:rPr>
              <a:t>与党组织失联</a:t>
            </a:r>
            <a:r>
              <a:rPr lang="en-US" altLang="zh-CN">
                <a:latin typeface="微软雅黑" panose="020B0503020204020204" pitchFamily="34" charset="-122"/>
                <a:ea typeface="微软雅黑" panose="020B0503020204020204" pitchFamily="34" charset="-122"/>
              </a:rPr>
              <a:t>6</a:t>
            </a:r>
            <a:r>
              <a:rPr lang="zh-CN" altLang="en-US">
                <a:latin typeface="微软雅黑" panose="020B0503020204020204" pitchFamily="34" charset="-122"/>
                <a:ea typeface="微软雅黑" panose="020B0503020204020204" pitchFamily="34" charset="-122"/>
              </a:rPr>
              <a:t>个月以上、各种方式没有取得联系的党员，予以停止党籍。停止党籍</a:t>
            </a:r>
            <a:r>
              <a:rPr lang="en-US" altLang="zh-CN" b="1">
                <a:solidFill>
                  <a:schemeClr val="accent2"/>
                </a:solidFill>
                <a:latin typeface="微软雅黑" panose="020B0503020204020204" pitchFamily="34" charset="-122"/>
                <a:ea typeface="微软雅黑" panose="020B0503020204020204" pitchFamily="34" charset="-122"/>
              </a:rPr>
              <a:t>2</a:t>
            </a:r>
            <a:r>
              <a:rPr lang="zh-CN" altLang="en-US" b="1">
                <a:solidFill>
                  <a:schemeClr val="accent2"/>
                </a:solidFill>
                <a:latin typeface="微软雅黑" panose="020B0503020204020204" pitchFamily="34" charset="-122"/>
                <a:ea typeface="微软雅黑" panose="020B0503020204020204" pitchFamily="34" charset="-122"/>
              </a:rPr>
              <a:t>年</a:t>
            </a:r>
            <a:r>
              <a:rPr lang="zh-CN" altLang="en-US">
                <a:latin typeface="微软雅黑" panose="020B0503020204020204" pitchFamily="34" charset="-122"/>
                <a:ea typeface="微软雅黑" panose="020B0503020204020204" pitchFamily="34" charset="-122"/>
              </a:rPr>
              <a:t>后确实无法取得联系的，按照</a:t>
            </a:r>
            <a:r>
              <a:rPr lang="zh-CN" altLang="en-US" b="1">
                <a:solidFill>
                  <a:schemeClr val="accent2"/>
                </a:solidFill>
                <a:latin typeface="微软雅黑" panose="020B0503020204020204" pitchFamily="34" charset="-122"/>
                <a:ea typeface="微软雅黑" panose="020B0503020204020204" pitchFamily="34" charset="-122"/>
              </a:rPr>
              <a:t>自行脱党</a:t>
            </a:r>
            <a:r>
              <a:rPr lang="zh-CN" altLang="en-US">
                <a:latin typeface="微软雅黑" panose="020B0503020204020204" pitchFamily="34" charset="-122"/>
                <a:ea typeface="微软雅黑" panose="020B0503020204020204" pitchFamily="34" charset="-122"/>
              </a:rPr>
              <a:t>予以除名。</a:t>
            </a:r>
          </a:p>
        </p:txBody>
      </p:sp>
      <p:sp>
        <p:nvSpPr>
          <p:cNvPr id="66" name="矩形 65"/>
          <p:cNvSpPr/>
          <p:nvPr/>
        </p:nvSpPr>
        <p:spPr>
          <a:xfrm>
            <a:off x="5108291" y="4639063"/>
            <a:ext cx="6091961" cy="1393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lvl="0" indent="-285750" algn="just">
              <a:lnSpc>
                <a:spcPct val="120000"/>
              </a:lnSpc>
              <a:spcBef>
                <a:spcPts val="0"/>
              </a:spcBef>
              <a:buFont typeface="Wingdings" panose="05000000000000000000" pitchFamily="2" charset="2"/>
              <a:buChar char="l"/>
              <a:defRPr/>
            </a:pPr>
            <a:r>
              <a:rPr lang="zh-CN" altLang="en-US">
                <a:latin typeface="微软雅黑" panose="020B0503020204020204" pitchFamily="34" charset="-122"/>
                <a:ea typeface="微软雅黑" panose="020B0503020204020204" pitchFamily="34" charset="-122"/>
              </a:rPr>
              <a:t>对停止党籍的党员，符合条件的，可以按照规定程序</a:t>
            </a:r>
            <a:r>
              <a:rPr lang="zh-CN" altLang="en-US" b="1">
                <a:solidFill>
                  <a:schemeClr val="accent2"/>
                </a:solidFill>
                <a:latin typeface="微软雅黑" panose="020B0503020204020204" pitchFamily="34" charset="-122"/>
                <a:ea typeface="微软雅黑" panose="020B0503020204020204" pitchFamily="34" charset="-122"/>
              </a:rPr>
              <a:t>恢复党籍</a:t>
            </a:r>
            <a:r>
              <a:rPr lang="zh-CN" altLang="en-US">
                <a:latin typeface="微软雅黑" panose="020B0503020204020204" pitchFamily="34" charset="-122"/>
                <a:ea typeface="微软雅黑" panose="020B0503020204020204" pitchFamily="34" charset="-122"/>
              </a:rPr>
              <a:t>。对劝其退党、劝而不退除名、自行脱党除名、退党除名、开除党籍的，</a:t>
            </a:r>
            <a:r>
              <a:rPr lang="zh-CN" altLang="en-US" b="1">
                <a:solidFill>
                  <a:schemeClr val="accent2"/>
                </a:solidFill>
                <a:latin typeface="微软雅黑" panose="020B0503020204020204" pitchFamily="34" charset="-122"/>
                <a:ea typeface="微软雅黑" panose="020B0503020204020204" pitchFamily="34" charset="-122"/>
              </a:rPr>
              <a:t>原则上不能恢复党籍</a:t>
            </a:r>
            <a:r>
              <a:rPr lang="zh-CN" altLang="en-US">
                <a:latin typeface="微软雅黑" panose="020B0503020204020204" pitchFamily="34" charset="-122"/>
                <a:ea typeface="微软雅黑" panose="020B0503020204020204" pitchFamily="34" charset="-122"/>
              </a:rPr>
              <a:t>，符合条件的可以</a:t>
            </a:r>
            <a:r>
              <a:rPr lang="zh-CN" altLang="en-US" b="1">
                <a:solidFill>
                  <a:schemeClr val="accent2"/>
                </a:solidFill>
                <a:latin typeface="微软雅黑" panose="020B0503020204020204" pitchFamily="34" charset="-122"/>
                <a:ea typeface="微软雅黑" panose="020B0503020204020204" pitchFamily="34" charset="-122"/>
              </a:rPr>
              <a:t>重新入党</a:t>
            </a:r>
            <a:r>
              <a:rPr lang="zh-CN" altLang="en-US">
                <a:latin typeface="微软雅黑" panose="020B0503020204020204" pitchFamily="34" charset="-122"/>
                <a:ea typeface="微软雅黑" panose="020B0503020204020204" pitchFamily="34" charset="-122"/>
              </a:rPr>
              <a:t>。</a:t>
            </a:r>
          </a:p>
        </p:txBody>
      </p:sp>
      <p:sp>
        <p:nvSpPr>
          <p:cNvPr id="68" name="矩形 67"/>
          <p:cNvSpPr/>
          <p:nvPr/>
        </p:nvSpPr>
        <p:spPr bwMode="auto">
          <a:xfrm>
            <a:off x="5046173" y="993060"/>
            <a:ext cx="1044672" cy="112876"/>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 name="文本框 1"/>
          <p:cNvSpPr txBox="1"/>
          <p:nvPr/>
        </p:nvSpPr>
        <p:spPr>
          <a:xfrm>
            <a:off x="769302" y="4770438"/>
            <a:ext cx="5080000" cy="337185"/>
          </a:xfrm>
          <a:prstGeom prst="rect">
            <a:avLst/>
          </a:prstGeom>
          <a:noFill/>
          <a:ln w="9525">
            <a:noFill/>
          </a:ln>
        </p:spPr>
        <p:txBody>
          <a:bodyPr>
            <a:spAutoFit/>
          </a:bodyPr>
          <a:lstStyle/>
          <a:p>
            <a:pPr marL="0" indent="0"/>
            <a:r>
              <a:rPr lang="zh-CN" sz="1600" b="0">
                <a:solidFill>
                  <a:srgbClr val="FF0000"/>
                </a:solidFill>
                <a:latin typeface="华文新魏" panose="02010800040101010101" charset="-122"/>
                <a:ea typeface="华文新魏" panose="02010800040101010101" charset="-122"/>
              </a:rPr>
              <a:t>严格党籍管理是党员管理的基本内容</a:t>
            </a:r>
            <a:endParaRPr lang="zh-CN" altLang="en-US" sz="1600" b="0">
              <a:solidFill>
                <a:srgbClr val="FF0000"/>
              </a:solidFill>
              <a:latin typeface="华文新魏" panose="02010800040101010101" charset="-122"/>
              <a:ea typeface="华文新魏" panose="02010800040101010101" charset="-122"/>
            </a:endParaRPr>
          </a:p>
        </p:txBody>
      </p:sp>
    </p:spTree>
  </p:cSld>
  <p:clrMapOvr>
    <a:masterClrMapping/>
  </p:clrMapOvr>
  <p:transition advTm="38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平行四边形 6"/>
          <p:cNvSpPr/>
          <p:nvPr/>
        </p:nvSpPr>
        <p:spPr bwMode="auto">
          <a:xfrm>
            <a:off x="7550784" y="753979"/>
            <a:ext cx="4616890" cy="6104021"/>
          </a:xfrm>
          <a:prstGeom prst="parallelogram">
            <a:avLst>
              <a:gd name="adj" fmla="val 56233"/>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15" name="标题 6"/>
          <p:cNvSpPr/>
          <p:nvPr/>
        </p:nvSpPr>
        <p:spPr bwMode="auto">
          <a:xfrm>
            <a:off x="1167337" y="3010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第五章：党籍和党员组织关系管理</a:t>
            </a:r>
          </a:p>
        </p:txBody>
      </p:sp>
      <p:sp>
        <p:nvSpPr>
          <p:cNvPr id="21" name="TextBox 30"/>
          <p:cNvSpPr txBox="1"/>
          <p:nvPr/>
        </p:nvSpPr>
        <p:spPr>
          <a:xfrm>
            <a:off x="4645980" y="1003841"/>
            <a:ext cx="4361130" cy="497957"/>
          </a:xfrm>
          <a:prstGeom prst="rect">
            <a:avLst/>
          </a:prstGeom>
          <a:noFill/>
        </p:spPr>
        <p:txBody>
          <a:bodyPr wrap="square" rtlCol="0">
            <a:spAutoFit/>
          </a:bodyPr>
          <a:lstStyle/>
          <a:p>
            <a:pPr lvl="0" eaLnBrk="0" hangingPunct="0">
              <a:lnSpc>
                <a:spcPct val="120000"/>
              </a:lnSpc>
              <a:defRPr/>
            </a:pPr>
            <a:r>
              <a:rPr lang="zh-CN" altLang="en-US" sz="2400" b="1">
                <a:latin typeface="微软雅黑" panose="020B0503020204020204" pitchFamily="34" charset="-122"/>
                <a:ea typeface="微软雅黑" panose="020B0503020204020204" pitchFamily="34" charset="-122"/>
              </a:rPr>
              <a:t>关于</a:t>
            </a:r>
            <a:r>
              <a:rPr lang="zh-CN" altLang="en-US" sz="2400" b="1">
                <a:solidFill>
                  <a:schemeClr val="accent2"/>
                </a:solidFill>
                <a:latin typeface="微软雅黑" panose="020B0503020204020204" pitchFamily="34" charset="-122"/>
                <a:ea typeface="微软雅黑" panose="020B0503020204020204" pitchFamily="34" charset="-122"/>
              </a:rPr>
              <a:t>党员组织关系</a:t>
            </a:r>
            <a:r>
              <a:rPr lang="zh-CN" altLang="en-US" sz="2400" b="1">
                <a:latin typeface="微软雅黑" panose="020B0503020204020204" pitchFamily="34" charset="-122"/>
                <a:ea typeface="微软雅黑" panose="020B0503020204020204" pitchFamily="34" charset="-122"/>
              </a:rPr>
              <a:t>的相关规定</a:t>
            </a:r>
          </a:p>
        </p:txBody>
      </p:sp>
      <p:sp>
        <p:nvSpPr>
          <p:cNvPr id="22" name="文本框 21"/>
          <p:cNvSpPr txBox="1"/>
          <p:nvPr/>
        </p:nvSpPr>
        <p:spPr>
          <a:xfrm>
            <a:off x="3125084" y="1108733"/>
            <a:ext cx="1520896" cy="338554"/>
          </a:xfrm>
          <a:prstGeom prst="rect">
            <a:avLst/>
          </a:prstGeom>
          <a:solidFill>
            <a:schemeClr val="accent2"/>
          </a:solidFill>
        </p:spPr>
        <p:txBody>
          <a:bodyPr wrap="square" rtlCol="0">
            <a:spAutoFit/>
          </a:bodyPr>
          <a:lstStyle/>
          <a:p>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第二十五条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40" name="矩形 54"/>
          <p:cNvSpPr/>
          <p:nvPr/>
        </p:nvSpPr>
        <p:spPr>
          <a:xfrm>
            <a:off x="982932" y="2880392"/>
            <a:ext cx="6614783" cy="396583"/>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l"/>
            </a:pPr>
            <a:r>
              <a:rPr lang="zh-CN" altLang="en-US" b="1">
                <a:solidFill>
                  <a:srgbClr val="3D3D3D"/>
                </a:solidFill>
                <a:latin typeface="微软雅黑" panose="020B0503020204020204" pitchFamily="34" charset="-122"/>
                <a:ea typeface="微软雅黑" panose="020B0503020204020204" pitchFamily="34" charset="-122"/>
                <a:sym typeface="宋体" panose="02010600030101010101" pitchFamily="2" charset="-122"/>
              </a:rPr>
              <a:t>每个党员都必须编入党的一个支部、小组或者其他特定组织。</a:t>
            </a:r>
            <a:endParaRPr lang="zh-CN" altLang="en-US">
              <a:solidFill>
                <a:srgbClr val="3D3D3D"/>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5" name="图片 4"/>
          <p:cNvPicPr>
            <a:picLocks noChangeAspect="1"/>
          </p:cNvPicPr>
          <p:nvPr/>
        </p:nvPicPr>
        <p:blipFill rotWithShape="1">
          <a:blip r:embed="rId3" cstate="print">
            <a:extLst>
              <a:ext uri="{28A0092B-C50C-407E-A947-70E740481C1C}">
                <a14:useLocalDpi xmlns="" xmlns:a14="http://schemas.microsoft.com/office/drawing/2010/main" val="0"/>
              </a:ext>
            </a:extLst>
          </a:blip>
          <a:srcRect b="1344"/>
          <a:stretch>
            <a:fillRect/>
          </a:stretch>
        </p:blipFill>
        <p:spPr>
          <a:xfrm>
            <a:off x="7265302" y="1941094"/>
            <a:ext cx="4990820" cy="4207043"/>
          </a:xfrm>
          <a:prstGeom prst="rect">
            <a:avLst/>
          </a:prstGeom>
        </p:spPr>
      </p:pic>
      <p:sp>
        <p:nvSpPr>
          <p:cNvPr id="6" name="矩形 5"/>
          <p:cNvSpPr/>
          <p:nvPr/>
        </p:nvSpPr>
        <p:spPr>
          <a:xfrm>
            <a:off x="983567" y="1798791"/>
            <a:ext cx="5497830" cy="894080"/>
          </a:xfrm>
          <a:prstGeom prst="rect">
            <a:avLst/>
          </a:prstGeom>
        </p:spPr>
        <p:txBody>
          <a:bodyPr wrap="none">
            <a:spAutoFit/>
          </a:bodyPr>
          <a:lstStyle/>
          <a:p>
            <a:pPr marL="285750" indent="-285750" algn="l">
              <a:lnSpc>
                <a:spcPct val="130000"/>
              </a:lnSpc>
              <a:buFont typeface="Wingdings" panose="05000000000000000000" pitchFamily="2" charset="2"/>
              <a:buChar char="l"/>
            </a:pPr>
            <a:r>
              <a:rPr lang="zh-CN" altLang="en-US" b="1">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党员组织关系</a:t>
            </a:r>
            <a:r>
              <a:rPr lang="zh-CN" altLang="en-US" b="1">
                <a:latin typeface="微软雅黑" panose="020B0503020204020204" pitchFamily="34" charset="-122"/>
                <a:ea typeface="微软雅黑" panose="020B0503020204020204" pitchFamily="34" charset="-122"/>
                <a:sym typeface="宋体" panose="02010600030101010101" pitchFamily="2" charset="-122"/>
              </a:rPr>
              <a:t>是指党员对党的基层组织的隶属关系</a:t>
            </a:r>
          </a:p>
          <a:p>
            <a:pPr marL="285750" indent="-285750" algn="l">
              <a:lnSpc>
                <a:spcPct val="160000"/>
              </a:lnSpc>
              <a:buFont typeface="Wingdings" panose="05000000000000000000" pitchFamily="2" charset="2"/>
              <a:buChar char="l"/>
            </a:pPr>
            <a:r>
              <a:rPr lang="zh-CN" altLang="en-US" b="1">
                <a:latin typeface="微软雅黑" panose="020B0503020204020204" pitchFamily="34" charset="-122"/>
                <a:ea typeface="微软雅黑" panose="020B0503020204020204" pitchFamily="34" charset="-122"/>
                <a:sym typeface="宋体" panose="02010600030101010101" pitchFamily="2" charset="-122"/>
              </a:rPr>
              <a:t>党员组织关系管理是党员管理的一项重要制度安排</a:t>
            </a:r>
          </a:p>
        </p:txBody>
      </p:sp>
      <p:sp>
        <p:nvSpPr>
          <p:cNvPr id="42" name="矩形 54"/>
          <p:cNvSpPr/>
          <p:nvPr/>
        </p:nvSpPr>
        <p:spPr>
          <a:xfrm>
            <a:off x="982298" y="4170023"/>
            <a:ext cx="6614783" cy="728982"/>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l"/>
            </a:pPr>
            <a:r>
              <a:rPr lang="zh-CN" altLang="en-US" b="1">
                <a:solidFill>
                  <a:srgbClr val="3D3D3D"/>
                </a:solidFill>
                <a:latin typeface="微软雅黑" panose="020B0503020204020204" pitchFamily="34" charset="-122"/>
                <a:ea typeface="微软雅黑" panose="020B0503020204020204" pitchFamily="34" charset="-122"/>
                <a:sym typeface="宋体" panose="02010600030101010101" pitchFamily="2" charset="-122"/>
              </a:rPr>
              <a:t>党员工作单位、经常居住地发生变动的，外出</a:t>
            </a:r>
            <a:r>
              <a:rPr lang="en-US" altLang="zh-CN" b="1">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6</a:t>
            </a:r>
            <a:r>
              <a:rPr lang="zh-CN" altLang="en-US" b="1">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个月</a:t>
            </a:r>
            <a:r>
              <a:rPr lang="zh-CN" altLang="en-US" b="1">
                <a:solidFill>
                  <a:srgbClr val="3D3D3D"/>
                </a:solidFill>
                <a:latin typeface="微软雅黑" panose="020B0503020204020204" pitchFamily="34" charset="-122"/>
                <a:ea typeface="微软雅黑" panose="020B0503020204020204" pitchFamily="34" charset="-122"/>
                <a:sym typeface="宋体" panose="02010600030101010101" pitchFamily="2" charset="-122"/>
              </a:rPr>
              <a:t>以上并且地点相对固定的，应当转移组织关系。</a:t>
            </a:r>
          </a:p>
        </p:txBody>
      </p:sp>
      <p:sp>
        <p:nvSpPr>
          <p:cNvPr id="43" name="矩形 54"/>
          <p:cNvSpPr/>
          <p:nvPr/>
        </p:nvSpPr>
        <p:spPr>
          <a:xfrm>
            <a:off x="1260865" y="3277093"/>
            <a:ext cx="6058916" cy="658257"/>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Ø"/>
            </a:pPr>
            <a:r>
              <a:rPr lang="zh-CN" altLang="en-US" sz="1600">
                <a:solidFill>
                  <a:srgbClr val="3D3D3D"/>
                </a:solidFill>
                <a:latin typeface="微软雅黑" panose="020B0503020204020204" pitchFamily="34" charset="-122"/>
                <a:ea typeface="微软雅黑" panose="020B0503020204020204" pitchFamily="34" charset="-122"/>
                <a:sym typeface="宋体" panose="02010600030101010101" pitchFamily="2" charset="-122"/>
              </a:rPr>
              <a:t>有固定工作单位一般编入其所在单位党组织。</a:t>
            </a:r>
            <a:endParaRPr lang="en-US" altLang="zh-CN" sz="1600">
              <a:solidFill>
                <a:srgbClr val="3D3D3D"/>
              </a:solidFill>
              <a:latin typeface="微软雅黑" panose="020B0503020204020204" pitchFamily="34" charset="-122"/>
              <a:ea typeface="微软雅黑" panose="020B0503020204020204" pitchFamily="34" charset="-122"/>
              <a:sym typeface="宋体" panose="02010600030101010101" pitchFamily="2" charset="-122"/>
            </a:endParaRPr>
          </a:p>
          <a:p>
            <a:pPr marL="285750" indent="-285750" algn="just">
              <a:lnSpc>
                <a:spcPct val="120000"/>
              </a:lnSpc>
              <a:buFont typeface="Wingdings" panose="05000000000000000000" pitchFamily="2" charset="2"/>
              <a:buChar char="Ø"/>
            </a:pPr>
            <a:r>
              <a:rPr lang="zh-CN" altLang="en-US" sz="1600">
                <a:solidFill>
                  <a:srgbClr val="3D3D3D"/>
                </a:solidFill>
                <a:latin typeface="微软雅黑" panose="020B0503020204020204" pitchFamily="34" charset="-122"/>
                <a:ea typeface="微软雅黑" panose="020B0503020204020204" pitchFamily="34" charset="-122"/>
                <a:sym typeface="宋体" panose="02010600030101010101" pitchFamily="2" charset="-122"/>
              </a:rPr>
              <a:t>没有固定工作单位，一般编入其经常居住地党组织。</a:t>
            </a:r>
          </a:p>
        </p:txBody>
      </p:sp>
      <p:sp>
        <p:nvSpPr>
          <p:cNvPr id="45" name="矩形 54"/>
          <p:cNvSpPr/>
          <p:nvPr/>
        </p:nvSpPr>
        <p:spPr>
          <a:xfrm>
            <a:off x="1260230" y="4899050"/>
            <a:ext cx="6058916" cy="1249188"/>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Ø"/>
            </a:pPr>
            <a:r>
              <a:rPr lang="zh-CN" altLang="en-US" sz="1600">
                <a:solidFill>
                  <a:srgbClr val="3D3D3D"/>
                </a:solidFill>
                <a:latin typeface="微软雅黑" panose="020B0503020204020204" pitchFamily="34" charset="-122"/>
                <a:ea typeface="微软雅黑" panose="020B0503020204020204" pitchFamily="34" charset="-122"/>
                <a:sym typeface="宋体" panose="02010600030101010101" pitchFamily="2" charset="-122"/>
              </a:rPr>
              <a:t>具有权限的基层党委，可以直接相互转移和接收党员组织关系。</a:t>
            </a:r>
            <a:endParaRPr lang="en-US" altLang="zh-CN" sz="1600">
              <a:solidFill>
                <a:srgbClr val="3D3D3D"/>
              </a:solidFill>
              <a:latin typeface="微软雅黑" panose="020B0503020204020204" pitchFamily="34" charset="-122"/>
              <a:ea typeface="微软雅黑" panose="020B0503020204020204" pitchFamily="34" charset="-122"/>
              <a:sym typeface="宋体" panose="02010600030101010101" pitchFamily="2" charset="-122"/>
            </a:endParaRPr>
          </a:p>
          <a:p>
            <a:pPr marL="285750" indent="-285750" algn="just">
              <a:lnSpc>
                <a:spcPct val="120000"/>
              </a:lnSpc>
              <a:buFont typeface="Wingdings" panose="05000000000000000000" pitchFamily="2" charset="2"/>
              <a:buChar char="Ø"/>
            </a:pPr>
            <a:r>
              <a:rPr lang="zh-CN" altLang="en-US" sz="1600">
                <a:solidFill>
                  <a:srgbClr val="3D3D3D"/>
                </a:solidFill>
                <a:latin typeface="微软雅黑" panose="020B0503020204020204" pitchFamily="34" charset="-122"/>
                <a:ea typeface="微软雅黑" panose="020B0503020204020204" pitchFamily="34" charset="-122"/>
                <a:sym typeface="宋体" panose="02010600030101010101" pitchFamily="2" charset="-122"/>
              </a:rPr>
              <a:t>接收党员组织关系时，可以采取适当方式查核党员档案。</a:t>
            </a:r>
            <a:endParaRPr lang="en-US" altLang="zh-CN" sz="1600">
              <a:solidFill>
                <a:srgbClr val="3D3D3D"/>
              </a:solidFill>
              <a:latin typeface="微软雅黑" panose="020B0503020204020204" pitchFamily="34" charset="-122"/>
              <a:ea typeface="微软雅黑" panose="020B0503020204020204" pitchFamily="34" charset="-122"/>
              <a:sym typeface="宋体" panose="02010600030101010101" pitchFamily="2" charset="-122"/>
            </a:endParaRPr>
          </a:p>
          <a:p>
            <a:pPr marL="285750" indent="-285750" algn="just">
              <a:lnSpc>
                <a:spcPct val="120000"/>
              </a:lnSpc>
              <a:buFont typeface="Wingdings" panose="05000000000000000000" pitchFamily="2" charset="2"/>
              <a:buChar char="Ø"/>
            </a:pPr>
            <a:r>
              <a:rPr lang="zh-CN" altLang="en-US" sz="1600">
                <a:solidFill>
                  <a:srgbClr val="3D3D3D"/>
                </a:solidFill>
                <a:latin typeface="微软雅黑" panose="020B0503020204020204" pitchFamily="34" charset="-122"/>
                <a:ea typeface="微软雅黑" panose="020B0503020204020204" pitchFamily="34" charset="-122"/>
                <a:sym typeface="宋体" panose="02010600030101010101" pitchFamily="2" charset="-122"/>
              </a:rPr>
              <a:t>对组织关系转出但尚未被接收的党员，原党组织负有管理责任。</a:t>
            </a:r>
            <a:endParaRPr lang="en-US" altLang="zh-CN" sz="1600">
              <a:solidFill>
                <a:srgbClr val="3D3D3D"/>
              </a:solidFill>
              <a:latin typeface="微软雅黑" panose="020B0503020204020204" pitchFamily="34" charset="-122"/>
              <a:ea typeface="微软雅黑" panose="020B0503020204020204" pitchFamily="34" charset="-122"/>
              <a:sym typeface="宋体" panose="02010600030101010101" pitchFamily="2" charset="-122"/>
            </a:endParaRPr>
          </a:p>
          <a:p>
            <a:pPr marL="285750" indent="-285750" algn="just">
              <a:lnSpc>
                <a:spcPct val="120000"/>
              </a:lnSpc>
              <a:buFont typeface="Wingdings" panose="05000000000000000000" pitchFamily="2" charset="2"/>
              <a:buChar char="Ø"/>
            </a:pPr>
            <a:r>
              <a:rPr lang="zh-CN" altLang="en-US" sz="1600">
                <a:solidFill>
                  <a:srgbClr val="3D3D3D"/>
                </a:solidFill>
                <a:latin typeface="微软雅黑" panose="020B0503020204020204" pitchFamily="34" charset="-122"/>
                <a:ea typeface="微软雅黑" panose="020B0503020204020204" pitchFamily="34" charset="-122"/>
                <a:sym typeface="宋体" panose="02010600030101010101" pitchFamily="2" charset="-122"/>
              </a:rPr>
              <a:t>不得无故拒转拒接党员组织关系。</a:t>
            </a:r>
          </a:p>
        </p:txBody>
      </p:sp>
    </p:spTree>
  </p:cSld>
  <p:clrMapOvr>
    <a:masterClrMapping/>
  </p:clrMapOvr>
  <p:transition advTm="38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bwMode="auto">
          <a:xfrm>
            <a:off x="0" y="2881841"/>
            <a:ext cx="12196763" cy="2972318"/>
          </a:xfrm>
          <a:prstGeom prst="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115" name="标题 6"/>
          <p:cNvSpPr/>
          <p:nvPr/>
        </p:nvSpPr>
        <p:spPr bwMode="auto">
          <a:xfrm>
            <a:off x="1182753" y="637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第五章：党籍和党员组织关系管理</a:t>
            </a:r>
          </a:p>
        </p:txBody>
      </p:sp>
      <p:sp>
        <p:nvSpPr>
          <p:cNvPr id="21" name="TextBox 30"/>
          <p:cNvSpPr txBox="1"/>
          <p:nvPr/>
        </p:nvSpPr>
        <p:spPr>
          <a:xfrm>
            <a:off x="4645980" y="1003841"/>
            <a:ext cx="4361130" cy="497957"/>
          </a:xfrm>
          <a:prstGeom prst="rect">
            <a:avLst/>
          </a:prstGeom>
          <a:noFill/>
        </p:spPr>
        <p:txBody>
          <a:bodyPr wrap="square" rtlCol="0">
            <a:spAutoFit/>
          </a:bodyPr>
          <a:lstStyle/>
          <a:p>
            <a:pPr lvl="0" eaLnBrk="0" hangingPunct="0">
              <a:lnSpc>
                <a:spcPct val="120000"/>
              </a:lnSpc>
              <a:defRPr/>
            </a:pPr>
            <a:r>
              <a:rPr lang="zh-CN" altLang="en-US" sz="2400" b="1">
                <a:latin typeface="微软雅黑" panose="020B0503020204020204" pitchFamily="34" charset="-122"/>
                <a:ea typeface="微软雅黑" panose="020B0503020204020204" pitchFamily="34" charset="-122"/>
              </a:rPr>
              <a:t>关于</a:t>
            </a:r>
            <a:r>
              <a:rPr lang="zh-CN" altLang="en-US" sz="2400" b="1">
                <a:solidFill>
                  <a:schemeClr val="accent2"/>
                </a:solidFill>
                <a:latin typeface="微软雅黑" panose="020B0503020204020204" pitchFamily="34" charset="-122"/>
                <a:ea typeface="微软雅黑" panose="020B0503020204020204" pitchFamily="34" charset="-122"/>
              </a:rPr>
              <a:t>党员档案</a:t>
            </a:r>
            <a:r>
              <a:rPr lang="zh-CN" altLang="en-US" sz="2400" b="1">
                <a:latin typeface="微软雅黑" panose="020B0503020204020204" pitchFamily="34" charset="-122"/>
                <a:ea typeface="微软雅黑" panose="020B0503020204020204" pitchFamily="34" charset="-122"/>
              </a:rPr>
              <a:t>的相关规定</a:t>
            </a:r>
          </a:p>
        </p:txBody>
      </p:sp>
      <p:sp>
        <p:nvSpPr>
          <p:cNvPr id="22" name="文本框 21"/>
          <p:cNvSpPr txBox="1"/>
          <p:nvPr/>
        </p:nvSpPr>
        <p:spPr>
          <a:xfrm>
            <a:off x="3125084" y="1108733"/>
            <a:ext cx="1520896" cy="338554"/>
          </a:xfrm>
          <a:prstGeom prst="rect">
            <a:avLst/>
          </a:prstGeom>
          <a:solidFill>
            <a:schemeClr val="accent2"/>
          </a:solidFill>
        </p:spPr>
        <p:txBody>
          <a:bodyPr wrap="square" rtlCol="0">
            <a:spAutoFit/>
          </a:bodyPr>
          <a:lstStyle/>
          <a:p>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第二十六条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40" name="矩形 54"/>
          <p:cNvSpPr/>
          <p:nvPr/>
        </p:nvSpPr>
        <p:spPr>
          <a:xfrm>
            <a:off x="4666164" y="3307803"/>
            <a:ext cx="6614783" cy="1884618"/>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l"/>
            </a:pPr>
            <a:r>
              <a:rPr lang="zh-CN" altLang="en-US" sz="2000">
                <a:solidFill>
                  <a:schemeClr val="bg1"/>
                </a:solidFill>
                <a:latin typeface="微软雅黑" panose="020B0503020204020204" pitchFamily="34" charset="-122"/>
                <a:ea typeface="微软雅黑" panose="020B0503020204020204" pitchFamily="34" charset="-122"/>
                <a:sym typeface="宋体" panose="02010600030101010101" pitchFamily="2" charset="-122"/>
              </a:rPr>
              <a:t>对没有人事档案的党员，应当由具有审批预备党员权限的基层党委</a:t>
            </a:r>
            <a:r>
              <a:rPr lang="zh-CN" altLang="en-US" sz="2000" b="1">
                <a:solidFill>
                  <a:srgbClr val="FFFF00"/>
                </a:solidFill>
                <a:latin typeface="微软雅黑" panose="020B0503020204020204" pitchFamily="34" charset="-122"/>
                <a:ea typeface="微软雅黑" panose="020B0503020204020204" pitchFamily="34" charset="-122"/>
                <a:sym typeface="宋体" panose="02010600030101010101" pitchFamily="2" charset="-122"/>
              </a:rPr>
              <a:t>建立党员档案</a:t>
            </a:r>
            <a:r>
              <a:rPr lang="zh-CN" altLang="en-US" sz="2000">
                <a:solidFill>
                  <a:schemeClr val="bg1"/>
                </a:solidFill>
                <a:latin typeface="微软雅黑" panose="020B0503020204020204" pitchFamily="34" charset="-122"/>
                <a:ea typeface="微软雅黑" panose="020B0503020204020204" pitchFamily="34" charset="-122"/>
                <a:sym typeface="宋体" panose="02010600030101010101" pitchFamily="2" charset="-122"/>
              </a:rPr>
              <a:t>，由所在</a:t>
            </a:r>
            <a:r>
              <a:rPr lang="zh-CN" altLang="en-US" sz="2000" b="1">
                <a:solidFill>
                  <a:srgbClr val="FFFF00"/>
                </a:solidFill>
                <a:latin typeface="微软雅黑" panose="020B0503020204020204" pitchFamily="34" charset="-122"/>
                <a:ea typeface="微软雅黑" panose="020B0503020204020204" pitchFamily="34" charset="-122"/>
                <a:sym typeface="宋体" panose="02010600030101010101" pitchFamily="2" charset="-122"/>
              </a:rPr>
              <a:t>党委或者县级以上党委组织部门保存</a:t>
            </a:r>
            <a:r>
              <a:rPr lang="zh-CN" altLang="en-US" sz="2000">
                <a:solidFill>
                  <a:schemeClr val="bg1"/>
                </a:solidFill>
                <a:latin typeface="微软雅黑" panose="020B0503020204020204" pitchFamily="34" charset="-122"/>
                <a:ea typeface="微软雅黑" panose="020B0503020204020204" pitchFamily="34" charset="-122"/>
                <a:sym typeface="宋体" panose="02010600030101010101" pitchFamily="2" charset="-122"/>
              </a:rPr>
              <a:t>。</a:t>
            </a:r>
          </a:p>
          <a:p>
            <a:pPr marL="285750" indent="-285750" algn="just">
              <a:lnSpc>
                <a:spcPct val="150000"/>
              </a:lnSpc>
              <a:buFont typeface="Wingdings" panose="05000000000000000000" pitchFamily="2" charset="2"/>
              <a:buChar char="l"/>
            </a:pPr>
            <a:r>
              <a:rPr lang="zh-CN" altLang="en-US" sz="2000">
                <a:solidFill>
                  <a:schemeClr val="bg1"/>
                </a:solidFill>
                <a:latin typeface="微软雅黑" panose="020B0503020204020204" pitchFamily="34" charset="-122"/>
                <a:ea typeface="微软雅黑" panose="020B0503020204020204" pitchFamily="34" charset="-122"/>
                <a:sym typeface="宋体" panose="02010600030101010101" pitchFamily="2" charset="-122"/>
              </a:rPr>
              <a:t>有条件的地方，实行</a:t>
            </a:r>
            <a:r>
              <a:rPr lang="zh-CN" altLang="en-US" sz="2000" b="1">
                <a:solidFill>
                  <a:srgbClr val="FFFF00"/>
                </a:solidFill>
                <a:latin typeface="微软雅黑" panose="020B0503020204020204" pitchFamily="34" charset="-122"/>
                <a:ea typeface="微软雅黑" panose="020B0503020204020204" pitchFamily="34" charset="-122"/>
                <a:sym typeface="宋体" panose="02010600030101010101" pitchFamily="2" charset="-122"/>
              </a:rPr>
              <a:t>党员档案电子化管理</a:t>
            </a:r>
            <a:r>
              <a:rPr lang="zh-CN" altLang="en-US" sz="2000">
                <a:solidFill>
                  <a:schemeClr val="bg1"/>
                </a:solidFill>
                <a:latin typeface="微软雅黑" panose="020B0503020204020204" pitchFamily="34" charset="-122"/>
                <a:ea typeface="微软雅黑" panose="020B0503020204020204" pitchFamily="34" charset="-122"/>
                <a:sym typeface="宋体" panose="02010600030101010101" pitchFamily="2" charset="-122"/>
              </a:rPr>
              <a:t>。</a:t>
            </a:r>
          </a:p>
        </p:txBody>
      </p:sp>
      <p:grpSp>
        <p:nvGrpSpPr>
          <p:cNvPr id="44" name="组合 43"/>
          <p:cNvGrpSpPr/>
          <p:nvPr/>
        </p:nvGrpSpPr>
        <p:grpSpPr>
          <a:xfrm>
            <a:off x="1469050" y="2281260"/>
            <a:ext cx="2750023" cy="3837382"/>
            <a:chOff x="927009" y="2377028"/>
            <a:chExt cx="2194146" cy="3061713"/>
          </a:xfrm>
        </p:grpSpPr>
        <p:grpSp>
          <p:nvGrpSpPr>
            <p:cNvPr id="46" name="组合 45"/>
            <p:cNvGrpSpPr/>
            <p:nvPr/>
          </p:nvGrpSpPr>
          <p:grpSpPr>
            <a:xfrm>
              <a:off x="927009" y="2377028"/>
              <a:ext cx="2194146" cy="3061713"/>
              <a:chOff x="9844088" y="5202238"/>
              <a:chExt cx="690563" cy="963612"/>
            </a:xfrm>
          </p:grpSpPr>
          <p:sp>
            <p:nvSpPr>
              <p:cNvPr id="51" name="Freeform 17"/>
              <p:cNvSpPr/>
              <p:nvPr/>
            </p:nvSpPr>
            <p:spPr bwMode="auto">
              <a:xfrm>
                <a:off x="9844088" y="5232400"/>
                <a:ext cx="690563" cy="933450"/>
              </a:xfrm>
              <a:custGeom>
                <a:avLst/>
                <a:gdLst>
                  <a:gd name="T0" fmla="*/ 184 w 184"/>
                  <a:gd name="T1" fmla="*/ 8 h 248"/>
                  <a:gd name="T2" fmla="*/ 176 w 184"/>
                  <a:gd name="T3" fmla="*/ 0 h 248"/>
                  <a:gd name="T4" fmla="*/ 8 w 184"/>
                  <a:gd name="T5" fmla="*/ 0 h 248"/>
                  <a:gd name="T6" fmla="*/ 0 w 184"/>
                  <a:gd name="T7" fmla="*/ 8 h 248"/>
                  <a:gd name="T8" fmla="*/ 0 w 184"/>
                  <a:gd name="T9" fmla="*/ 240 h 248"/>
                  <a:gd name="T10" fmla="*/ 8 w 184"/>
                  <a:gd name="T11" fmla="*/ 248 h 248"/>
                  <a:gd name="T12" fmla="*/ 176 w 184"/>
                  <a:gd name="T13" fmla="*/ 248 h 248"/>
                  <a:gd name="T14" fmla="*/ 184 w 184"/>
                  <a:gd name="T15" fmla="*/ 240 h 248"/>
                  <a:gd name="T16" fmla="*/ 184 w 184"/>
                  <a:gd name="T17" fmla="*/ 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248">
                    <a:moveTo>
                      <a:pt x="184" y="8"/>
                    </a:moveTo>
                    <a:cubicBezTo>
                      <a:pt x="184" y="4"/>
                      <a:pt x="180" y="0"/>
                      <a:pt x="176" y="0"/>
                    </a:cubicBezTo>
                    <a:cubicBezTo>
                      <a:pt x="8" y="0"/>
                      <a:pt x="8" y="0"/>
                      <a:pt x="8" y="0"/>
                    </a:cubicBezTo>
                    <a:cubicBezTo>
                      <a:pt x="4" y="0"/>
                      <a:pt x="0" y="4"/>
                      <a:pt x="0" y="8"/>
                    </a:cubicBezTo>
                    <a:cubicBezTo>
                      <a:pt x="0" y="240"/>
                      <a:pt x="0" y="240"/>
                      <a:pt x="0" y="240"/>
                    </a:cubicBezTo>
                    <a:cubicBezTo>
                      <a:pt x="0" y="244"/>
                      <a:pt x="4" y="248"/>
                      <a:pt x="8" y="248"/>
                    </a:cubicBezTo>
                    <a:cubicBezTo>
                      <a:pt x="176" y="248"/>
                      <a:pt x="176" y="248"/>
                      <a:pt x="176" y="248"/>
                    </a:cubicBezTo>
                    <a:cubicBezTo>
                      <a:pt x="180" y="248"/>
                      <a:pt x="184" y="244"/>
                      <a:pt x="184" y="240"/>
                    </a:cubicBezTo>
                    <a:lnTo>
                      <a:pt x="184" y="8"/>
                    </a:lnTo>
                    <a:close/>
                  </a:path>
                </a:pathLst>
              </a:custGeom>
              <a:solidFill>
                <a:srgbClr val="DE884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2" name="Freeform 18"/>
              <p:cNvSpPr/>
              <p:nvPr/>
            </p:nvSpPr>
            <p:spPr bwMode="auto">
              <a:xfrm>
                <a:off x="9844088" y="5202238"/>
                <a:ext cx="690563" cy="933450"/>
              </a:xfrm>
              <a:custGeom>
                <a:avLst/>
                <a:gdLst>
                  <a:gd name="T0" fmla="*/ 184 w 184"/>
                  <a:gd name="T1" fmla="*/ 8 h 248"/>
                  <a:gd name="T2" fmla="*/ 176 w 184"/>
                  <a:gd name="T3" fmla="*/ 0 h 248"/>
                  <a:gd name="T4" fmla="*/ 8 w 184"/>
                  <a:gd name="T5" fmla="*/ 0 h 248"/>
                  <a:gd name="T6" fmla="*/ 0 w 184"/>
                  <a:gd name="T7" fmla="*/ 8 h 248"/>
                  <a:gd name="T8" fmla="*/ 0 w 184"/>
                  <a:gd name="T9" fmla="*/ 240 h 248"/>
                  <a:gd name="T10" fmla="*/ 8 w 184"/>
                  <a:gd name="T11" fmla="*/ 248 h 248"/>
                  <a:gd name="T12" fmla="*/ 176 w 184"/>
                  <a:gd name="T13" fmla="*/ 248 h 248"/>
                  <a:gd name="T14" fmla="*/ 184 w 184"/>
                  <a:gd name="T15" fmla="*/ 240 h 248"/>
                  <a:gd name="T16" fmla="*/ 184 w 184"/>
                  <a:gd name="T17" fmla="*/ 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248">
                    <a:moveTo>
                      <a:pt x="184" y="8"/>
                    </a:moveTo>
                    <a:cubicBezTo>
                      <a:pt x="184" y="4"/>
                      <a:pt x="180" y="0"/>
                      <a:pt x="176" y="0"/>
                    </a:cubicBezTo>
                    <a:cubicBezTo>
                      <a:pt x="8" y="0"/>
                      <a:pt x="8" y="0"/>
                      <a:pt x="8" y="0"/>
                    </a:cubicBezTo>
                    <a:cubicBezTo>
                      <a:pt x="4" y="0"/>
                      <a:pt x="0" y="4"/>
                      <a:pt x="0" y="8"/>
                    </a:cubicBezTo>
                    <a:cubicBezTo>
                      <a:pt x="0" y="240"/>
                      <a:pt x="0" y="240"/>
                      <a:pt x="0" y="240"/>
                    </a:cubicBezTo>
                    <a:cubicBezTo>
                      <a:pt x="0" y="244"/>
                      <a:pt x="4" y="248"/>
                      <a:pt x="8" y="248"/>
                    </a:cubicBezTo>
                    <a:cubicBezTo>
                      <a:pt x="176" y="248"/>
                      <a:pt x="176" y="248"/>
                      <a:pt x="176" y="248"/>
                    </a:cubicBezTo>
                    <a:cubicBezTo>
                      <a:pt x="180" y="248"/>
                      <a:pt x="184" y="244"/>
                      <a:pt x="184" y="240"/>
                    </a:cubicBezTo>
                    <a:lnTo>
                      <a:pt x="184" y="8"/>
                    </a:lnTo>
                    <a:close/>
                  </a:path>
                </a:pathLst>
              </a:custGeom>
              <a:solidFill>
                <a:srgbClr val="FFBF5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3" name="Freeform 19"/>
              <p:cNvSpPr/>
              <p:nvPr/>
            </p:nvSpPr>
            <p:spPr bwMode="auto">
              <a:xfrm>
                <a:off x="9844088" y="5202238"/>
                <a:ext cx="690563" cy="150813"/>
              </a:xfrm>
              <a:custGeom>
                <a:avLst/>
                <a:gdLst>
                  <a:gd name="T0" fmla="*/ 184 w 184"/>
                  <a:gd name="T1" fmla="*/ 8 h 40"/>
                  <a:gd name="T2" fmla="*/ 176 w 184"/>
                  <a:gd name="T3" fmla="*/ 0 h 40"/>
                  <a:gd name="T4" fmla="*/ 8 w 184"/>
                  <a:gd name="T5" fmla="*/ 0 h 40"/>
                  <a:gd name="T6" fmla="*/ 0 w 184"/>
                  <a:gd name="T7" fmla="*/ 8 h 40"/>
                  <a:gd name="T8" fmla="*/ 8 w 184"/>
                  <a:gd name="T9" fmla="*/ 40 h 40"/>
                  <a:gd name="T10" fmla="*/ 176 w 184"/>
                  <a:gd name="T11" fmla="*/ 40 h 40"/>
                  <a:gd name="T12" fmla="*/ 184 w 184"/>
                  <a:gd name="T13" fmla="*/ 8 h 40"/>
                </a:gdLst>
                <a:ahLst/>
                <a:cxnLst>
                  <a:cxn ang="0">
                    <a:pos x="T0" y="T1"/>
                  </a:cxn>
                  <a:cxn ang="0">
                    <a:pos x="T2" y="T3"/>
                  </a:cxn>
                  <a:cxn ang="0">
                    <a:pos x="T4" y="T5"/>
                  </a:cxn>
                  <a:cxn ang="0">
                    <a:pos x="T6" y="T7"/>
                  </a:cxn>
                  <a:cxn ang="0">
                    <a:pos x="T8" y="T9"/>
                  </a:cxn>
                  <a:cxn ang="0">
                    <a:pos x="T10" y="T11"/>
                  </a:cxn>
                  <a:cxn ang="0">
                    <a:pos x="T12" y="T13"/>
                  </a:cxn>
                </a:cxnLst>
                <a:rect l="0" t="0" r="r" b="b"/>
                <a:pathLst>
                  <a:path w="184" h="40">
                    <a:moveTo>
                      <a:pt x="184" y="8"/>
                    </a:moveTo>
                    <a:cubicBezTo>
                      <a:pt x="184" y="4"/>
                      <a:pt x="180" y="0"/>
                      <a:pt x="176" y="0"/>
                    </a:cubicBezTo>
                    <a:cubicBezTo>
                      <a:pt x="8" y="0"/>
                      <a:pt x="8" y="0"/>
                      <a:pt x="8" y="0"/>
                    </a:cubicBezTo>
                    <a:cubicBezTo>
                      <a:pt x="4" y="0"/>
                      <a:pt x="0" y="4"/>
                      <a:pt x="0" y="8"/>
                    </a:cubicBezTo>
                    <a:cubicBezTo>
                      <a:pt x="8" y="40"/>
                      <a:pt x="8" y="40"/>
                      <a:pt x="8" y="40"/>
                    </a:cubicBezTo>
                    <a:cubicBezTo>
                      <a:pt x="176" y="40"/>
                      <a:pt x="176" y="40"/>
                      <a:pt x="176" y="40"/>
                    </a:cubicBezTo>
                    <a:lnTo>
                      <a:pt x="184" y="8"/>
                    </a:lnTo>
                    <a:close/>
                  </a:path>
                </a:pathLst>
              </a:custGeom>
              <a:solidFill>
                <a:srgbClr val="DE884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4" name="Freeform 20"/>
              <p:cNvSpPr/>
              <p:nvPr/>
            </p:nvSpPr>
            <p:spPr bwMode="auto">
              <a:xfrm>
                <a:off x="9844088" y="5202238"/>
                <a:ext cx="690563" cy="120650"/>
              </a:xfrm>
              <a:custGeom>
                <a:avLst/>
                <a:gdLst>
                  <a:gd name="T0" fmla="*/ 184 w 184"/>
                  <a:gd name="T1" fmla="*/ 8 h 32"/>
                  <a:gd name="T2" fmla="*/ 176 w 184"/>
                  <a:gd name="T3" fmla="*/ 0 h 32"/>
                  <a:gd name="T4" fmla="*/ 8 w 184"/>
                  <a:gd name="T5" fmla="*/ 0 h 32"/>
                  <a:gd name="T6" fmla="*/ 0 w 184"/>
                  <a:gd name="T7" fmla="*/ 8 h 32"/>
                  <a:gd name="T8" fmla="*/ 16 w 184"/>
                  <a:gd name="T9" fmla="*/ 32 h 32"/>
                  <a:gd name="T10" fmla="*/ 168 w 184"/>
                  <a:gd name="T11" fmla="*/ 32 h 32"/>
                  <a:gd name="T12" fmla="*/ 184 w 184"/>
                  <a:gd name="T13" fmla="*/ 8 h 32"/>
                </a:gdLst>
                <a:ahLst/>
                <a:cxnLst>
                  <a:cxn ang="0">
                    <a:pos x="T0" y="T1"/>
                  </a:cxn>
                  <a:cxn ang="0">
                    <a:pos x="T2" y="T3"/>
                  </a:cxn>
                  <a:cxn ang="0">
                    <a:pos x="T4" y="T5"/>
                  </a:cxn>
                  <a:cxn ang="0">
                    <a:pos x="T6" y="T7"/>
                  </a:cxn>
                  <a:cxn ang="0">
                    <a:pos x="T8" y="T9"/>
                  </a:cxn>
                  <a:cxn ang="0">
                    <a:pos x="T10" y="T11"/>
                  </a:cxn>
                  <a:cxn ang="0">
                    <a:pos x="T12" y="T13"/>
                  </a:cxn>
                </a:cxnLst>
                <a:rect l="0" t="0" r="r" b="b"/>
                <a:pathLst>
                  <a:path w="184" h="32">
                    <a:moveTo>
                      <a:pt x="184" y="8"/>
                    </a:moveTo>
                    <a:cubicBezTo>
                      <a:pt x="184" y="4"/>
                      <a:pt x="180" y="0"/>
                      <a:pt x="176" y="0"/>
                    </a:cubicBezTo>
                    <a:cubicBezTo>
                      <a:pt x="8" y="0"/>
                      <a:pt x="8" y="0"/>
                      <a:pt x="8" y="0"/>
                    </a:cubicBezTo>
                    <a:cubicBezTo>
                      <a:pt x="4" y="0"/>
                      <a:pt x="0" y="4"/>
                      <a:pt x="0" y="8"/>
                    </a:cubicBezTo>
                    <a:cubicBezTo>
                      <a:pt x="16" y="32"/>
                      <a:pt x="16" y="32"/>
                      <a:pt x="16" y="32"/>
                    </a:cubicBezTo>
                    <a:cubicBezTo>
                      <a:pt x="168" y="32"/>
                      <a:pt x="168" y="32"/>
                      <a:pt x="168" y="32"/>
                    </a:cubicBezTo>
                    <a:lnTo>
                      <a:pt x="184" y="8"/>
                    </a:lnTo>
                    <a:close/>
                  </a:path>
                </a:pathLst>
              </a:custGeom>
              <a:solidFill>
                <a:srgbClr val="EDAE5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5" name="Rectangle 21"/>
              <p:cNvSpPr>
                <a:spLocks noChangeArrowheads="1"/>
              </p:cNvSpPr>
              <p:nvPr/>
            </p:nvSpPr>
            <p:spPr bwMode="auto">
              <a:xfrm>
                <a:off x="10144125" y="5322888"/>
                <a:ext cx="30163" cy="1508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6" name="Rectangle 22"/>
              <p:cNvSpPr>
                <a:spLocks noChangeArrowheads="1"/>
              </p:cNvSpPr>
              <p:nvPr/>
            </p:nvSpPr>
            <p:spPr bwMode="auto">
              <a:xfrm>
                <a:off x="10204450" y="5322888"/>
                <a:ext cx="30163" cy="1508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7" name="Oval 23"/>
              <p:cNvSpPr>
                <a:spLocks noChangeArrowheads="1"/>
              </p:cNvSpPr>
              <p:nvPr/>
            </p:nvSpPr>
            <p:spPr bwMode="auto">
              <a:xfrm>
                <a:off x="10129838" y="5413375"/>
                <a:ext cx="119063" cy="120650"/>
              </a:xfrm>
              <a:prstGeom prst="ellipse">
                <a:avLst/>
              </a:prstGeom>
              <a:solidFill>
                <a:srgbClr val="DE884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8" name="Oval 24"/>
              <p:cNvSpPr>
                <a:spLocks noChangeArrowheads="1"/>
              </p:cNvSpPr>
              <p:nvPr/>
            </p:nvSpPr>
            <p:spPr bwMode="auto">
              <a:xfrm>
                <a:off x="10158413" y="5443538"/>
                <a:ext cx="60325" cy="60325"/>
              </a:xfrm>
              <a:prstGeom prst="ellipse">
                <a:avLst/>
              </a:prstGeom>
              <a:solidFill>
                <a:srgbClr val="EDAE5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sp>
          <p:nvSpPr>
            <p:cNvPr id="47" name="矩形 46"/>
            <p:cNvSpPr/>
            <p:nvPr/>
          </p:nvSpPr>
          <p:spPr>
            <a:xfrm>
              <a:off x="1388749" y="4702942"/>
              <a:ext cx="1129594" cy="368346"/>
            </a:xfrm>
            <a:prstGeom prst="rect">
              <a:avLst/>
            </a:prstGeom>
          </p:spPr>
          <p:txBody>
            <a:bodyPr wrap="none">
              <a:spAutoFit/>
            </a:bodyPr>
            <a:lstStyle/>
            <a:p>
              <a:pPr lvl="0" algn="ctr" eaLnBrk="0" hangingPunct="0">
                <a:defRPr/>
              </a:pPr>
              <a:r>
                <a:rPr lang="zh-CN" altLang="en-US" sz="2400" b="1" kern="0">
                  <a:solidFill>
                    <a:srgbClr val="B51B25"/>
                  </a:solidFill>
                  <a:latin typeface="微软雅黑" panose="020B0503020204020204" pitchFamily="34" charset="-122"/>
                  <a:ea typeface="微软雅黑" panose="020B0503020204020204" pitchFamily="34" charset="-122"/>
                </a:rPr>
                <a:t>党员档案</a:t>
              </a:r>
              <a:endParaRPr kumimoji="0" lang="zh-CN" altLang="en-US" sz="2400" b="1" i="0" u="none" strike="noStrike" kern="1200" cap="none" spc="0" normalizeH="0" baseline="0" noProof="0">
                <a:ln>
                  <a:noFill/>
                </a:ln>
                <a:solidFill>
                  <a:srgbClr val="B51B25"/>
                </a:solidFill>
                <a:effectLst/>
                <a:uLnTx/>
                <a:uFillTx/>
                <a:latin typeface="微软雅黑" panose="020B0503020204020204" pitchFamily="34" charset="-122"/>
                <a:ea typeface="微软雅黑" panose="020B0503020204020204" pitchFamily="34" charset="-122"/>
                <a:cs typeface="+mn-cs"/>
              </a:endParaRPr>
            </a:p>
          </p:txBody>
        </p:sp>
        <p:grpSp>
          <p:nvGrpSpPr>
            <p:cNvPr id="48" name="组合 47"/>
            <p:cNvGrpSpPr/>
            <p:nvPr/>
          </p:nvGrpSpPr>
          <p:grpSpPr>
            <a:xfrm>
              <a:off x="1534722" y="3601365"/>
              <a:ext cx="973674" cy="996387"/>
              <a:chOff x="-2125461" y="-1742877"/>
              <a:chExt cx="1383464" cy="1415736"/>
            </a:xfrm>
          </p:grpSpPr>
          <p:sp>
            <p:nvSpPr>
              <p:cNvPr id="49" name="Oval 9"/>
              <p:cNvSpPr>
                <a:spLocks noChangeArrowheads="1"/>
              </p:cNvSpPr>
              <p:nvPr/>
            </p:nvSpPr>
            <p:spPr bwMode="auto">
              <a:xfrm>
                <a:off x="-2125461" y="-1742877"/>
                <a:ext cx="1383464" cy="1415736"/>
              </a:xfrm>
              <a:prstGeom prst="ellipse">
                <a:avLst/>
              </a:prstGeom>
              <a:solidFill>
                <a:schemeClr val="accent2"/>
              </a:solid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0" name="Freeform 10"/>
              <p:cNvSpPr>
                <a:spLocks noEditPoints="1"/>
              </p:cNvSpPr>
              <p:nvPr/>
            </p:nvSpPr>
            <p:spPr bwMode="auto">
              <a:xfrm>
                <a:off x="-1950073" y="-1550651"/>
                <a:ext cx="1029881" cy="1223510"/>
              </a:xfrm>
              <a:custGeom>
                <a:avLst/>
                <a:gdLst>
                  <a:gd name="T0" fmla="*/ 77 w 618"/>
                  <a:gd name="T1" fmla="*/ 430 h 718"/>
                  <a:gd name="T2" fmla="*/ 147 w 618"/>
                  <a:gd name="T3" fmla="*/ 430 h 718"/>
                  <a:gd name="T4" fmla="*/ 194 w 618"/>
                  <a:gd name="T5" fmla="*/ 414 h 718"/>
                  <a:gd name="T6" fmla="*/ 282 w 618"/>
                  <a:gd name="T7" fmla="*/ 597 h 718"/>
                  <a:gd name="T8" fmla="*/ 303 w 618"/>
                  <a:gd name="T9" fmla="*/ 482 h 718"/>
                  <a:gd name="T10" fmla="*/ 288 w 618"/>
                  <a:gd name="T11" fmla="*/ 475 h 718"/>
                  <a:gd name="T12" fmla="*/ 288 w 618"/>
                  <a:gd name="T13" fmla="*/ 458 h 718"/>
                  <a:gd name="T14" fmla="*/ 351 w 618"/>
                  <a:gd name="T15" fmla="*/ 458 h 718"/>
                  <a:gd name="T16" fmla="*/ 352 w 618"/>
                  <a:gd name="T17" fmla="*/ 475 h 718"/>
                  <a:gd name="T18" fmla="*/ 337 w 618"/>
                  <a:gd name="T19" fmla="*/ 482 h 718"/>
                  <a:gd name="T20" fmla="*/ 357 w 618"/>
                  <a:gd name="T21" fmla="*/ 592 h 718"/>
                  <a:gd name="T22" fmla="*/ 432 w 618"/>
                  <a:gd name="T23" fmla="*/ 421 h 718"/>
                  <a:gd name="T24" fmla="*/ 475 w 618"/>
                  <a:gd name="T25" fmla="*/ 426 h 718"/>
                  <a:gd name="T26" fmla="*/ 540 w 618"/>
                  <a:gd name="T27" fmla="*/ 426 h 718"/>
                  <a:gd name="T28" fmla="*/ 618 w 618"/>
                  <a:gd name="T29" fmla="*/ 581 h 718"/>
                  <a:gd name="T30" fmla="*/ 310 w 618"/>
                  <a:gd name="T31" fmla="*/ 718 h 718"/>
                  <a:gd name="T32" fmla="*/ 0 w 618"/>
                  <a:gd name="T33" fmla="*/ 579 h 718"/>
                  <a:gd name="T34" fmla="*/ 77 w 618"/>
                  <a:gd name="T35" fmla="*/ 430 h 718"/>
                  <a:gd name="T36" fmla="*/ 174 w 618"/>
                  <a:gd name="T37" fmla="*/ 293 h 718"/>
                  <a:gd name="T38" fmla="*/ 174 w 618"/>
                  <a:gd name="T39" fmla="*/ 293 h 718"/>
                  <a:gd name="T40" fmla="*/ 151 w 618"/>
                  <a:gd name="T41" fmla="*/ 267 h 718"/>
                  <a:gd name="T42" fmla="*/ 144 w 618"/>
                  <a:gd name="T43" fmla="*/ 217 h 718"/>
                  <a:gd name="T44" fmla="*/ 144 w 618"/>
                  <a:gd name="T45" fmla="*/ 210 h 718"/>
                  <a:gd name="T46" fmla="*/ 149 w 618"/>
                  <a:gd name="T47" fmla="*/ 207 h 718"/>
                  <a:gd name="T48" fmla="*/ 152 w 618"/>
                  <a:gd name="T49" fmla="*/ 205 h 718"/>
                  <a:gd name="T50" fmla="*/ 188 w 618"/>
                  <a:gd name="T51" fmla="*/ 48 h 718"/>
                  <a:gd name="T52" fmla="*/ 416 w 618"/>
                  <a:gd name="T53" fmla="*/ 43 h 718"/>
                  <a:gd name="T54" fmla="*/ 460 w 618"/>
                  <a:gd name="T55" fmla="*/ 203 h 718"/>
                  <a:gd name="T56" fmla="*/ 466 w 618"/>
                  <a:gd name="T57" fmla="*/ 207 h 718"/>
                  <a:gd name="T58" fmla="*/ 471 w 618"/>
                  <a:gd name="T59" fmla="*/ 210 h 718"/>
                  <a:gd name="T60" fmla="*/ 471 w 618"/>
                  <a:gd name="T61" fmla="*/ 217 h 718"/>
                  <a:gd name="T62" fmla="*/ 464 w 618"/>
                  <a:gd name="T63" fmla="*/ 266 h 718"/>
                  <a:gd name="T64" fmla="*/ 442 w 618"/>
                  <a:gd name="T65" fmla="*/ 293 h 718"/>
                  <a:gd name="T66" fmla="*/ 319 w 618"/>
                  <a:gd name="T67" fmla="*/ 403 h 718"/>
                  <a:gd name="T68" fmla="*/ 289 w 618"/>
                  <a:gd name="T69" fmla="*/ 400 h 718"/>
                  <a:gd name="T70" fmla="*/ 174 w 618"/>
                  <a:gd name="T71" fmla="*/ 293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8" h="718">
                    <a:moveTo>
                      <a:pt x="77" y="430"/>
                    </a:moveTo>
                    <a:cubicBezTo>
                      <a:pt x="102" y="430"/>
                      <a:pt x="125" y="430"/>
                      <a:pt x="147" y="430"/>
                    </a:cubicBezTo>
                    <a:cubicBezTo>
                      <a:pt x="167" y="432"/>
                      <a:pt x="183" y="427"/>
                      <a:pt x="194" y="414"/>
                    </a:cubicBezTo>
                    <a:lnTo>
                      <a:pt x="282" y="597"/>
                    </a:lnTo>
                    <a:lnTo>
                      <a:pt x="303" y="482"/>
                    </a:lnTo>
                    <a:lnTo>
                      <a:pt x="288" y="475"/>
                    </a:lnTo>
                    <a:lnTo>
                      <a:pt x="288" y="458"/>
                    </a:lnTo>
                    <a:lnTo>
                      <a:pt x="351" y="458"/>
                    </a:lnTo>
                    <a:lnTo>
                      <a:pt x="352" y="475"/>
                    </a:lnTo>
                    <a:lnTo>
                      <a:pt x="337" y="482"/>
                    </a:lnTo>
                    <a:lnTo>
                      <a:pt x="357" y="592"/>
                    </a:lnTo>
                    <a:lnTo>
                      <a:pt x="432" y="421"/>
                    </a:lnTo>
                    <a:cubicBezTo>
                      <a:pt x="443" y="426"/>
                      <a:pt x="458" y="428"/>
                      <a:pt x="475" y="426"/>
                    </a:cubicBezTo>
                    <a:cubicBezTo>
                      <a:pt x="495" y="426"/>
                      <a:pt x="517" y="426"/>
                      <a:pt x="540" y="426"/>
                    </a:cubicBezTo>
                    <a:cubicBezTo>
                      <a:pt x="575" y="460"/>
                      <a:pt x="603" y="520"/>
                      <a:pt x="618" y="581"/>
                    </a:cubicBezTo>
                    <a:cubicBezTo>
                      <a:pt x="542" y="665"/>
                      <a:pt x="432" y="718"/>
                      <a:pt x="310" y="718"/>
                    </a:cubicBezTo>
                    <a:cubicBezTo>
                      <a:pt x="187" y="718"/>
                      <a:pt x="76" y="664"/>
                      <a:pt x="0" y="579"/>
                    </a:cubicBezTo>
                    <a:cubicBezTo>
                      <a:pt x="12" y="523"/>
                      <a:pt x="35" y="467"/>
                      <a:pt x="77" y="430"/>
                    </a:cubicBezTo>
                    <a:close/>
                    <a:moveTo>
                      <a:pt x="174" y="293"/>
                    </a:moveTo>
                    <a:lnTo>
                      <a:pt x="174" y="293"/>
                    </a:lnTo>
                    <a:cubicBezTo>
                      <a:pt x="164" y="288"/>
                      <a:pt x="156" y="279"/>
                      <a:pt x="151" y="267"/>
                    </a:cubicBezTo>
                    <a:cubicBezTo>
                      <a:pt x="146" y="254"/>
                      <a:pt x="143" y="237"/>
                      <a:pt x="144" y="217"/>
                    </a:cubicBezTo>
                    <a:lnTo>
                      <a:pt x="144" y="210"/>
                    </a:lnTo>
                    <a:lnTo>
                      <a:pt x="149" y="207"/>
                    </a:lnTo>
                    <a:cubicBezTo>
                      <a:pt x="150" y="206"/>
                      <a:pt x="151" y="205"/>
                      <a:pt x="152" y="205"/>
                    </a:cubicBezTo>
                    <a:cubicBezTo>
                      <a:pt x="140" y="118"/>
                      <a:pt x="150" y="79"/>
                      <a:pt x="188" y="48"/>
                    </a:cubicBezTo>
                    <a:cubicBezTo>
                      <a:pt x="246" y="0"/>
                      <a:pt x="357" y="0"/>
                      <a:pt x="416" y="43"/>
                    </a:cubicBezTo>
                    <a:cubicBezTo>
                      <a:pt x="456" y="72"/>
                      <a:pt x="470" y="125"/>
                      <a:pt x="460" y="203"/>
                    </a:cubicBezTo>
                    <a:cubicBezTo>
                      <a:pt x="462" y="204"/>
                      <a:pt x="464" y="205"/>
                      <a:pt x="466" y="207"/>
                    </a:cubicBezTo>
                    <a:lnTo>
                      <a:pt x="471" y="210"/>
                    </a:lnTo>
                    <a:lnTo>
                      <a:pt x="471" y="217"/>
                    </a:lnTo>
                    <a:cubicBezTo>
                      <a:pt x="472" y="237"/>
                      <a:pt x="469" y="253"/>
                      <a:pt x="464" y="266"/>
                    </a:cubicBezTo>
                    <a:cubicBezTo>
                      <a:pt x="459" y="278"/>
                      <a:pt x="452" y="287"/>
                      <a:pt x="442" y="293"/>
                    </a:cubicBezTo>
                    <a:cubicBezTo>
                      <a:pt x="427" y="343"/>
                      <a:pt x="373" y="397"/>
                      <a:pt x="319" y="403"/>
                    </a:cubicBezTo>
                    <a:cubicBezTo>
                      <a:pt x="310" y="404"/>
                      <a:pt x="299" y="404"/>
                      <a:pt x="289" y="400"/>
                    </a:cubicBezTo>
                    <a:cubicBezTo>
                      <a:pt x="230" y="379"/>
                      <a:pt x="193" y="355"/>
                      <a:pt x="174" y="293"/>
                    </a:cubicBezTo>
                    <a:close/>
                  </a:path>
                </a:pathLst>
              </a:custGeom>
              <a:solidFill>
                <a:schemeClr val="bg2"/>
              </a:solidFill>
              <a:ln>
                <a:noFill/>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grpSp>
    </p:spTree>
  </p:cSld>
  <p:clrMapOvr>
    <a:masterClrMapping/>
  </p:clrMapOvr>
  <p:transition advTm="38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78518" y="-3986"/>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第六章：党员监督和组织处置</a:t>
            </a:r>
          </a:p>
        </p:txBody>
      </p:sp>
      <p:sp>
        <p:nvSpPr>
          <p:cNvPr id="21" name="TextBox 30"/>
          <p:cNvSpPr txBox="1"/>
          <p:nvPr/>
        </p:nvSpPr>
        <p:spPr>
          <a:xfrm>
            <a:off x="5652038" y="1313145"/>
            <a:ext cx="5988905" cy="497957"/>
          </a:xfrm>
          <a:prstGeom prst="rect">
            <a:avLst/>
          </a:prstGeom>
          <a:noFill/>
        </p:spPr>
        <p:txBody>
          <a:bodyPr wrap="square" rtlCol="0">
            <a:spAutoFit/>
          </a:bodyPr>
          <a:lstStyle/>
          <a:p>
            <a:pPr eaLnBrk="0" hangingPunct="0">
              <a:lnSpc>
                <a:spcPct val="120000"/>
              </a:lnSpc>
              <a:defRPr/>
            </a:pPr>
            <a:r>
              <a:rPr lang="zh-CN" altLang="en-US" sz="2400" b="1">
                <a:latin typeface="微软雅黑" panose="020B0503020204020204" pitchFamily="34" charset="-122"/>
                <a:ea typeface="微软雅黑" panose="020B0503020204020204" pitchFamily="34" charset="-122"/>
              </a:rPr>
              <a:t>党组织</a:t>
            </a:r>
            <a:r>
              <a:rPr lang="zh-CN" altLang="en-US" sz="2400" b="1">
                <a:solidFill>
                  <a:schemeClr val="accent2"/>
                </a:solidFill>
                <a:latin typeface="微软雅黑" panose="020B0503020204020204" pitchFamily="34" charset="-122"/>
                <a:ea typeface="微软雅黑" panose="020B0503020204020204" pitchFamily="34" charset="-122"/>
              </a:rPr>
              <a:t>监督党员方式</a:t>
            </a:r>
            <a:r>
              <a:rPr lang="zh-CN" altLang="en-US" sz="2400" b="1">
                <a:latin typeface="微软雅黑" panose="020B0503020204020204" pitchFamily="34" charset="-122"/>
                <a:ea typeface="微软雅黑" panose="020B0503020204020204" pitchFamily="34" charset="-122"/>
              </a:rPr>
              <a:t>与</a:t>
            </a:r>
            <a:r>
              <a:rPr lang="zh-CN" altLang="en-US" sz="2400" b="1">
                <a:solidFill>
                  <a:schemeClr val="accent2"/>
                </a:solidFill>
                <a:latin typeface="微软雅黑" panose="020B0503020204020204" pitchFamily="34" charset="-122"/>
                <a:ea typeface="微软雅黑" panose="020B0503020204020204" pitchFamily="34" charset="-122"/>
              </a:rPr>
              <a:t>监督的内容</a:t>
            </a:r>
          </a:p>
        </p:txBody>
      </p:sp>
      <p:sp>
        <p:nvSpPr>
          <p:cNvPr id="5" name="对话气泡: 圆角矩形 4"/>
          <p:cNvSpPr/>
          <p:nvPr/>
        </p:nvSpPr>
        <p:spPr bwMode="auto">
          <a:xfrm>
            <a:off x="4042530" y="1401832"/>
            <a:ext cx="1465236" cy="393146"/>
          </a:xfrm>
          <a:prstGeom prst="wedgeRoundRectCallout">
            <a:avLst>
              <a:gd name="adj1" fmla="val 57996"/>
              <a:gd name="adj2" fmla="val -10948"/>
              <a:gd name="adj3" fmla="val 16667"/>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第二十七条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6" name="矩形: 圆角 5"/>
          <p:cNvSpPr/>
          <p:nvPr/>
        </p:nvSpPr>
        <p:spPr bwMode="auto">
          <a:xfrm>
            <a:off x="4824662" y="2080160"/>
            <a:ext cx="1205459" cy="364010"/>
          </a:xfrm>
          <a:prstGeom prst="roundRect">
            <a:avLst/>
          </a:prstGeom>
          <a:solidFill>
            <a:schemeClr val="tx1"/>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a:solidFill>
                  <a:schemeClr val="bg1"/>
                </a:solidFill>
                <a:latin typeface="微软雅黑" panose="020B0503020204020204" pitchFamily="34" charset="-122"/>
                <a:ea typeface="微软雅黑" panose="020B0503020204020204" pitchFamily="34" charset="-122"/>
              </a:rPr>
              <a:t>监督方式</a:t>
            </a:r>
          </a:p>
        </p:txBody>
      </p:sp>
      <p:sp>
        <p:nvSpPr>
          <p:cNvPr id="42" name="矩形 41"/>
          <p:cNvSpPr/>
          <p:nvPr/>
        </p:nvSpPr>
        <p:spPr>
          <a:xfrm>
            <a:off x="6097229" y="1999365"/>
            <a:ext cx="4802715" cy="728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0" algn="just">
              <a:lnSpc>
                <a:spcPct val="120000"/>
              </a:lnSpc>
              <a:spcBef>
                <a:spcPts val="0"/>
              </a:spcBef>
              <a:defRPr/>
            </a:pPr>
            <a:r>
              <a:rPr lang="zh-CN" altLang="en-US">
                <a:latin typeface="微软雅黑" panose="020B0503020204020204" pitchFamily="34" charset="-122"/>
                <a:ea typeface="微软雅黑" panose="020B0503020204020204" pitchFamily="34" charset="-122"/>
              </a:rPr>
              <a:t>严格组织生活、听取群众意见、检查党员工作等多种方式</a:t>
            </a:r>
          </a:p>
        </p:txBody>
      </p:sp>
      <p:sp>
        <p:nvSpPr>
          <p:cNvPr id="43" name="矩形: 圆角 42"/>
          <p:cNvSpPr/>
          <p:nvPr/>
        </p:nvSpPr>
        <p:spPr bwMode="auto">
          <a:xfrm>
            <a:off x="4824662" y="3014427"/>
            <a:ext cx="1205459" cy="364010"/>
          </a:xfrm>
          <a:prstGeom prst="roundRect">
            <a:avLst/>
          </a:prstGeom>
          <a:solidFill>
            <a:schemeClr val="tx1"/>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a:solidFill>
                  <a:schemeClr val="bg1"/>
                </a:solidFill>
                <a:latin typeface="微软雅黑" panose="020B0503020204020204" pitchFamily="34" charset="-122"/>
                <a:ea typeface="微软雅黑" panose="020B0503020204020204" pitchFamily="34" charset="-122"/>
              </a:rPr>
              <a:t>监督内容</a:t>
            </a:r>
          </a:p>
        </p:txBody>
      </p:sp>
      <p:sp>
        <p:nvSpPr>
          <p:cNvPr id="45" name="矩形 44"/>
          <p:cNvSpPr/>
          <p:nvPr/>
        </p:nvSpPr>
        <p:spPr>
          <a:xfrm>
            <a:off x="6097230" y="2887605"/>
            <a:ext cx="5089476" cy="1726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lvl="0" indent="-285750" algn="just">
              <a:lnSpc>
                <a:spcPct val="120000"/>
              </a:lnSpc>
              <a:spcBef>
                <a:spcPts val="0"/>
              </a:spcBef>
              <a:buFont typeface="Wingdings" panose="05000000000000000000" pitchFamily="2" charset="2"/>
              <a:buChar char="l"/>
              <a:defRPr/>
            </a:pPr>
            <a:r>
              <a:rPr lang="zh-CN" altLang="en-US">
                <a:latin typeface="微软雅黑" panose="020B0503020204020204" pitchFamily="34" charset="-122"/>
                <a:ea typeface="微软雅黑" panose="020B0503020204020204" pitchFamily="34" charset="-122"/>
              </a:rPr>
              <a:t>遵守党章党规党纪、政治纪律和政治规矩情况</a:t>
            </a:r>
            <a:r>
              <a:rPr lang="en-US" altLang="zh-CN">
                <a:latin typeface="微软雅黑" panose="020B0503020204020204" pitchFamily="34" charset="-122"/>
                <a:ea typeface="微软雅黑" panose="020B0503020204020204" pitchFamily="34" charset="-122"/>
              </a:rPr>
              <a:t>;</a:t>
            </a:r>
          </a:p>
          <a:p>
            <a:pPr marL="285750" lvl="0" indent="-285750" algn="just">
              <a:lnSpc>
                <a:spcPct val="120000"/>
              </a:lnSpc>
              <a:spcBef>
                <a:spcPts val="0"/>
              </a:spcBef>
              <a:buFont typeface="Wingdings" panose="05000000000000000000" pitchFamily="2" charset="2"/>
              <a:buChar char="l"/>
              <a:defRPr/>
            </a:pPr>
            <a:r>
              <a:rPr lang="zh-CN" altLang="en-US">
                <a:latin typeface="微软雅黑" panose="020B0503020204020204" pitchFamily="34" charset="-122"/>
                <a:ea typeface="微软雅黑" panose="020B0503020204020204" pitchFamily="34" charset="-122"/>
              </a:rPr>
              <a:t>遵守宪法法律法规和道德规范情况；</a:t>
            </a:r>
            <a:endParaRPr lang="en-US" altLang="zh-CN">
              <a:latin typeface="微软雅黑" panose="020B0503020204020204" pitchFamily="34" charset="-122"/>
              <a:ea typeface="微软雅黑" panose="020B0503020204020204" pitchFamily="34" charset="-122"/>
            </a:endParaRPr>
          </a:p>
          <a:p>
            <a:pPr marL="285750" lvl="0" indent="-285750" algn="just">
              <a:lnSpc>
                <a:spcPct val="120000"/>
              </a:lnSpc>
              <a:spcBef>
                <a:spcPts val="0"/>
              </a:spcBef>
              <a:buFont typeface="Wingdings" panose="05000000000000000000" pitchFamily="2" charset="2"/>
              <a:buChar char="l"/>
              <a:defRPr/>
            </a:pPr>
            <a:r>
              <a:rPr lang="zh-CN" altLang="en-US">
                <a:latin typeface="微软雅黑" panose="020B0503020204020204" pitchFamily="34" charset="-122"/>
                <a:ea typeface="微软雅黑" panose="020B0503020204020204" pitchFamily="34" charset="-122"/>
              </a:rPr>
              <a:t>参加组织生活情况；</a:t>
            </a:r>
            <a:endParaRPr lang="en-US" altLang="zh-CN">
              <a:latin typeface="微软雅黑" panose="020B0503020204020204" pitchFamily="34" charset="-122"/>
              <a:ea typeface="微软雅黑" panose="020B0503020204020204" pitchFamily="34" charset="-122"/>
            </a:endParaRPr>
          </a:p>
          <a:p>
            <a:pPr marL="285750" lvl="0" indent="-285750" algn="just">
              <a:lnSpc>
                <a:spcPct val="120000"/>
              </a:lnSpc>
              <a:spcBef>
                <a:spcPts val="0"/>
              </a:spcBef>
              <a:buFont typeface="Wingdings" panose="05000000000000000000" pitchFamily="2" charset="2"/>
              <a:buChar char="l"/>
              <a:defRPr/>
            </a:pPr>
            <a:r>
              <a:rPr lang="zh-CN" altLang="en-US">
                <a:latin typeface="微软雅黑" panose="020B0503020204020204" pitchFamily="34" charset="-122"/>
                <a:ea typeface="微软雅黑" panose="020B0503020204020204" pitchFamily="34" charset="-122"/>
              </a:rPr>
              <a:t>履行党员义务、联系服务群众、发挥先锋模范作用情况等。</a:t>
            </a:r>
          </a:p>
        </p:txBody>
      </p:sp>
      <p:sp>
        <p:nvSpPr>
          <p:cNvPr id="59" name="TextBox 30"/>
          <p:cNvSpPr txBox="1"/>
          <p:nvPr/>
        </p:nvSpPr>
        <p:spPr>
          <a:xfrm>
            <a:off x="5776280" y="4857439"/>
            <a:ext cx="5988905" cy="534035"/>
          </a:xfrm>
          <a:prstGeom prst="rect">
            <a:avLst/>
          </a:prstGeom>
          <a:noFill/>
        </p:spPr>
        <p:txBody>
          <a:bodyPr wrap="square" rtlCol="0">
            <a:spAutoFit/>
          </a:bodyPr>
          <a:lstStyle/>
          <a:p>
            <a:pPr eaLnBrk="0" hangingPunct="0">
              <a:lnSpc>
                <a:spcPct val="120000"/>
              </a:lnSpc>
              <a:defRPr/>
            </a:pPr>
            <a:r>
              <a:rPr lang="zh-CN" altLang="en-US" sz="2400" b="1">
                <a:latin typeface="微软雅黑" panose="020B0503020204020204" pitchFamily="34" charset="-122"/>
                <a:ea typeface="微软雅黑" panose="020B0503020204020204" pitchFamily="34" charset="-122"/>
              </a:rPr>
              <a:t>党组织的监督应抓早抓小</a:t>
            </a:r>
          </a:p>
        </p:txBody>
      </p:sp>
      <p:sp>
        <p:nvSpPr>
          <p:cNvPr id="60" name="对话气泡: 圆角矩形 59"/>
          <p:cNvSpPr/>
          <p:nvPr/>
        </p:nvSpPr>
        <p:spPr bwMode="auto">
          <a:xfrm>
            <a:off x="4211960" y="4909845"/>
            <a:ext cx="1465236" cy="393146"/>
          </a:xfrm>
          <a:prstGeom prst="wedgeRoundRectCallout">
            <a:avLst>
              <a:gd name="adj1" fmla="val 56901"/>
              <a:gd name="adj2" fmla="val -10948"/>
              <a:gd name="adj3" fmla="val 16667"/>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第二十八条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61" name="矩形 60"/>
          <p:cNvSpPr/>
          <p:nvPr/>
        </p:nvSpPr>
        <p:spPr>
          <a:xfrm>
            <a:off x="4421294" y="5418970"/>
            <a:ext cx="6632270" cy="11245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0" algn="just">
              <a:lnSpc>
                <a:spcPct val="120000"/>
              </a:lnSpc>
              <a:spcBef>
                <a:spcPts val="0"/>
              </a:spcBef>
              <a:defRPr/>
            </a:pPr>
            <a:r>
              <a:rPr lang="zh-CN" altLang="en-US">
                <a:latin typeface="微软雅黑" panose="020B0503020204020204" pitchFamily="34" charset="-122"/>
                <a:ea typeface="微软雅黑" panose="020B0503020204020204" pitchFamily="34" charset="-122"/>
              </a:rPr>
              <a:t>发现党员有思想、工作、生活、作风和纪律方面苗头性倾向性问题的，以及群众对其有不良反映的，党组织负责人应当及时进行</a:t>
            </a:r>
            <a:r>
              <a:rPr lang="zh-CN" altLang="en-US" sz="2000" b="1">
                <a:solidFill>
                  <a:schemeClr val="accent2"/>
                </a:solidFill>
                <a:latin typeface="微软雅黑" panose="020B0503020204020204" pitchFamily="34" charset="-122"/>
                <a:ea typeface="微软雅黑" panose="020B0503020204020204" pitchFamily="34" charset="-122"/>
              </a:rPr>
              <a:t>提醒谈话，</a:t>
            </a:r>
            <a:r>
              <a:rPr lang="zh-CN" altLang="en-US">
                <a:latin typeface="微软雅黑" panose="020B0503020204020204" pitchFamily="34" charset="-122"/>
                <a:ea typeface="微软雅黑" panose="020B0503020204020204" pitchFamily="34" charset="-122"/>
              </a:rPr>
              <a:t>抓早抓小、防微杜渐。</a:t>
            </a:r>
          </a:p>
        </p:txBody>
      </p:sp>
      <p:grpSp>
        <p:nvGrpSpPr>
          <p:cNvPr id="62" name="组合 61"/>
          <p:cNvGrpSpPr/>
          <p:nvPr/>
        </p:nvGrpSpPr>
        <p:grpSpPr>
          <a:xfrm>
            <a:off x="-97231" y="2187449"/>
            <a:ext cx="4058693" cy="4062851"/>
            <a:chOff x="-864909" y="1166615"/>
            <a:chExt cx="5955523" cy="5961625"/>
          </a:xfrm>
        </p:grpSpPr>
        <p:sp>
          <p:nvSpPr>
            <p:cNvPr id="63" name="椭圆 62"/>
            <p:cNvSpPr/>
            <p:nvPr/>
          </p:nvSpPr>
          <p:spPr bwMode="auto">
            <a:xfrm>
              <a:off x="1004104" y="1437099"/>
              <a:ext cx="3857139" cy="3857137"/>
            </a:xfrm>
            <a:prstGeom prst="ellipse">
              <a:avLst/>
            </a:prstGeom>
            <a:solidFill>
              <a:schemeClr val="accent4"/>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64" name="Freeform 5"/>
            <p:cNvSpPr>
              <a:spLocks noEditPoints="1"/>
            </p:cNvSpPr>
            <p:nvPr/>
          </p:nvSpPr>
          <p:spPr bwMode="auto">
            <a:xfrm>
              <a:off x="-864909" y="1166615"/>
              <a:ext cx="5955523" cy="5961625"/>
            </a:xfrm>
            <a:custGeom>
              <a:avLst/>
              <a:gdLst>
                <a:gd name="T0" fmla="*/ 50 w 4280"/>
                <a:gd name="T1" fmla="*/ 3831 h 4280"/>
                <a:gd name="T2" fmla="*/ 59 w 4280"/>
                <a:gd name="T3" fmla="*/ 4021 h 4280"/>
                <a:gd name="T4" fmla="*/ 259 w 4280"/>
                <a:gd name="T5" fmla="*/ 4221 h 4280"/>
                <a:gd name="T6" fmla="*/ 449 w 4280"/>
                <a:gd name="T7" fmla="*/ 4230 h 4280"/>
                <a:gd name="T8" fmla="*/ 1047 w 4280"/>
                <a:gd name="T9" fmla="*/ 3632 h 4280"/>
                <a:gd name="T10" fmla="*/ 1038 w 4280"/>
                <a:gd name="T11" fmla="*/ 3443 h 4280"/>
                <a:gd name="T12" fmla="*/ 837 w 4280"/>
                <a:gd name="T13" fmla="*/ 3242 h 4280"/>
                <a:gd name="T14" fmla="*/ 648 w 4280"/>
                <a:gd name="T15" fmla="*/ 3233 h 4280"/>
                <a:gd name="T16" fmla="*/ 50 w 4280"/>
                <a:gd name="T17" fmla="*/ 3831 h 4280"/>
                <a:gd name="T18" fmla="*/ 2717 w 4280"/>
                <a:gd name="T19" fmla="*/ 3126 h 4280"/>
                <a:gd name="T20" fmla="*/ 3822 w 4280"/>
                <a:gd name="T21" fmla="*/ 2669 h 4280"/>
                <a:gd name="T22" fmla="*/ 4280 w 4280"/>
                <a:gd name="T23" fmla="*/ 1563 h 4280"/>
                <a:gd name="T24" fmla="*/ 3822 w 4280"/>
                <a:gd name="T25" fmla="*/ 458 h 4280"/>
                <a:gd name="T26" fmla="*/ 2717 w 4280"/>
                <a:gd name="T27" fmla="*/ 0 h 4280"/>
                <a:gd name="T28" fmla="*/ 1611 w 4280"/>
                <a:gd name="T29" fmla="*/ 458 h 4280"/>
                <a:gd name="T30" fmla="*/ 1417 w 4280"/>
                <a:gd name="T31" fmla="*/ 2431 h 4280"/>
                <a:gd name="T32" fmla="*/ 1369 w 4280"/>
                <a:gd name="T33" fmla="*/ 2462 h 4280"/>
                <a:gd name="T34" fmla="*/ 1360 w 4280"/>
                <a:gd name="T35" fmla="*/ 2472 h 4280"/>
                <a:gd name="T36" fmla="*/ 1360 w 4280"/>
                <a:gd name="T37" fmla="*/ 2670 h 4280"/>
                <a:gd name="T38" fmla="*/ 1610 w 4280"/>
                <a:gd name="T39" fmla="*/ 2920 h 4280"/>
                <a:gd name="T40" fmla="*/ 1808 w 4280"/>
                <a:gd name="T41" fmla="*/ 2920 h 4280"/>
                <a:gd name="T42" fmla="*/ 1818 w 4280"/>
                <a:gd name="T43" fmla="*/ 2911 h 4280"/>
                <a:gd name="T44" fmla="*/ 1849 w 4280"/>
                <a:gd name="T45" fmla="*/ 2864 h 4280"/>
                <a:gd name="T46" fmla="*/ 2717 w 4280"/>
                <a:gd name="T47" fmla="*/ 3126 h 4280"/>
                <a:gd name="T48" fmla="*/ 2717 w 4280"/>
                <a:gd name="T49" fmla="*/ 291 h 4280"/>
                <a:gd name="T50" fmla="*/ 3617 w 4280"/>
                <a:gd name="T51" fmla="*/ 663 h 4280"/>
                <a:gd name="T52" fmla="*/ 3989 w 4280"/>
                <a:gd name="T53" fmla="*/ 1563 h 4280"/>
                <a:gd name="T54" fmla="*/ 3617 w 4280"/>
                <a:gd name="T55" fmla="*/ 2463 h 4280"/>
                <a:gd name="T56" fmla="*/ 2717 w 4280"/>
                <a:gd name="T57" fmla="*/ 2836 h 4280"/>
                <a:gd name="T58" fmla="*/ 1817 w 4280"/>
                <a:gd name="T59" fmla="*/ 2463 h 4280"/>
                <a:gd name="T60" fmla="*/ 1817 w 4280"/>
                <a:gd name="T61" fmla="*/ 663 h 4280"/>
                <a:gd name="T62" fmla="*/ 2717 w 4280"/>
                <a:gd name="T63" fmla="*/ 291 h 4280"/>
                <a:gd name="T64" fmla="*/ 1036 w 4280"/>
                <a:gd name="T65" fmla="*/ 2894 h 4280"/>
                <a:gd name="T66" fmla="*/ 1036 w 4280"/>
                <a:gd name="T67" fmla="*/ 3244 h 4280"/>
                <a:gd name="T68" fmla="*/ 1386 w 4280"/>
                <a:gd name="T69" fmla="*/ 3244 h 4280"/>
                <a:gd name="T70" fmla="*/ 1386 w 4280"/>
                <a:gd name="T71" fmla="*/ 2894 h 4280"/>
                <a:gd name="T72" fmla="*/ 1036 w 4280"/>
                <a:gd name="T73" fmla="*/ 2894 h 4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80" h="4280">
                  <a:moveTo>
                    <a:pt x="50" y="3831"/>
                  </a:moveTo>
                  <a:cubicBezTo>
                    <a:pt x="0" y="3881"/>
                    <a:pt x="4" y="3966"/>
                    <a:pt x="59" y="4021"/>
                  </a:cubicBezTo>
                  <a:lnTo>
                    <a:pt x="259" y="4221"/>
                  </a:lnTo>
                  <a:cubicBezTo>
                    <a:pt x="314" y="4276"/>
                    <a:pt x="399" y="4280"/>
                    <a:pt x="449" y="4230"/>
                  </a:cubicBezTo>
                  <a:lnTo>
                    <a:pt x="1047" y="3632"/>
                  </a:lnTo>
                  <a:cubicBezTo>
                    <a:pt x="1096" y="3583"/>
                    <a:pt x="1092" y="3498"/>
                    <a:pt x="1038" y="3443"/>
                  </a:cubicBezTo>
                  <a:lnTo>
                    <a:pt x="837" y="3242"/>
                  </a:lnTo>
                  <a:cubicBezTo>
                    <a:pt x="782" y="3188"/>
                    <a:pt x="697" y="3184"/>
                    <a:pt x="648" y="3233"/>
                  </a:cubicBezTo>
                  <a:lnTo>
                    <a:pt x="50" y="3831"/>
                  </a:lnTo>
                  <a:close/>
                  <a:moveTo>
                    <a:pt x="2717" y="3126"/>
                  </a:moveTo>
                  <a:cubicBezTo>
                    <a:pt x="3134" y="3126"/>
                    <a:pt x="3527" y="2964"/>
                    <a:pt x="3822" y="2669"/>
                  </a:cubicBezTo>
                  <a:cubicBezTo>
                    <a:pt x="4117" y="2373"/>
                    <a:pt x="4280" y="1981"/>
                    <a:pt x="4280" y="1563"/>
                  </a:cubicBezTo>
                  <a:cubicBezTo>
                    <a:pt x="4280" y="1146"/>
                    <a:pt x="4117" y="753"/>
                    <a:pt x="3822" y="458"/>
                  </a:cubicBezTo>
                  <a:cubicBezTo>
                    <a:pt x="3527" y="163"/>
                    <a:pt x="3134" y="0"/>
                    <a:pt x="2717" y="0"/>
                  </a:cubicBezTo>
                  <a:cubicBezTo>
                    <a:pt x="2299" y="0"/>
                    <a:pt x="1907" y="163"/>
                    <a:pt x="1611" y="458"/>
                  </a:cubicBezTo>
                  <a:cubicBezTo>
                    <a:pt x="1076" y="993"/>
                    <a:pt x="1011" y="1824"/>
                    <a:pt x="1417" y="2431"/>
                  </a:cubicBezTo>
                  <a:cubicBezTo>
                    <a:pt x="1399" y="2438"/>
                    <a:pt x="1383" y="2448"/>
                    <a:pt x="1369" y="2462"/>
                  </a:cubicBezTo>
                  <a:lnTo>
                    <a:pt x="1360" y="2472"/>
                  </a:lnTo>
                  <a:cubicBezTo>
                    <a:pt x="1305" y="2526"/>
                    <a:pt x="1305" y="2615"/>
                    <a:pt x="1360" y="2670"/>
                  </a:cubicBezTo>
                  <a:lnTo>
                    <a:pt x="1610" y="2920"/>
                  </a:lnTo>
                  <a:cubicBezTo>
                    <a:pt x="1665" y="2975"/>
                    <a:pt x="1754" y="2975"/>
                    <a:pt x="1808" y="2920"/>
                  </a:cubicBezTo>
                  <a:lnTo>
                    <a:pt x="1818" y="2911"/>
                  </a:lnTo>
                  <a:cubicBezTo>
                    <a:pt x="1832" y="2897"/>
                    <a:pt x="1842" y="2881"/>
                    <a:pt x="1849" y="2864"/>
                  </a:cubicBezTo>
                  <a:cubicBezTo>
                    <a:pt x="2104" y="3035"/>
                    <a:pt x="2403" y="3126"/>
                    <a:pt x="2717" y="3126"/>
                  </a:cubicBezTo>
                  <a:close/>
                  <a:moveTo>
                    <a:pt x="2717" y="291"/>
                  </a:moveTo>
                  <a:cubicBezTo>
                    <a:pt x="3057" y="291"/>
                    <a:pt x="3376" y="423"/>
                    <a:pt x="3617" y="663"/>
                  </a:cubicBezTo>
                  <a:cubicBezTo>
                    <a:pt x="3857" y="904"/>
                    <a:pt x="3989" y="1223"/>
                    <a:pt x="3989" y="1563"/>
                  </a:cubicBezTo>
                  <a:cubicBezTo>
                    <a:pt x="3989" y="1903"/>
                    <a:pt x="3857" y="2223"/>
                    <a:pt x="3617" y="2463"/>
                  </a:cubicBezTo>
                  <a:cubicBezTo>
                    <a:pt x="3376" y="2703"/>
                    <a:pt x="3057" y="2836"/>
                    <a:pt x="2717" y="2836"/>
                  </a:cubicBezTo>
                  <a:cubicBezTo>
                    <a:pt x="2377" y="2836"/>
                    <a:pt x="2057" y="2703"/>
                    <a:pt x="1817" y="2463"/>
                  </a:cubicBezTo>
                  <a:cubicBezTo>
                    <a:pt x="1321" y="1967"/>
                    <a:pt x="1321" y="1160"/>
                    <a:pt x="1817" y="663"/>
                  </a:cubicBezTo>
                  <a:cubicBezTo>
                    <a:pt x="2057" y="423"/>
                    <a:pt x="2377" y="291"/>
                    <a:pt x="2717" y="291"/>
                  </a:cubicBezTo>
                  <a:close/>
                  <a:moveTo>
                    <a:pt x="1036" y="2894"/>
                  </a:moveTo>
                  <a:cubicBezTo>
                    <a:pt x="940" y="2991"/>
                    <a:pt x="940" y="3147"/>
                    <a:pt x="1036" y="3244"/>
                  </a:cubicBezTo>
                  <a:cubicBezTo>
                    <a:pt x="1133" y="3340"/>
                    <a:pt x="1289" y="3340"/>
                    <a:pt x="1386" y="3244"/>
                  </a:cubicBezTo>
                  <a:cubicBezTo>
                    <a:pt x="1482" y="3147"/>
                    <a:pt x="1482" y="2991"/>
                    <a:pt x="1386" y="2894"/>
                  </a:cubicBezTo>
                  <a:cubicBezTo>
                    <a:pt x="1289" y="2798"/>
                    <a:pt x="1133" y="2798"/>
                    <a:pt x="1036" y="2894"/>
                  </a:cubicBezTo>
                  <a:close/>
                </a:path>
              </a:pathLst>
            </a:custGeom>
            <a:gradFill>
              <a:gsLst>
                <a:gs pos="54000">
                  <a:schemeClr val="accent6">
                    <a:lumMod val="98000"/>
                    <a:lumOff val="2000"/>
                  </a:schemeClr>
                </a:gs>
                <a:gs pos="0">
                  <a:schemeClr val="accent6">
                    <a:lumMod val="85000"/>
                    <a:lumOff val="15000"/>
                  </a:schemeClr>
                </a:gs>
                <a:gs pos="100000">
                  <a:schemeClr val="accent6">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grpSp>
      <p:grpSp>
        <p:nvGrpSpPr>
          <p:cNvPr id="67" name="组合 66"/>
          <p:cNvGrpSpPr/>
          <p:nvPr/>
        </p:nvGrpSpPr>
        <p:grpSpPr>
          <a:xfrm>
            <a:off x="1814232" y="2727246"/>
            <a:ext cx="1473961" cy="1918017"/>
            <a:chOff x="3842766" y="2617234"/>
            <a:chExt cx="3156333" cy="4107232"/>
          </a:xfrm>
        </p:grpSpPr>
        <p:sp>
          <p:nvSpPr>
            <p:cNvPr id="68" name="Oval 1270"/>
            <p:cNvSpPr>
              <a:spLocks noChangeArrowheads="1"/>
            </p:cNvSpPr>
            <p:nvPr/>
          </p:nvSpPr>
          <p:spPr bwMode="auto">
            <a:xfrm>
              <a:off x="6263953" y="4798699"/>
              <a:ext cx="167803" cy="167808"/>
            </a:xfrm>
            <a:prstGeom prst="ellipse">
              <a:avLst/>
            </a:prstGeom>
            <a:solidFill>
              <a:srgbClr val="E5BD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69" name="Freeform 1275"/>
            <p:cNvSpPr/>
            <p:nvPr/>
          </p:nvSpPr>
          <p:spPr bwMode="auto">
            <a:xfrm>
              <a:off x="6231990" y="3839812"/>
              <a:ext cx="399536" cy="1062769"/>
            </a:xfrm>
            <a:custGeom>
              <a:avLst/>
              <a:gdLst>
                <a:gd name="T0" fmla="*/ 7 w 12"/>
                <a:gd name="T1" fmla="*/ 32 h 32"/>
                <a:gd name="T2" fmla="*/ 0 w 12"/>
                <a:gd name="T3" fmla="*/ 31 h 32"/>
                <a:gd name="T4" fmla="*/ 7 w 12"/>
                <a:gd name="T5" fmla="*/ 6 h 32"/>
                <a:gd name="T6" fmla="*/ 11 w 12"/>
                <a:gd name="T7" fmla="*/ 1 h 32"/>
                <a:gd name="T8" fmla="*/ 12 w 12"/>
                <a:gd name="T9" fmla="*/ 0 h 32"/>
                <a:gd name="T10" fmla="*/ 11 w 12"/>
                <a:gd name="T11" fmla="*/ 14 h 32"/>
                <a:gd name="T12" fmla="*/ 7 w 12"/>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2" h="32">
                  <a:moveTo>
                    <a:pt x="7" y="32"/>
                  </a:moveTo>
                  <a:cubicBezTo>
                    <a:pt x="0" y="31"/>
                    <a:pt x="0" y="31"/>
                    <a:pt x="0" y="31"/>
                  </a:cubicBezTo>
                  <a:cubicBezTo>
                    <a:pt x="0" y="31"/>
                    <a:pt x="5" y="12"/>
                    <a:pt x="7" y="6"/>
                  </a:cubicBezTo>
                  <a:cubicBezTo>
                    <a:pt x="8" y="4"/>
                    <a:pt x="10" y="2"/>
                    <a:pt x="11" y="1"/>
                  </a:cubicBezTo>
                  <a:cubicBezTo>
                    <a:pt x="11" y="0"/>
                    <a:pt x="12" y="0"/>
                    <a:pt x="12" y="0"/>
                  </a:cubicBezTo>
                  <a:cubicBezTo>
                    <a:pt x="11" y="14"/>
                    <a:pt x="11" y="14"/>
                    <a:pt x="11" y="14"/>
                  </a:cubicBezTo>
                  <a:lnTo>
                    <a:pt x="7" y="32"/>
                  </a:lnTo>
                  <a:close/>
                </a:path>
              </a:pathLst>
            </a:custGeom>
            <a:solidFill>
              <a:srgbClr val="00728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70" name="Oval 1284"/>
            <p:cNvSpPr>
              <a:spLocks noChangeArrowheads="1"/>
            </p:cNvSpPr>
            <p:nvPr/>
          </p:nvSpPr>
          <p:spPr bwMode="auto">
            <a:xfrm>
              <a:off x="6895222" y="4734773"/>
              <a:ext cx="71914" cy="63926"/>
            </a:xfrm>
            <a:prstGeom prst="ellipse">
              <a:avLst/>
            </a:prstGeom>
            <a:solidFill>
              <a:srgbClr val="22627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71" name="Oval 1305"/>
            <p:cNvSpPr>
              <a:spLocks noChangeArrowheads="1"/>
            </p:cNvSpPr>
            <p:nvPr/>
          </p:nvSpPr>
          <p:spPr bwMode="auto">
            <a:xfrm>
              <a:off x="4410105" y="4766736"/>
              <a:ext cx="167803" cy="167808"/>
            </a:xfrm>
            <a:prstGeom prst="ellipse">
              <a:avLst/>
            </a:prstGeom>
            <a:solidFill>
              <a:srgbClr val="E5BD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72" name="Freeform 1306"/>
            <p:cNvSpPr/>
            <p:nvPr/>
          </p:nvSpPr>
          <p:spPr bwMode="auto">
            <a:xfrm>
              <a:off x="4210339" y="3807849"/>
              <a:ext cx="399536" cy="1062769"/>
            </a:xfrm>
            <a:custGeom>
              <a:avLst/>
              <a:gdLst>
                <a:gd name="T0" fmla="*/ 5 w 12"/>
                <a:gd name="T1" fmla="*/ 32 h 32"/>
                <a:gd name="T2" fmla="*/ 12 w 12"/>
                <a:gd name="T3" fmla="*/ 31 h 32"/>
                <a:gd name="T4" fmla="*/ 5 w 12"/>
                <a:gd name="T5" fmla="*/ 6 h 32"/>
                <a:gd name="T6" fmla="*/ 1 w 12"/>
                <a:gd name="T7" fmla="*/ 1 h 32"/>
                <a:gd name="T8" fmla="*/ 0 w 12"/>
                <a:gd name="T9" fmla="*/ 0 h 32"/>
                <a:gd name="T10" fmla="*/ 0 w 12"/>
                <a:gd name="T11" fmla="*/ 14 h 32"/>
                <a:gd name="T12" fmla="*/ 5 w 12"/>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2" h="32">
                  <a:moveTo>
                    <a:pt x="5" y="32"/>
                  </a:moveTo>
                  <a:cubicBezTo>
                    <a:pt x="12" y="31"/>
                    <a:pt x="12" y="31"/>
                    <a:pt x="12" y="31"/>
                  </a:cubicBezTo>
                  <a:cubicBezTo>
                    <a:pt x="12" y="31"/>
                    <a:pt x="7" y="12"/>
                    <a:pt x="5" y="6"/>
                  </a:cubicBezTo>
                  <a:cubicBezTo>
                    <a:pt x="4" y="4"/>
                    <a:pt x="2" y="2"/>
                    <a:pt x="1" y="1"/>
                  </a:cubicBezTo>
                  <a:cubicBezTo>
                    <a:pt x="1" y="0"/>
                    <a:pt x="0" y="0"/>
                    <a:pt x="0" y="0"/>
                  </a:cubicBezTo>
                  <a:cubicBezTo>
                    <a:pt x="0" y="14"/>
                    <a:pt x="0" y="14"/>
                    <a:pt x="0" y="14"/>
                  </a:cubicBezTo>
                  <a:lnTo>
                    <a:pt x="5" y="32"/>
                  </a:lnTo>
                  <a:close/>
                </a:path>
              </a:pathLst>
            </a:custGeom>
            <a:solidFill>
              <a:srgbClr val="00598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73" name="Rectangle 1312"/>
            <p:cNvSpPr>
              <a:spLocks noChangeArrowheads="1"/>
            </p:cNvSpPr>
            <p:nvPr/>
          </p:nvSpPr>
          <p:spPr bwMode="auto">
            <a:xfrm>
              <a:off x="4609875" y="3512195"/>
              <a:ext cx="199766" cy="167808"/>
            </a:xfrm>
            <a:prstGeom prst="rect">
              <a:avLst/>
            </a:prstGeom>
            <a:solidFill>
              <a:srgbClr val="E8B17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74" name="Freeform 1313"/>
            <p:cNvSpPr/>
            <p:nvPr/>
          </p:nvSpPr>
          <p:spPr bwMode="auto">
            <a:xfrm>
              <a:off x="4442067" y="2912888"/>
              <a:ext cx="567339" cy="567344"/>
            </a:xfrm>
            <a:custGeom>
              <a:avLst/>
              <a:gdLst>
                <a:gd name="T0" fmla="*/ 17 w 17"/>
                <a:gd name="T1" fmla="*/ 8 h 17"/>
                <a:gd name="T2" fmla="*/ 8 w 17"/>
                <a:gd name="T3" fmla="*/ 17 h 17"/>
                <a:gd name="T4" fmla="*/ 0 w 17"/>
                <a:gd name="T5" fmla="*/ 8 h 17"/>
                <a:gd name="T6" fmla="*/ 8 w 17"/>
                <a:gd name="T7" fmla="*/ 0 h 17"/>
                <a:gd name="T8" fmla="*/ 14 w 17"/>
                <a:gd name="T9" fmla="*/ 1 h 17"/>
                <a:gd name="T10" fmla="*/ 17 w 17"/>
                <a:gd name="T11" fmla="*/ 8 h 17"/>
              </a:gdLst>
              <a:ahLst/>
              <a:cxnLst>
                <a:cxn ang="0">
                  <a:pos x="T0" y="T1"/>
                </a:cxn>
                <a:cxn ang="0">
                  <a:pos x="T2" y="T3"/>
                </a:cxn>
                <a:cxn ang="0">
                  <a:pos x="T4" y="T5"/>
                </a:cxn>
                <a:cxn ang="0">
                  <a:pos x="T6" y="T7"/>
                </a:cxn>
                <a:cxn ang="0">
                  <a:pos x="T8" y="T9"/>
                </a:cxn>
                <a:cxn ang="0">
                  <a:pos x="T10" y="T11"/>
                </a:cxn>
              </a:cxnLst>
              <a:rect l="0" t="0" r="r" b="b"/>
              <a:pathLst>
                <a:path w="17" h="17">
                  <a:moveTo>
                    <a:pt x="17" y="8"/>
                  </a:moveTo>
                  <a:cubicBezTo>
                    <a:pt x="17" y="13"/>
                    <a:pt x="13" y="17"/>
                    <a:pt x="8" y="17"/>
                  </a:cubicBezTo>
                  <a:cubicBezTo>
                    <a:pt x="3" y="17"/>
                    <a:pt x="0" y="13"/>
                    <a:pt x="0" y="8"/>
                  </a:cubicBezTo>
                  <a:cubicBezTo>
                    <a:pt x="0" y="3"/>
                    <a:pt x="3" y="0"/>
                    <a:pt x="8" y="0"/>
                  </a:cubicBezTo>
                  <a:cubicBezTo>
                    <a:pt x="10" y="0"/>
                    <a:pt x="12" y="0"/>
                    <a:pt x="14" y="1"/>
                  </a:cubicBezTo>
                  <a:cubicBezTo>
                    <a:pt x="16" y="2"/>
                    <a:pt x="17" y="5"/>
                    <a:pt x="17" y="8"/>
                  </a:cubicBezTo>
                </a:path>
              </a:pathLst>
            </a:custGeom>
            <a:solidFill>
              <a:srgbClr val="78401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75" name="Freeform 1314"/>
            <p:cNvSpPr/>
            <p:nvPr/>
          </p:nvSpPr>
          <p:spPr bwMode="auto">
            <a:xfrm>
              <a:off x="4474030" y="2984807"/>
              <a:ext cx="495425" cy="559351"/>
            </a:xfrm>
            <a:custGeom>
              <a:avLst/>
              <a:gdLst>
                <a:gd name="T0" fmla="*/ 15 w 15"/>
                <a:gd name="T1" fmla="*/ 9 h 17"/>
                <a:gd name="T2" fmla="*/ 7 w 15"/>
                <a:gd name="T3" fmla="*/ 17 h 17"/>
                <a:gd name="T4" fmla="*/ 0 w 15"/>
                <a:gd name="T5" fmla="*/ 9 h 17"/>
                <a:gd name="T6" fmla="*/ 7 w 15"/>
                <a:gd name="T7" fmla="*/ 0 h 17"/>
                <a:gd name="T8" fmla="*/ 13 w 15"/>
                <a:gd name="T9" fmla="*/ 2 h 17"/>
                <a:gd name="T10" fmla="*/ 15 w 15"/>
                <a:gd name="T11" fmla="*/ 9 h 17"/>
              </a:gdLst>
              <a:ahLst/>
              <a:cxnLst>
                <a:cxn ang="0">
                  <a:pos x="T0" y="T1"/>
                </a:cxn>
                <a:cxn ang="0">
                  <a:pos x="T2" y="T3"/>
                </a:cxn>
                <a:cxn ang="0">
                  <a:pos x="T4" y="T5"/>
                </a:cxn>
                <a:cxn ang="0">
                  <a:pos x="T6" y="T7"/>
                </a:cxn>
                <a:cxn ang="0">
                  <a:pos x="T8" y="T9"/>
                </a:cxn>
                <a:cxn ang="0">
                  <a:pos x="T10" y="T11"/>
                </a:cxn>
              </a:cxnLst>
              <a:rect l="0" t="0" r="r" b="b"/>
              <a:pathLst>
                <a:path w="15" h="17">
                  <a:moveTo>
                    <a:pt x="15" y="9"/>
                  </a:moveTo>
                  <a:cubicBezTo>
                    <a:pt x="15" y="14"/>
                    <a:pt x="11" y="17"/>
                    <a:pt x="7" y="17"/>
                  </a:cubicBezTo>
                  <a:cubicBezTo>
                    <a:pt x="3" y="17"/>
                    <a:pt x="0" y="14"/>
                    <a:pt x="0" y="9"/>
                  </a:cubicBezTo>
                  <a:cubicBezTo>
                    <a:pt x="0" y="4"/>
                    <a:pt x="3" y="0"/>
                    <a:pt x="7" y="0"/>
                  </a:cubicBezTo>
                  <a:cubicBezTo>
                    <a:pt x="9" y="0"/>
                    <a:pt x="11" y="0"/>
                    <a:pt x="13" y="2"/>
                  </a:cubicBezTo>
                  <a:cubicBezTo>
                    <a:pt x="14" y="3"/>
                    <a:pt x="15" y="6"/>
                    <a:pt x="15" y="9"/>
                  </a:cubicBezTo>
                </a:path>
              </a:pathLst>
            </a:custGeom>
            <a:solidFill>
              <a:srgbClr val="FFC89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76" name="Oval 1315"/>
            <p:cNvSpPr>
              <a:spLocks noChangeArrowheads="1"/>
            </p:cNvSpPr>
            <p:nvPr/>
          </p:nvSpPr>
          <p:spPr bwMode="auto">
            <a:xfrm>
              <a:off x="4442067" y="3248499"/>
              <a:ext cx="103877" cy="95889"/>
            </a:xfrm>
            <a:prstGeom prst="ellipse">
              <a:avLst/>
            </a:prstGeom>
            <a:solidFill>
              <a:srgbClr val="FFC89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77" name="Oval 1316"/>
            <p:cNvSpPr>
              <a:spLocks noChangeArrowheads="1"/>
            </p:cNvSpPr>
            <p:nvPr/>
          </p:nvSpPr>
          <p:spPr bwMode="auto">
            <a:xfrm>
              <a:off x="4873567" y="3248499"/>
              <a:ext cx="95889" cy="95889"/>
            </a:xfrm>
            <a:prstGeom prst="ellipse">
              <a:avLst/>
            </a:prstGeom>
            <a:solidFill>
              <a:srgbClr val="FFC89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78" name="Freeform 1317"/>
            <p:cNvSpPr/>
            <p:nvPr/>
          </p:nvSpPr>
          <p:spPr bwMode="auto">
            <a:xfrm>
              <a:off x="4474030" y="2944851"/>
              <a:ext cx="495425" cy="367573"/>
            </a:xfrm>
            <a:custGeom>
              <a:avLst/>
              <a:gdLst>
                <a:gd name="T0" fmla="*/ 12 w 15"/>
                <a:gd name="T1" fmla="*/ 2 h 11"/>
                <a:gd name="T2" fmla="*/ 11 w 15"/>
                <a:gd name="T3" fmla="*/ 2 h 11"/>
                <a:gd name="T4" fmla="*/ 9 w 15"/>
                <a:gd name="T5" fmla="*/ 1 h 11"/>
                <a:gd name="T6" fmla="*/ 9 w 15"/>
                <a:gd name="T7" fmla="*/ 0 h 11"/>
                <a:gd name="T8" fmla="*/ 6 w 15"/>
                <a:gd name="T9" fmla="*/ 1 h 11"/>
                <a:gd name="T10" fmla="*/ 4 w 15"/>
                <a:gd name="T11" fmla="*/ 2 h 11"/>
                <a:gd name="T12" fmla="*/ 2 w 15"/>
                <a:gd name="T13" fmla="*/ 2 h 11"/>
                <a:gd name="T14" fmla="*/ 0 w 15"/>
                <a:gd name="T15" fmla="*/ 8 h 11"/>
                <a:gd name="T16" fmla="*/ 0 w 15"/>
                <a:gd name="T17" fmla="*/ 11 h 11"/>
                <a:gd name="T18" fmla="*/ 2 w 15"/>
                <a:gd name="T19" fmla="*/ 9 h 11"/>
                <a:gd name="T20" fmla="*/ 11 w 15"/>
                <a:gd name="T21" fmla="*/ 3 h 11"/>
                <a:gd name="T22" fmla="*/ 13 w 15"/>
                <a:gd name="T23" fmla="*/ 7 h 11"/>
                <a:gd name="T24" fmla="*/ 14 w 15"/>
                <a:gd name="T25" fmla="*/ 11 h 11"/>
                <a:gd name="T26" fmla="*/ 15 w 15"/>
                <a:gd name="T27" fmla="*/ 9 h 11"/>
                <a:gd name="T28" fmla="*/ 12 w 15"/>
                <a:gd name="T29"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12" y="2"/>
                  </a:moveTo>
                  <a:cubicBezTo>
                    <a:pt x="12" y="1"/>
                    <a:pt x="11" y="2"/>
                    <a:pt x="11" y="2"/>
                  </a:cubicBezTo>
                  <a:cubicBezTo>
                    <a:pt x="10" y="1"/>
                    <a:pt x="9" y="1"/>
                    <a:pt x="9" y="1"/>
                  </a:cubicBezTo>
                  <a:cubicBezTo>
                    <a:pt x="9" y="0"/>
                    <a:pt x="9" y="0"/>
                    <a:pt x="9" y="0"/>
                  </a:cubicBezTo>
                  <a:cubicBezTo>
                    <a:pt x="9" y="0"/>
                    <a:pt x="6" y="0"/>
                    <a:pt x="6" y="1"/>
                  </a:cubicBezTo>
                  <a:cubicBezTo>
                    <a:pt x="6" y="1"/>
                    <a:pt x="4" y="1"/>
                    <a:pt x="4" y="2"/>
                  </a:cubicBezTo>
                  <a:cubicBezTo>
                    <a:pt x="3" y="2"/>
                    <a:pt x="3" y="1"/>
                    <a:pt x="2" y="2"/>
                  </a:cubicBezTo>
                  <a:cubicBezTo>
                    <a:pt x="1" y="2"/>
                    <a:pt x="0" y="5"/>
                    <a:pt x="0" y="8"/>
                  </a:cubicBezTo>
                  <a:cubicBezTo>
                    <a:pt x="0" y="10"/>
                    <a:pt x="0" y="11"/>
                    <a:pt x="0" y="11"/>
                  </a:cubicBezTo>
                  <a:cubicBezTo>
                    <a:pt x="0" y="11"/>
                    <a:pt x="2" y="9"/>
                    <a:pt x="2" y="9"/>
                  </a:cubicBezTo>
                  <a:cubicBezTo>
                    <a:pt x="6" y="6"/>
                    <a:pt x="11" y="3"/>
                    <a:pt x="11" y="3"/>
                  </a:cubicBezTo>
                  <a:cubicBezTo>
                    <a:pt x="13" y="3"/>
                    <a:pt x="13" y="4"/>
                    <a:pt x="13" y="7"/>
                  </a:cubicBezTo>
                  <a:cubicBezTo>
                    <a:pt x="13" y="8"/>
                    <a:pt x="14" y="11"/>
                    <a:pt x="14" y="11"/>
                  </a:cubicBezTo>
                  <a:cubicBezTo>
                    <a:pt x="15" y="9"/>
                    <a:pt x="15" y="9"/>
                    <a:pt x="15" y="9"/>
                  </a:cubicBezTo>
                  <a:cubicBezTo>
                    <a:pt x="15" y="9"/>
                    <a:pt x="15" y="2"/>
                    <a:pt x="12" y="2"/>
                  </a:cubicBezTo>
                </a:path>
              </a:pathLst>
            </a:custGeom>
            <a:solidFill>
              <a:srgbClr val="78401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79" name="Freeform 1318"/>
            <p:cNvSpPr/>
            <p:nvPr/>
          </p:nvSpPr>
          <p:spPr bwMode="auto">
            <a:xfrm>
              <a:off x="4737727" y="5102347"/>
              <a:ext cx="335610" cy="1326460"/>
            </a:xfrm>
            <a:custGeom>
              <a:avLst/>
              <a:gdLst>
                <a:gd name="T0" fmla="*/ 0 w 10"/>
                <a:gd name="T1" fmla="*/ 0 h 40"/>
                <a:gd name="T2" fmla="*/ 1 w 10"/>
                <a:gd name="T3" fmla="*/ 31 h 40"/>
                <a:gd name="T4" fmla="*/ 1 w 10"/>
                <a:gd name="T5" fmla="*/ 34 h 40"/>
                <a:gd name="T6" fmla="*/ 1 w 10"/>
                <a:gd name="T7" fmla="*/ 38 h 40"/>
                <a:gd name="T8" fmla="*/ 5 w 10"/>
                <a:gd name="T9" fmla="*/ 40 h 40"/>
                <a:gd name="T10" fmla="*/ 8 w 10"/>
                <a:gd name="T11" fmla="*/ 38 h 40"/>
                <a:gd name="T12" fmla="*/ 9 w 10"/>
                <a:gd name="T13" fmla="*/ 34 h 40"/>
                <a:gd name="T14" fmla="*/ 10 w 10"/>
                <a:gd name="T15" fmla="*/ 0 h 40"/>
                <a:gd name="T16" fmla="*/ 0 w 10"/>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40">
                  <a:moveTo>
                    <a:pt x="0" y="0"/>
                  </a:moveTo>
                  <a:cubicBezTo>
                    <a:pt x="1" y="31"/>
                    <a:pt x="1" y="31"/>
                    <a:pt x="1" y="31"/>
                  </a:cubicBezTo>
                  <a:cubicBezTo>
                    <a:pt x="1" y="34"/>
                    <a:pt x="1" y="34"/>
                    <a:pt x="1" y="34"/>
                  </a:cubicBezTo>
                  <a:cubicBezTo>
                    <a:pt x="1" y="38"/>
                    <a:pt x="1" y="38"/>
                    <a:pt x="1" y="38"/>
                  </a:cubicBezTo>
                  <a:cubicBezTo>
                    <a:pt x="1" y="39"/>
                    <a:pt x="3" y="40"/>
                    <a:pt x="5" y="40"/>
                  </a:cubicBezTo>
                  <a:cubicBezTo>
                    <a:pt x="7" y="40"/>
                    <a:pt x="8" y="39"/>
                    <a:pt x="8" y="38"/>
                  </a:cubicBezTo>
                  <a:cubicBezTo>
                    <a:pt x="9" y="34"/>
                    <a:pt x="9" y="34"/>
                    <a:pt x="9" y="34"/>
                  </a:cubicBezTo>
                  <a:cubicBezTo>
                    <a:pt x="10" y="0"/>
                    <a:pt x="10" y="0"/>
                    <a:pt x="10" y="0"/>
                  </a:cubicBezTo>
                  <a:lnTo>
                    <a:pt x="0" y="0"/>
                  </a:lnTo>
                  <a:close/>
                </a:path>
              </a:pathLst>
            </a:custGeom>
            <a:solidFill>
              <a:srgbClr val="E5BD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80" name="Freeform 1319"/>
            <p:cNvSpPr/>
            <p:nvPr/>
          </p:nvSpPr>
          <p:spPr bwMode="auto">
            <a:xfrm>
              <a:off x="4378142" y="5102347"/>
              <a:ext cx="295654" cy="1326460"/>
            </a:xfrm>
            <a:custGeom>
              <a:avLst/>
              <a:gdLst>
                <a:gd name="T0" fmla="*/ 0 w 9"/>
                <a:gd name="T1" fmla="*/ 0 h 40"/>
                <a:gd name="T2" fmla="*/ 0 w 9"/>
                <a:gd name="T3" fmla="*/ 31 h 40"/>
                <a:gd name="T4" fmla="*/ 1 w 9"/>
                <a:gd name="T5" fmla="*/ 34 h 40"/>
                <a:gd name="T6" fmla="*/ 1 w 9"/>
                <a:gd name="T7" fmla="*/ 38 h 40"/>
                <a:gd name="T8" fmla="*/ 4 w 9"/>
                <a:gd name="T9" fmla="*/ 40 h 40"/>
                <a:gd name="T10" fmla="*/ 8 w 9"/>
                <a:gd name="T11" fmla="*/ 38 h 40"/>
                <a:gd name="T12" fmla="*/ 8 w 9"/>
                <a:gd name="T13" fmla="*/ 34 h 40"/>
                <a:gd name="T14" fmla="*/ 9 w 9"/>
                <a:gd name="T15" fmla="*/ 0 h 40"/>
                <a:gd name="T16" fmla="*/ 0 w 9"/>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40">
                  <a:moveTo>
                    <a:pt x="0" y="0"/>
                  </a:moveTo>
                  <a:cubicBezTo>
                    <a:pt x="0" y="31"/>
                    <a:pt x="0" y="31"/>
                    <a:pt x="0" y="31"/>
                  </a:cubicBezTo>
                  <a:cubicBezTo>
                    <a:pt x="1" y="34"/>
                    <a:pt x="1" y="34"/>
                    <a:pt x="1" y="34"/>
                  </a:cubicBezTo>
                  <a:cubicBezTo>
                    <a:pt x="1" y="38"/>
                    <a:pt x="1" y="38"/>
                    <a:pt x="1" y="38"/>
                  </a:cubicBezTo>
                  <a:cubicBezTo>
                    <a:pt x="1" y="39"/>
                    <a:pt x="2" y="40"/>
                    <a:pt x="4" y="40"/>
                  </a:cubicBezTo>
                  <a:cubicBezTo>
                    <a:pt x="6" y="40"/>
                    <a:pt x="8" y="39"/>
                    <a:pt x="8" y="38"/>
                  </a:cubicBezTo>
                  <a:cubicBezTo>
                    <a:pt x="8" y="34"/>
                    <a:pt x="8" y="34"/>
                    <a:pt x="8" y="34"/>
                  </a:cubicBezTo>
                  <a:cubicBezTo>
                    <a:pt x="9" y="0"/>
                    <a:pt x="9" y="0"/>
                    <a:pt x="9" y="0"/>
                  </a:cubicBezTo>
                  <a:lnTo>
                    <a:pt x="0" y="0"/>
                  </a:lnTo>
                  <a:close/>
                </a:path>
              </a:pathLst>
            </a:custGeom>
            <a:solidFill>
              <a:srgbClr val="E5BD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81" name="Freeform 1320"/>
            <p:cNvSpPr/>
            <p:nvPr/>
          </p:nvSpPr>
          <p:spPr bwMode="auto">
            <a:xfrm>
              <a:off x="4306228" y="6261004"/>
              <a:ext cx="399536" cy="199771"/>
            </a:xfrm>
            <a:custGeom>
              <a:avLst/>
              <a:gdLst>
                <a:gd name="T0" fmla="*/ 0 w 12"/>
                <a:gd name="T1" fmla="*/ 0 h 6"/>
                <a:gd name="T2" fmla="*/ 0 w 12"/>
                <a:gd name="T3" fmla="*/ 0 h 6"/>
                <a:gd name="T4" fmla="*/ 6 w 12"/>
                <a:gd name="T5" fmla="*/ 6 h 6"/>
                <a:gd name="T6" fmla="*/ 12 w 12"/>
                <a:gd name="T7" fmla="*/ 0 h 6"/>
                <a:gd name="T8" fmla="*/ 12 w 12"/>
                <a:gd name="T9" fmla="*/ 0 h 6"/>
                <a:gd name="T10" fmla="*/ 0 w 12"/>
                <a:gd name="T11" fmla="*/ 0 h 6"/>
              </a:gdLst>
              <a:ahLst/>
              <a:cxnLst>
                <a:cxn ang="0">
                  <a:pos x="T0" y="T1"/>
                </a:cxn>
                <a:cxn ang="0">
                  <a:pos x="T2" y="T3"/>
                </a:cxn>
                <a:cxn ang="0">
                  <a:pos x="T4" y="T5"/>
                </a:cxn>
                <a:cxn ang="0">
                  <a:pos x="T6" y="T7"/>
                </a:cxn>
                <a:cxn ang="0">
                  <a:pos x="T8" y="T9"/>
                </a:cxn>
                <a:cxn ang="0">
                  <a:pos x="T10" y="T11"/>
                </a:cxn>
              </a:cxnLst>
              <a:rect l="0" t="0" r="r" b="b"/>
              <a:pathLst>
                <a:path w="12" h="6">
                  <a:moveTo>
                    <a:pt x="0" y="0"/>
                  </a:moveTo>
                  <a:cubicBezTo>
                    <a:pt x="0" y="0"/>
                    <a:pt x="0" y="0"/>
                    <a:pt x="0" y="0"/>
                  </a:cubicBezTo>
                  <a:cubicBezTo>
                    <a:pt x="0" y="3"/>
                    <a:pt x="3" y="6"/>
                    <a:pt x="6" y="6"/>
                  </a:cubicBezTo>
                  <a:cubicBezTo>
                    <a:pt x="9" y="6"/>
                    <a:pt x="12" y="3"/>
                    <a:pt x="12" y="0"/>
                  </a:cubicBezTo>
                  <a:cubicBezTo>
                    <a:pt x="12" y="0"/>
                    <a:pt x="12" y="0"/>
                    <a:pt x="12" y="0"/>
                  </a:cubicBezTo>
                  <a:lnTo>
                    <a:pt x="0" y="0"/>
                  </a:lnTo>
                  <a:close/>
                </a:path>
              </a:pathLst>
            </a:custGeom>
            <a:solidFill>
              <a:srgbClr val="393C4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82" name="Freeform 1321"/>
            <p:cNvSpPr/>
            <p:nvPr/>
          </p:nvSpPr>
          <p:spPr bwMode="auto">
            <a:xfrm>
              <a:off x="4705764" y="6261004"/>
              <a:ext cx="399536" cy="199771"/>
            </a:xfrm>
            <a:custGeom>
              <a:avLst/>
              <a:gdLst>
                <a:gd name="T0" fmla="*/ 0 w 12"/>
                <a:gd name="T1" fmla="*/ 0 h 6"/>
                <a:gd name="T2" fmla="*/ 0 w 12"/>
                <a:gd name="T3" fmla="*/ 0 h 6"/>
                <a:gd name="T4" fmla="*/ 6 w 12"/>
                <a:gd name="T5" fmla="*/ 6 h 6"/>
                <a:gd name="T6" fmla="*/ 12 w 12"/>
                <a:gd name="T7" fmla="*/ 0 h 6"/>
                <a:gd name="T8" fmla="*/ 12 w 12"/>
                <a:gd name="T9" fmla="*/ 0 h 6"/>
                <a:gd name="T10" fmla="*/ 0 w 12"/>
                <a:gd name="T11" fmla="*/ 0 h 6"/>
              </a:gdLst>
              <a:ahLst/>
              <a:cxnLst>
                <a:cxn ang="0">
                  <a:pos x="T0" y="T1"/>
                </a:cxn>
                <a:cxn ang="0">
                  <a:pos x="T2" y="T3"/>
                </a:cxn>
                <a:cxn ang="0">
                  <a:pos x="T4" y="T5"/>
                </a:cxn>
                <a:cxn ang="0">
                  <a:pos x="T6" y="T7"/>
                </a:cxn>
                <a:cxn ang="0">
                  <a:pos x="T8" y="T9"/>
                </a:cxn>
                <a:cxn ang="0">
                  <a:pos x="T10" y="T11"/>
                </a:cxn>
              </a:cxnLst>
              <a:rect l="0" t="0" r="r" b="b"/>
              <a:pathLst>
                <a:path w="12" h="6">
                  <a:moveTo>
                    <a:pt x="0" y="0"/>
                  </a:moveTo>
                  <a:cubicBezTo>
                    <a:pt x="0" y="0"/>
                    <a:pt x="0" y="0"/>
                    <a:pt x="0" y="0"/>
                  </a:cubicBezTo>
                  <a:cubicBezTo>
                    <a:pt x="0" y="3"/>
                    <a:pt x="3" y="6"/>
                    <a:pt x="6" y="6"/>
                  </a:cubicBezTo>
                  <a:cubicBezTo>
                    <a:pt x="9" y="6"/>
                    <a:pt x="12" y="3"/>
                    <a:pt x="12" y="0"/>
                  </a:cubicBezTo>
                  <a:cubicBezTo>
                    <a:pt x="12" y="0"/>
                    <a:pt x="12" y="0"/>
                    <a:pt x="12" y="0"/>
                  </a:cubicBezTo>
                  <a:lnTo>
                    <a:pt x="0" y="0"/>
                  </a:lnTo>
                  <a:close/>
                </a:path>
              </a:pathLst>
            </a:custGeom>
            <a:solidFill>
              <a:srgbClr val="393C4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83" name="Freeform 1322"/>
            <p:cNvSpPr/>
            <p:nvPr/>
          </p:nvSpPr>
          <p:spPr bwMode="auto">
            <a:xfrm>
              <a:off x="4306228" y="4606922"/>
              <a:ext cx="799072" cy="1654082"/>
            </a:xfrm>
            <a:custGeom>
              <a:avLst/>
              <a:gdLst>
                <a:gd name="T0" fmla="*/ 5 w 100"/>
                <a:gd name="T1" fmla="*/ 0 h 207"/>
                <a:gd name="T2" fmla="*/ 0 w 100"/>
                <a:gd name="T3" fmla="*/ 49 h 207"/>
                <a:gd name="T4" fmla="*/ 0 w 100"/>
                <a:gd name="T5" fmla="*/ 62 h 207"/>
                <a:gd name="T6" fmla="*/ 0 w 100"/>
                <a:gd name="T7" fmla="*/ 207 h 207"/>
                <a:gd name="T8" fmla="*/ 50 w 100"/>
                <a:gd name="T9" fmla="*/ 207 h 207"/>
                <a:gd name="T10" fmla="*/ 50 w 100"/>
                <a:gd name="T11" fmla="*/ 62 h 207"/>
                <a:gd name="T12" fmla="*/ 50 w 100"/>
                <a:gd name="T13" fmla="*/ 62 h 207"/>
                <a:gd name="T14" fmla="*/ 50 w 100"/>
                <a:gd name="T15" fmla="*/ 207 h 207"/>
                <a:gd name="T16" fmla="*/ 100 w 100"/>
                <a:gd name="T17" fmla="*/ 207 h 207"/>
                <a:gd name="T18" fmla="*/ 100 w 100"/>
                <a:gd name="T19" fmla="*/ 62 h 207"/>
                <a:gd name="T20" fmla="*/ 100 w 100"/>
                <a:gd name="T21" fmla="*/ 49 h 207"/>
                <a:gd name="T22" fmla="*/ 96 w 100"/>
                <a:gd name="T23" fmla="*/ 0 h 207"/>
                <a:gd name="T24" fmla="*/ 5 w 100"/>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207">
                  <a:moveTo>
                    <a:pt x="5" y="0"/>
                  </a:moveTo>
                  <a:lnTo>
                    <a:pt x="0" y="49"/>
                  </a:lnTo>
                  <a:lnTo>
                    <a:pt x="0" y="62"/>
                  </a:lnTo>
                  <a:lnTo>
                    <a:pt x="0" y="207"/>
                  </a:lnTo>
                  <a:lnTo>
                    <a:pt x="50" y="207"/>
                  </a:lnTo>
                  <a:lnTo>
                    <a:pt x="50" y="62"/>
                  </a:lnTo>
                  <a:lnTo>
                    <a:pt x="50" y="62"/>
                  </a:lnTo>
                  <a:lnTo>
                    <a:pt x="50" y="207"/>
                  </a:lnTo>
                  <a:lnTo>
                    <a:pt x="100" y="207"/>
                  </a:lnTo>
                  <a:lnTo>
                    <a:pt x="100" y="62"/>
                  </a:lnTo>
                  <a:lnTo>
                    <a:pt x="100" y="49"/>
                  </a:lnTo>
                  <a:lnTo>
                    <a:pt x="96" y="0"/>
                  </a:lnTo>
                  <a:lnTo>
                    <a:pt x="5" y="0"/>
                  </a:lnTo>
                  <a:close/>
                </a:path>
              </a:pathLst>
            </a:custGeom>
            <a:solidFill>
              <a:srgbClr val="2B3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84" name="Freeform 1323"/>
            <p:cNvSpPr/>
            <p:nvPr/>
          </p:nvSpPr>
          <p:spPr bwMode="auto">
            <a:xfrm>
              <a:off x="4346179" y="3608084"/>
              <a:ext cx="727153" cy="799072"/>
            </a:xfrm>
            <a:custGeom>
              <a:avLst/>
              <a:gdLst>
                <a:gd name="T0" fmla="*/ 91 w 91"/>
                <a:gd name="T1" fmla="*/ 13 h 100"/>
                <a:gd name="T2" fmla="*/ 62 w 91"/>
                <a:gd name="T3" fmla="*/ 0 h 100"/>
                <a:gd name="T4" fmla="*/ 45 w 91"/>
                <a:gd name="T5" fmla="*/ 4 h 100"/>
                <a:gd name="T6" fmla="*/ 29 w 91"/>
                <a:gd name="T7" fmla="*/ 0 h 100"/>
                <a:gd name="T8" fmla="*/ 0 w 91"/>
                <a:gd name="T9" fmla="*/ 13 h 100"/>
                <a:gd name="T10" fmla="*/ 20 w 91"/>
                <a:gd name="T11" fmla="*/ 100 h 100"/>
                <a:gd name="T12" fmla="*/ 70 w 91"/>
                <a:gd name="T13" fmla="*/ 100 h 100"/>
                <a:gd name="T14" fmla="*/ 91 w 91"/>
                <a:gd name="T15" fmla="*/ 13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100">
                  <a:moveTo>
                    <a:pt x="91" y="13"/>
                  </a:moveTo>
                  <a:lnTo>
                    <a:pt x="62" y="0"/>
                  </a:lnTo>
                  <a:lnTo>
                    <a:pt x="45" y="4"/>
                  </a:lnTo>
                  <a:lnTo>
                    <a:pt x="29" y="0"/>
                  </a:lnTo>
                  <a:lnTo>
                    <a:pt x="0" y="13"/>
                  </a:lnTo>
                  <a:lnTo>
                    <a:pt x="20" y="100"/>
                  </a:lnTo>
                  <a:lnTo>
                    <a:pt x="70" y="100"/>
                  </a:lnTo>
                  <a:lnTo>
                    <a:pt x="91" y="13"/>
                  </a:lnTo>
                  <a:close/>
                </a:path>
              </a:pathLst>
            </a:custGeom>
            <a:solidFill>
              <a:srgbClr val="DCDCD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85" name="Oval 1324"/>
            <p:cNvSpPr>
              <a:spLocks noChangeArrowheads="1"/>
            </p:cNvSpPr>
            <p:nvPr/>
          </p:nvSpPr>
          <p:spPr bwMode="auto">
            <a:xfrm>
              <a:off x="3914680" y="4902581"/>
              <a:ext cx="199766" cy="231734"/>
            </a:xfrm>
            <a:prstGeom prst="ellipse">
              <a:avLst/>
            </a:prstGeom>
            <a:solidFill>
              <a:srgbClr val="E5BD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86" name="Freeform 1325"/>
            <p:cNvSpPr/>
            <p:nvPr/>
          </p:nvSpPr>
          <p:spPr bwMode="auto">
            <a:xfrm>
              <a:off x="4641838" y="3711961"/>
              <a:ext cx="135840" cy="591314"/>
            </a:xfrm>
            <a:custGeom>
              <a:avLst/>
              <a:gdLst>
                <a:gd name="T0" fmla="*/ 12 w 17"/>
                <a:gd name="T1" fmla="*/ 0 h 74"/>
                <a:gd name="T2" fmla="*/ 8 w 17"/>
                <a:gd name="T3" fmla="*/ 0 h 74"/>
                <a:gd name="T4" fmla="*/ 0 w 17"/>
                <a:gd name="T5" fmla="*/ 0 h 74"/>
                <a:gd name="T6" fmla="*/ 0 w 17"/>
                <a:gd name="T7" fmla="*/ 62 h 74"/>
                <a:gd name="T8" fmla="*/ 8 w 17"/>
                <a:gd name="T9" fmla="*/ 74 h 74"/>
                <a:gd name="T10" fmla="*/ 17 w 17"/>
                <a:gd name="T11" fmla="*/ 62 h 74"/>
                <a:gd name="T12" fmla="*/ 12 w 17"/>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17" h="74">
                  <a:moveTo>
                    <a:pt x="12" y="0"/>
                  </a:moveTo>
                  <a:lnTo>
                    <a:pt x="8" y="0"/>
                  </a:lnTo>
                  <a:lnTo>
                    <a:pt x="0" y="0"/>
                  </a:lnTo>
                  <a:lnTo>
                    <a:pt x="0" y="62"/>
                  </a:lnTo>
                  <a:lnTo>
                    <a:pt x="8" y="74"/>
                  </a:lnTo>
                  <a:lnTo>
                    <a:pt x="17" y="62"/>
                  </a:lnTo>
                  <a:lnTo>
                    <a:pt x="12" y="0"/>
                  </a:lnTo>
                  <a:close/>
                </a:path>
              </a:pathLst>
            </a:custGeom>
            <a:solidFill>
              <a:srgbClr val="C62B2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87" name="Freeform 1326"/>
            <p:cNvSpPr/>
            <p:nvPr/>
          </p:nvSpPr>
          <p:spPr bwMode="auto">
            <a:xfrm>
              <a:off x="4641838" y="3640047"/>
              <a:ext cx="135840" cy="103882"/>
            </a:xfrm>
            <a:custGeom>
              <a:avLst/>
              <a:gdLst>
                <a:gd name="T0" fmla="*/ 17 w 17"/>
                <a:gd name="T1" fmla="*/ 5 h 13"/>
                <a:gd name="T2" fmla="*/ 17 w 17"/>
                <a:gd name="T3" fmla="*/ 9 h 13"/>
                <a:gd name="T4" fmla="*/ 8 w 17"/>
                <a:gd name="T5" fmla="*/ 13 h 13"/>
                <a:gd name="T6" fmla="*/ 8 w 17"/>
                <a:gd name="T7" fmla="*/ 13 h 13"/>
                <a:gd name="T8" fmla="*/ 0 w 17"/>
                <a:gd name="T9" fmla="*/ 9 h 13"/>
                <a:gd name="T10" fmla="*/ 0 w 17"/>
                <a:gd name="T11" fmla="*/ 5 h 13"/>
                <a:gd name="T12" fmla="*/ 8 w 17"/>
                <a:gd name="T13" fmla="*/ 0 h 13"/>
                <a:gd name="T14" fmla="*/ 17 w 17"/>
                <a:gd name="T15" fmla="*/ 5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3">
                  <a:moveTo>
                    <a:pt x="17" y="5"/>
                  </a:moveTo>
                  <a:lnTo>
                    <a:pt x="17" y="9"/>
                  </a:lnTo>
                  <a:lnTo>
                    <a:pt x="8" y="13"/>
                  </a:lnTo>
                  <a:lnTo>
                    <a:pt x="8" y="13"/>
                  </a:lnTo>
                  <a:lnTo>
                    <a:pt x="0" y="9"/>
                  </a:lnTo>
                  <a:lnTo>
                    <a:pt x="0" y="5"/>
                  </a:lnTo>
                  <a:lnTo>
                    <a:pt x="8" y="0"/>
                  </a:lnTo>
                  <a:lnTo>
                    <a:pt x="17" y="5"/>
                  </a:lnTo>
                  <a:close/>
                </a:path>
              </a:pathLst>
            </a:custGeom>
            <a:solidFill>
              <a:srgbClr val="FA756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88" name="Freeform 1327"/>
            <p:cNvSpPr/>
            <p:nvPr/>
          </p:nvSpPr>
          <p:spPr bwMode="auto">
            <a:xfrm>
              <a:off x="4474030" y="3608084"/>
              <a:ext cx="231728" cy="103882"/>
            </a:xfrm>
            <a:custGeom>
              <a:avLst/>
              <a:gdLst>
                <a:gd name="T0" fmla="*/ 17 w 29"/>
                <a:gd name="T1" fmla="*/ 13 h 13"/>
                <a:gd name="T2" fmla="*/ 0 w 29"/>
                <a:gd name="T3" fmla="*/ 0 h 13"/>
                <a:gd name="T4" fmla="*/ 13 w 29"/>
                <a:gd name="T5" fmla="*/ 0 h 13"/>
                <a:gd name="T6" fmla="*/ 29 w 29"/>
                <a:gd name="T7" fmla="*/ 4 h 13"/>
                <a:gd name="T8" fmla="*/ 17 w 29"/>
                <a:gd name="T9" fmla="*/ 13 h 13"/>
              </a:gdLst>
              <a:ahLst/>
              <a:cxnLst>
                <a:cxn ang="0">
                  <a:pos x="T0" y="T1"/>
                </a:cxn>
                <a:cxn ang="0">
                  <a:pos x="T2" y="T3"/>
                </a:cxn>
                <a:cxn ang="0">
                  <a:pos x="T4" y="T5"/>
                </a:cxn>
                <a:cxn ang="0">
                  <a:pos x="T6" y="T7"/>
                </a:cxn>
                <a:cxn ang="0">
                  <a:pos x="T8" y="T9"/>
                </a:cxn>
              </a:cxnLst>
              <a:rect l="0" t="0" r="r" b="b"/>
              <a:pathLst>
                <a:path w="29" h="13">
                  <a:moveTo>
                    <a:pt x="17" y="13"/>
                  </a:moveTo>
                  <a:lnTo>
                    <a:pt x="0" y="0"/>
                  </a:lnTo>
                  <a:lnTo>
                    <a:pt x="13" y="0"/>
                  </a:lnTo>
                  <a:lnTo>
                    <a:pt x="29" y="4"/>
                  </a:lnTo>
                  <a:lnTo>
                    <a:pt x="17" y="13"/>
                  </a:lnTo>
                  <a:close/>
                </a:path>
              </a:pathLst>
            </a:custGeom>
            <a:solidFill>
              <a:srgbClr val="FDFFF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89" name="Freeform 1328"/>
            <p:cNvSpPr/>
            <p:nvPr/>
          </p:nvSpPr>
          <p:spPr bwMode="auto">
            <a:xfrm>
              <a:off x="4705764" y="3608084"/>
              <a:ext cx="231728" cy="103882"/>
            </a:xfrm>
            <a:custGeom>
              <a:avLst/>
              <a:gdLst>
                <a:gd name="T0" fmla="*/ 13 w 29"/>
                <a:gd name="T1" fmla="*/ 13 h 13"/>
                <a:gd name="T2" fmla="*/ 29 w 29"/>
                <a:gd name="T3" fmla="*/ 0 h 13"/>
                <a:gd name="T4" fmla="*/ 17 w 29"/>
                <a:gd name="T5" fmla="*/ 0 h 13"/>
                <a:gd name="T6" fmla="*/ 0 w 29"/>
                <a:gd name="T7" fmla="*/ 4 h 13"/>
                <a:gd name="T8" fmla="*/ 13 w 29"/>
                <a:gd name="T9" fmla="*/ 13 h 13"/>
              </a:gdLst>
              <a:ahLst/>
              <a:cxnLst>
                <a:cxn ang="0">
                  <a:pos x="T0" y="T1"/>
                </a:cxn>
                <a:cxn ang="0">
                  <a:pos x="T2" y="T3"/>
                </a:cxn>
                <a:cxn ang="0">
                  <a:pos x="T4" y="T5"/>
                </a:cxn>
                <a:cxn ang="0">
                  <a:pos x="T6" y="T7"/>
                </a:cxn>
                <a:cxn ang="0">
                  <a:pos x="T8" y="T9"/>
                </a:cxn>
              </a:cxnLst>
              <a:rect l="0" t="0" r="r" b="b"/>
              <a:pathLst>
                <a:path w="29" h="13">
                  <a:moveTo>
                    <a:pt x="13" y="13"/>
                  </a:moveTo>
                  <a:lnTo>
                    <a:pt x="29" y="0"/>
                  </a:lnTo>
                  <a:lnTo>
                    <a:pt x="17" y="0"/>
                  </a:lnTo>
                  <a:lnTo>
                    <a:pt x="0" y="4"/>
                  </a:lnTo>
                  <a:lnTo>
                    <a:pt x="13" y="13"/>
                  </a:lnTo>
                  <a:close/>
                </a:path>
              </a:pathLst>
            </a:custGeom>
            <a:solidFill>
              <a:srgbClr val="FDFFF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90" name="Freeform 1329"/>
            <p:cNvSpPr/>
            <p:nvPr/>
          </p:nvSpPr>
          <p:spPr bwMode="auto">
            <a:xfrm>
              <a:off x="3842766" y="3679998"/>
              <a:ext cx="503413" cy="1350435"/>
            </a:xfrm>
            <a:custGeom>
              <a:avLst/>
              <a:gdLst>
                <a:gd name="T0" fmla="*/ 9 w 15"/>
                <a:gd name="T1" fmla="*/ 41 h 41"/>
                <a:gd name="T2" fmla="*/ 0 w 15"/>
                <a:gd name="T3" fmla="*/ 39 h 41"/>
                <a:gd name="T4" fmla="*/ 9 w 15"/>
                <a:gd name="T5" fmla="*/ 8 h 41"/>
                <a:gd name="T6" fmla="*/ 14 w 15"/>
                <a:gd name="T7" fmla="*/ 2 h 41"/>
                <a:gd name="T8" fmla="*/ 15 w 15"/>
                <a:gd name="T9" fmla="*/ 0 h 41"/>
                <a:gd name="T10" fmla="*/ 14 w 15"/>
                <a:gd name="T11" fmla="*/ 18 h 41"/>
                <a:gd name="T12" fmla="*/ 9 w 15"/>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15" h="41">
                  <a:moveTo>
                    <a:pt x="9" y="41"/>
                  </a:moveTo>
                  <a:cubicBezTo>
                    <a:pt x="0" y="39"/>
                    <a:pt x="0" y="39"/>
                    <a:pt x="0" y="39"/>
                  </a:cubicBezTo>
                  <a:cubicBezTo>
                    <a:pt x="0" y="39"/>
                    <a:pt x="6" y="16"/>
                    <a:pt x="9" y="8"/>
                  </a:cubicBezTo>
                  <a:cubicBezTo>
                    <a:pt x="11" y="5"/>
                    <a:pt x="12" y="3"/>
                    <a:pt x="14" y="2"/>
                  </a:cubicBezTo>
                  <a:cubicBezTo>
                    <a:pt x="14" y="1"/>
                    <a:pt x="15" y="0"/>
                    <a:pt x="15" y="0"/>
                  </a:cubicBezTo>
                  <a:cubicBezTo>
                    <a:pt x="14" y="18"/>
                    <a:pt x="14" y="18"/>
                    <a:pt x="14" y="18"/>
                  </a:cubicBezTo>
                  <a:lnTo>
                    <a:pt x="9" y="41"/>
                  </a:lnTo>
                  <a:close/>
                </a:path>
              </a:pathLst>
            </a:custGeom>
            <a:solidFill>
              <a:srgbClr val="17436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91" name="Oval 1330"/>
            <p:cNvSpPr>
              <a:spLocks noChangeArrowheads="1"/>
            </p:cNvSpPr>
            <p:nvPr/>
          </p:nvSpPr>
          <p:spPr bwMode="auto">
            <a:xfrm>
              <a:off x="5305066" y="4902581"/>
              <a:ext cx="199766" cy="231734"/>
            </a:xfrm>
            <a:prstGeom prst="ellipse">
              <a:avLst/>
            </a:prstGeom>
            <a:solidFill>
              <a:srgbClr val="E5BD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92" name="Freeform 1331"/>
            <p:cNvSpPr/>
            <p:nvPr/>
          </p:nvSpPr>
          <p:spPr bwMode="auto">
            <a:xfrm>
              <a:off x="5073337" y="3679998"/>
              <a:ext cx="495425" cy="1350435"/>
            </a:xfrm>
            <a:custGeom>
              <a:avLst/>
              <a:gdLst>
                <a:gd name="T0" fmla="*/ 6 w 15"/>
                <a:gd name="T1" fmla="*/ 41 h 41"/>
                <a:gd name="T2" fmla="*/ 15 w 15"/>
                <a:gd name="T3" fmla="*/ 39 h 41"/>
                <a:gd name="T4" fmla="*/ 6 w 15"/>
                <a:gd name="T5" fmla="*/ 8 h 41"/>
                <a:gd name="T6" fmla="*/ 1 w 15"/>
                <a:gd name="T7" fmla="*/ 2 h 41"/>
                <a:gd name="T8" fmla="*/ 0 w 15"/>
                <a:gd name="T9" fmla="*/ 0 h 41"/>
                <a:gd name="T10" fmla="*/ 1 w 15"/>
                <a:gd name="T11" fmla="*/ 18 h 41"/>
                <a:gd name="T12" fmla="*/ 6 w 15"/>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15" h="41">
                  <a:moveTo>
                    <a:pt x="6" y="41"/>
                  </a:moveTo>
                  <a:cubicBezTo>
                    <a:pt x="15" y="39"/>
                    <a:pt x="15" y="39"/>
                    <a:pt x="15" y="39"/>
                  </a:cubicBezTo>
                  <a:cubicBezTo>
                    <a:pt x="15" y="39"/>
                    <a:pt x="9" y="16"/>
                    <a:pt x="6" y="8"/>
                  </a:cubicBezTo>
                  <a:cubicBezTo>
                    <a:pt x="4" y="5"/>
                    <a:pt x="3" y="3"/>
                    <a:pt x="1" y="2"/>
                  </a:cubicBezTo>
                  <a:cubicBezTo>
                    <a:pt x="1" y="1"/>
                    <a:pt x="0" y="0"/>
                    <a:pt x="0" y="0"/>
                  </a:cubicBezTo>
                  <a:cubicBezTo>
                    <a:pt x="1" y="18"/>
                    <a:pt x="1" y="18"/>
                    <a:pt x="1" y="18"/>
                  </a:cubicBezTo>
                  <a:lnTo>
                    <a:pt x="6" y="41"/>
                  </a:lnTo>
                  <a:close/>
                </a:path>
              </a:pathLst>
            </a:custGeom>
            <a:solidFill>
              <a:srgbClr val="17436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93" name="Freeform 1332"/>
            <p:cNvSpPr/>
            <p:nvPr/>
          </p:nvSpPr>
          <p:spPr bwMode="auto">
            <a:xfrm>
              <a:off x="4274265" y="3608084"/>
              <a:ext cx="431499" cy="1462305"/>
            </a:xfrm>
            <a:custGeom>
              <a:avLst/>
              <a:gdLst>
                <a:gd name="T0" fmla="*/ 8 w 13"/>
                <a:gd name="T1" fmla="*/ 0 h 44"/>
                <a:gd name="T2" fmla="*/ 4 w 13"/>
                <a:gd name="T3" fmla="*/ 1 h 44"/>
                <a:gd name="T4" fmla="*/ 3 w 13"/>
                <a:gd name="T5" fmla="*/ 1 h 44"/>
                <a:gd name="T6" fmla="*/ 2 w 13"/>
                <a:gd name="T7" fmla="*/ 2 h 44"/>
                <a:gd name="T8" fmla="*/ 0 w 13"/>
                <a:gd name="T9" fmla="*/ 44 h 44"/>
                <a:gd name="T10" fmla="*/ 12 w 13"/>
                <a:gd name="T11" fmla="*/ 44 h 44"/>
                <a:gd name="T12" fmla="*/ 13 w 13"/>
                <a:gd name="T13" fmla="*/ 40 h 44"/>
                <a:gd name="T14" fmla="*/ 13 w 13"/>
                <a:gd name="T15" fmla="*/ 20 h 44"/>
                <a:gd name="T16" fmla="*/ 8 w 13"/>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44">
                  <a:moveTo>
                    <a:pt x="8" y="0"/>
                  </a:moveTo>
                  <a:cubicBezTo>
                    <a:pt x="7" y="0"/>
                    <a:pt x="5" y="0"/>
                    <a:pt x="4" y="1"/>
                  </a:cubicBezTo>
                  <a:cubicBezTo>
                    <a:pt x="4" y="1"/>
                    <a:pt x="3" y="1"/>
                    <a:pt x="3" y="1"/>
                  </a:cubicBezTo>
                  <a:cubicBezTo>
                    <a:pt x="3" y="2"/>
                    <a:pt x="2" y="2"/>
                    <a:pt x="2" y="2"/>
                  </a:cubicBezTo>
                  <a:cubicBezTo>
                    <a:pt x="0" y="44"/>
                    <a:pt x="0" y="44"/>
                    <a:pt x="0" y="44"/>
                  </a:cubicBezTo>
                  <a:cubicBezTo>
                    <a:pt x="12" y="44"/>
                    <a:pt x="12" y="44"/>
                    <a:pt x="12" y="44"/>
                  </a:cubicBezTo>
                  <a:cubicBezTo>
                    <a:pt x="13" y="40"/>
                    <a:pt x="13" y="40"/>
                    <a:pt x="13" y="40"/>
                  </a:cubicBezTo>
                  <a:cubicBezTo>
                    <a:pt x="13" y="20"/>
                    <a:pt x="13" y="20"/>
                    <a:pt x="13" y="20"/>
                  </a:cubicBezTo>
                  <a:lnTo>
                    <a:pt x="8" y="0"/>
                  </a:lnTo>
                  <a:close/>
                </a:path>
              </a:pathLst>
            </a:custGeom>
            <a:solidFill>
              <a:srgbClr val="1A4B6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94" name="Freeform 1333"/>
            <p:cNvSpPr/>
            <p:nvPr/>
          </p:nvSpPr>
          <p:spPr bwMode="auto">
            <a:xfrm>
              <a:off x="4442067" y="3608084"/>
              <a:ext cx="263691" cy="663233"/>
            </a:xfrm>
            <a:custGeom>
              <a:avLst/>
              <a:gdLst>
                <a:gd name="T0" fmla="*/ 4 w 33"/>
                <a:gd name="T1" fmla="*/ 29 h 83"/>
                <a:gd name="T2" fmla="*/ 8 w 33"/>
                <a:gd name="T3" fmla="*/ 17 h 83"/>
                <a:gd name="T4" fmla="*/ 0 w 33"/>
                <a:gd name="T5" fmla="*/ 9 h 83"/>
                <a:gd name="T6" fmla="*/ 8 w 33"/>
                <a:gd name="T7" fmla="*/ 0 h 83"/>
                <a:gd name="T8" fmla="*/ 13 w 33"/>
                <a:gd name="T9" fmla="*/ 0 h 83"/>
                <a:gd name="T10" fmla="*/ 33 w 33"/>
                <a:gd name="T11" fmla="*/ 83 h 83"/>
                <a:gd name="T12" fmla="*/ 4 w 33"/>
                <a:gd name="T13" fmla="*/ 29 h 83"/>
              </a:gdLst>
              <a:ahLst/>
              <a:cxnLst>
                <a:cxn ang="0">
                  <a:pos x="T0" y="T1"/>
                </a:cxn>
                <a:cxn ang="0">
                  <a:pos x="T2" y="T3"/>
                </a:cxn>
                <a:cxn ang="0">
                  <a:pos x="T4" y="T5"/>
                </a:cxn>
                <a:cxn ang="0">
                  <a:pos x="T6" y="T7"/>
                </a:cxn>
                <a:cxn ang="0">
                  <a:pos x="T8" y="T9"/>
                </a:cxn>
                <a:cxn ang="0">
                  <a:pos x="T10" y="T11"/>
                </a:cxn>
                <a:cxn ang="0">
                  <a:pos x="T12" y="T13"/>
                </a:cxn>
              </a:cxnLst>
              <a:rect l="0" t="0" r="r" b="b"/>
              <a:pathLst>
                <a:path w="33" h="83">
                  <a:moveTo>
                    <a:pt x="4" y="29"/>
                  </a:moveTo>
                  <a:lnTo>
                    <a:pt x="8" y="17"/>
                  </a:lnTo>
                  <a:lnTo>
                    <a:pt x="0" y="9"/>
                  </a:lnTo>
                  <a:lnTo>
                    <a:pt x="8" y="0"/>
                  </a:lnTo>
                  <a:lnTo>
                    <a:pt x="13" y="0"/>
                  </a:lnTo>
                  <a:lnTo>
                    <a:pt x="33" y="83"/>
                  </a:lnTo>
                  <a:lnTo>
                    <a:pt x="4" y="29"/>
                  </a:lnTo>
                  <a:close/>
                </a:path>
              </a:pathLst>
            </a:custGeom>
            <a:solidFill>
              <a:srgbClr val="2B3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95" name="Freeform 1334"/>
            <p:cNvSpPr/>
            <p:nvPr/>
          </p:nvSpPr>
          <p:spPr bwMode="auto">
            <a:xfrm>
              <a:off x="4705764" y="3608084"/>
              <a:ext cx="431499" cy="1462305"/>
            </a:xfrm>
            <a:custGeom>
              <a:avLst/>
              <a:gdLst>
                <a:gd name="T0" fmla="*/ 5 w 13"/>
                <a:gd name="T1" fmla="*/ 0 h 44"/>
                <a:gd name="T2" fmla="*/ 9 w 13"/>
                <a:gd name="T3" fmla="*/ 1 h 44"/>
                <a:gd name="T4" fmla="*/ 10 w 13"/>
                <a:gd name="T5" fmla="*/ 1 h 44"/>
                <a:gd name="T6" fmla="*/ 11 w 13"/>
                <a:gd name="T7" fmla="*/ 2 h 44"/>
                <a:gd name="T8" fmla="*/ 13 w 13"/>
                <a:gd name="T9" fmla="*/ 44 h 44"/>
                <a:gd name="T10" fmla="*/ 1 w 13"/>
                <a:gd name="T11" fmla="*/ 44 h 44"/>
                <a:gd name="T12" fmla="*/ 0 w 13"/>
                <a:gd name="T13" fmla="*/ 40 h 44"/>
                <a:gd name="T14" fmla="*/ 0 w 13"/>
                <a:gd name="T15" fmla="*/ 20 h 44"/>
                <a:gd name="T16" fmla="*/ 5 w 13"/>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44">
                  <a:moveTo>
                    <a:pt x="5" y="0"/>
                  </a:moveTo>
                  <a:cubicBezTo>
                    <a:pt x="6" y="0"/>
                    <a:pt x="8" y="0"/>
                    <a:pt x="9" y="1"/>
                  </a:cubicBezTo>
                  <a:cubicBezTo>
                    <a:pt x="9" y="1"/>
                    <a:pt x="10" y="1"/>
                    <a:pt x="10" y="1"/>
                  </a:cubicBezTo>
                  <a:cubicBezTo>
                    <a:pt x="10" y="2"/>
                    <a:pt x="11" y="2"/>
                    <a:pt x="11" y="2"/>
                  </a:cubicBezTo>
                  <a:cubicBezTo>
                    <a:pt x="13" y="44"/>
                    <a:pt x="13" y="44"/>
                    <a:pt x="13" y="44"/>
                  </a:cubicBezTo>
                  <a:cubicBezTo>
                    <a:pt x="1" y="44"/>
                    <a:pt x="1" y="44"/>
                    <a:pt x="1" y="44"/>
                  </a:cubicBezTo>
                  <a:cubicBezTo>
                    <a:pt x="0" y="40"/>
                    <a:pt x="0" y="40"/>
                    <a:pt x="0" y="40"/>
                  </a:cubicBezTo>
                  <a:cubicBezTo>
                    <a:pt x="0" y="20"/>
                    <a:pt x="0" y="20"/>
                    <a:pt x="0" y="20"/>
                  </a:cubicBezTo>
                  <a:lnTo>
                    <a:pt x="5" y="0"/>
                  </a:lnTo>
                  <a:close/>
                </a:path>
              </a:pathLst>
            </a:custGeom>
            <a:solidFill>
              <a:srgbClr val="1A4B6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96" name="Freeform 1335"/>
            <p:cNvSpPr/>
            <p:nvPr/>
          </p:nvSpPr>
          <p:spPr bwMode="auto">
            <a:xfrm>
              <a:off x="4705764" y="3608084"/>
              <a:ext cx="263691" cy="663233"/>
            </a:xfrm>
            <a:custGeom>
              <a:avLst/>
              <a:gdLst>
                <a:gd name="T0" fmla="*/ 29 w 33"/>
                <a:gd name="T1" fmla="*/ 29 h 83"/>
                <a:gd name="T2" fmla="*/ 25 w 33"/>
                <a:gd name="T3" fmla="*/ 17 h 83"/>
                <a:gd name="T4" fmla="*/ 33 w 33"/>
                <a:gd name="T5" fmla="*/ 9 h 83"/>
                <a:gd name="T6" fmla="*/ 25 w 33"/>
                <a:gd name="T7" fmla="*/ 0 h 83"/>
                <a:gd name="T8" fmla="*/ 21 w 33"/>
                <a:gd name="T9" fmla="*/ 0 h 83"/>
                <a:gd name="T10" fmla="*/ 0 w 33"/>
                <a:gd name="T11" fmla="*/ 83 h 83"/>
                <a:gd name="T12" fmla="*/ 29 w 33"/>
                <a:gd name="T13" fmla="*/ 29 h 83"/>
              </a:gdLst>
              <a:ahLst/>
              <a:cxnLst>
                <a:cxn ang="0">
                  <a:pos x="T0" y="T1"/>
                </a:cxn>
                <a:cxn ang="0">
                  <a:pos x="T2" y="T3"/>
                </a:cxn>
                <a:cxn ang="0">
                  <a:pos x="T4" y="T5"/>
                </a:cxn>
                <a:cxn ang="0">
                  <a:pos x="T6" y="T7"/>
                </a:cxn>
                <a:cxn ang="0">
                  <a:pos x="T8" y="T9"/>
                </a:cxn>
                <a:cxn ang="0">
                  <a:pos x="T10" y="T11"/>
                </a:cxn>
                <a:cxn ang="0">
                  <a:pos x="T12" y="T13"/>
                </a:cxn>
              </a:cxnLst>
              <a:rect l="0" t="0" r="r" b="b"/>
              <a:pathLst>
                <a:path w="33" h="83">
                  <a:moveTo>
                    <a:pt x="29" y="29"/>
                  </a:moveTo>
                  <a:lnTo>
                    <a:pt x="25" y="17"/>
                  </a:lnTo>
                  <a:lnTo>
                    <a:pt x="33" y="9"/>
                  </a:lnTo>
                  <a:lnTo>
                    <a:pt x="25" y="0"/>
                  </a:lnTo>
                  <a:lnTo>
                    <a:pt x="21" y="0"/>
                  </a:lnTo>
                  <a:lnTo>
                    <a:pt x="0" y="83"/>
                  </a:lnTo>
                  <a:lnTo>
                    <a:pt x="29" y="29"/>
                  </a:lnTo>
                  <a:close/>
                </a:path>
              </a:pathLst>
            </a:custGeom>
            <a:solidFill>
              <a:srgbClr val="2B3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97" name="Oval 1336"/>
            <p:cNvSpPr>
              <a:spLocks noChangeArrowheads="1"/>
            </p:cNvSpPr>
            <p:nvPr/>
          </p:nvSpPr>
          <p:spPr bwMode="auto">
            <a:xfrm>
              <a:off x="4673801" y="4335237"/>
              <a:ext cx="63926" cy="71919"/>
            </a:xfrm>
            <a:prstGeom prst="ellipse">
              <a:avLst/>
            </a:prstGeom>
            <a:solidFill>
              <a:srgbClr val="2B3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98" name="Oval 1337"/>
            <p:cNvSpPr>
              <a:spLocks noChangeArrowheads="1"/>
            </p:cNvSpPr>
            <p:nvPr/>
          </p:nvSpPr>
          <p:spPr bwMode="auto">
            <a:xfrm>
              <a:off x="4673801" y="4566971"/>
              <a:ext cx="63926" cy="71919"/>
            </a:xfrm>
            <a:prstGeom prst="ellipse">
              <a:avLst/>
            </a:prstGeom>
            <a:solidFill>
              <a:srgbClr val="2B3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99" name="Oval 1338"/>
            <p:cNvSpPr>
              <a:spLocks noChangeArrowheads="1"/>
            </p:cNvSpPr>
            <p:nvPr/>
          </p:nvSpPr>
          <p:spPr bwMode="auto">
            <a:xfrm>
              <a:off x="4673801" y="4798699"/>
              <a:ext cx="63926" cy="71919"/>
            </a:xfrm>
            <a:prstGeom prst="ellipse">
              <a:avLst/>
            </a:prstGeom>
            <a:solidFill>
              <a:srgbClr val="2B3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00" name="Freeform 1339"/>
            <p:cNvSpPr/>
            <p:nvPr/>
          </p:nvSpPr>
          <p:spPr bwMode="auto">
            <a:xfrm>
              <a:off x="5872410" y="3216536"/>
              <a:ext cx="327617" cy="463462"/>
            </a:xfrm>
            <a:custGeom>
              <a:avLst/>
              <a:gdLst>
                <a:gd name="T0" fmla="*/ 10 w 10"/>
                <a:gd name="T1" fmla="*/ 1 h 14"/>
                <a:gd name="T2" fmla="*/ 4 w 10"/>
                <a:gd name="T3" fmla="*/ 4 h 14"/>
                <a:gd name="T4" fmla="*/ 10 w 10"/>
                <a:gd name="T5" fmla="*/ 14 h 14"/>
                <a:gd name="T6" fmla="*/ 10 w 10"/>
                <a:gd name="T7" fmla="*/ 14 h 14"/>
                <a:gd name="T8" fmla="*/ 10 w 10"/>
                <a:gd name="T9" fmla="*/ 1 h 14"/>
              </a:gdLst>
              <a:ahLst/>
              <a:cxnLst>
                <a:cxn ang="0">
                  <a:pos x="T0" y="T1"/>
                </a:cxn>
                <a:cxn ang="0">
                  <a:pos x="T2" y="T3"/>
                </a:cxn>
                <a:cxn ang="0">
                  <a:pos x="T4" y="T5"/>
                </a:cxn>
                <a:cxn ang="0">
                  <a:pos x="T6" y="T7"/>
                </a:cxn>
                <a:cxn ang="0">
                  <a:pos x="T8" y="T9"/>
                </a:cxn>
              </a:cxnLst>
              <a:rect l="0" t="0" r="r" b="b"/>
              <a:pathLst>
                <a:path w="10" h="14">
                  <a:moveTo>
                    <a:pt x="10" y="1"/>
                  </a:moveTo>
                  <a:cubicBezTo>
                    <a:pt x="5" y="1"/>
                    <a:pt x="5" y="0"/>
                    <a:pt x="4" y="4"/>
                  </a:cubicBezTo>
                  <a:cubicBezTo>
                    <a:pt x="0" y="14"/>
                    <a:pt x="4" y="14"/>
                    <a:pt x="10" y="14"/>
                  </a:cubicBezTo>
                  <a:cubicBezTo>
                    <a:pt x="10" y="14"/>
                    <a:pt x="10" y="14"/>
                    <a:pt x="10" y="14"/>
                  </a:cubicBezTo>
                  <a:lnTo>
                    <a:pt x="10" y="1"/>
                  </a:lnTo>
                  <a:close/>
                </a:path>
              </a:pathLst>
            </a:custGeom>
            <a:solidFill>
              <a:srgbClr val="F25B1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01" name="Freeform 1340"/>
            <p:cNvSpPr/>
            <p:nvPr/>
          </p:nvSpPr>
          <p:spPr bwMode="auto">
            <a:xfrm>
              <a:off x="6231990" y="3216536"/>
              <a:ext cx="335610" cy="463462"/>
            </a:xfrm>
            <a:custGeom>
              <a:avLst/>
              <a:gdLst>
                <a:gd name="T0" fmla="*/ 0 w 10"/>
                <a:gd name="T1" fmla="*/ 1 h 14"/>
                <a:gd name="T2" fmla="*/ 7 w 10"/>
                <a:gd name="T3" fmla="*/ 4 h 14"/>
                <a:gd name="T4" fmla="*/ 1 w 10"/>
                <a:gd name="T5" fmla="*/ 14 h 14"/>
                <a:gd name="T6" fmla="*/ 0 w 10"/>
                <a:gd name="T7" fmla="*/ 14 h 14"/>
                <a:gd name="T8" fmla="*/ 0 w 10"/>
                <a:gd name="T9" fmla="*/ 1 h 14"/>
              </a:gdLst>
              <a:ahLst/>
              <a:cxnLst>
                <a:cxn ang="0">
                  <a:pos x="T0" y="T1"/>
                </a:cxn>
                <a:cxn ang="0">
                  <a:pos x="T2" y="T3"/>
                </a:cxn>
                <a:cxn ang="0">
                  <a:pos x="T4" y="T5"/>
                </a:cxn>
                <a:cxn ang="0">
                  <a:pos x="T6" y="T7"/>
                </a:cxn>
                <a:cxn ang="0">
                  <a:pos x="T8" y="T9"/>
                </a:cxn>
              </a:cxnLst>
              <a:rect l="0" t="0" r="r" b="b"/>
              <a:pathLst>
                <a:path w="10" h="14">
                  <a:moveTo>
                    <a:pt x="0" y="1"/>
                  </a:moveTo>
                  <a:cubicBezTo>
                    <a:pt x="5" y="1"/>
                    <a:pt x="5" y="0"/>
                    <a:pt x="7" y="4"/>
                  </a:cubicBezTo>
                  <a:cubicBezTo>
                    <a:pt x="10" y="14"/>
                    <a:pt x="6" y="14"/>
                    <a:pt x="1" y="14"/>
                  </a:cubicBezTo>
                  <a:cubicBezTo>
                    <a:pt x="0" y="14"/>
                    <a:pt x="0" y="14"/>
                    <a:pt x="0" y="14"/>
                  </a:cubicBezTo>
                  <a:lnTo>
                    <a:pt x="0" y="1"/>
                  </a:lnTo>
                  <a:close/>
                </a:path>
              </a:pathLst>
            </a:custGeom>
            <a:solidFill>
              <a:srgbClr val="F25B1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02" name="Rectangle 1341"/>
            <p:cNvSpPr>
              <a:spLocks noChangeArrowheads="1"/>
            </p:cNvSpPr>
            <p:nvPr/>
          </p:nvSpPr>
          <p:spPr bwMode="auto">
            <a:xfrm>
              <a:off x="6136101" y="3576121"/>
              <a:ext cx="167803" cy="199771"/>
            </a:xfrm>
            <a:prstGeom prst="rect">
              <a:avLst/>
            </a:prstGeom>
            <a:solidFill>
              <a:srgbClr val="E5BD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03" name="Oval 1342"/>
            <p:cNvSpPr>
              <a:spLocks noChangeArrowheads="1"/>
            </p:cNvSpPr>
            <p:nvPr/>
          </p:nvSpPr>
          <p:spPr bwMode="auto">
            <a:xfrm>
              <a:off x="5968298" y="3016770"/>
              <a:ext cx="495425" cy="463462"/>
            </a:xfrm>
            <a:prstGeom prst="ellipse">
              <a:avLst/>
            </a:prstGeom>
            <a:solidFill>
              <a:srgbClr val="F6871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04" name="Oval 1343"/>
            <p:cNvSpPr>
              <a:spLocks noChangeArrowheads="1"/>
            </p:cNvSpPr>
            <p:nvPr/>
          </p:nvSpPr>
          <p:spPr bwMode="auto">
            <a:xfrm>
              <a:off x="6000261" y="3112659"/>
              <a:ext cx="463462" cy="527388"/>
            </a:xfrm>
            <a:prstGeom prst="ellipse">
              <a:avLst/>
            </a:pr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05" name="Oval 1344"/>
            <p:cNvSpPr>
              <a:spLocks noChangeArrowheads="1"/>
            </p:cNvSpPr>
            <p:nvPr/>
          </p:nvSpPr>
          <p:spPr bwMode="auto">
            <a:xfrm>
              <a:off x="5968298" y="3312424"/>
              <a:ext cx="103877" cy="135845"/>
            </a:xfrm>
            <a:prstGeom prst="ellipse">
              <a:avLst/>
            </a:pr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06" name="Oval 1345"/>
            <p:cNvSpPr>
              <a:spLocks noChangeArrowheads="1"/>
            </p:cNvSpPr>
            <p:nvPr/>
          </p:nvSpPr>
          <p:spPr bwMode="auto">
            <a:xfrm>
              <a:off x="6367834" y="3312424"/>
              <a:ext cx="95889" cy="135845"/>
            </a:xfrm>
            <a:prstGeom prst="ellipse">
              <a:avLst/>
            </a:pr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07" name="Freeform 1346"/>
            <p:cNvSpPr/>
            <p:nvPr/>
          </p:nvSpPr>
          <p:spPr bwMode="auto">
            <a:xfrm>
              <a:off x="6263953" y="3080696"/>
              <a:ext cx="239722" cy="295659"/>
            </a:xfrm>
            <a:custGeom>
              <a:avLst/>
              <a:gdLst>
                <a:gd name="T0" fmla="*/ 0 w 7"/>
                <a:gd name="T1" fmla="*/ 1 h 9"/>
                <a:gd name="T2" fmla="*/ 3 w 7"/>
                <a:gd name="T3" fmla="*/ 7 h 9"/>
                <a:gd name="T4" fmla="*/ 6 w 7"/>
                <a:gd name="T5" fmla="*/ 9 h 9"/>
                <a:gd name="T6" fmla="*/ 5 w 7"/>
                <a:gd name="T7" fmla="*/ 3 h 9"/>
                <a:gd name="T8" fmla="*/ 0 w 7"/>
                <a:gd name="T9" fmla="*/ 1 h 9"/>
              </a:gdLst>
              <a:ahLst/>
              <a:cxnLst>
                <a:cxn ang="0">
                  <a:pos x="T0" y="T1"/>
                </a:cxn>
                <a:cxn ang="0">
                  <a:pos x="T2" y="T3"/>
                </a:cxn>
                <a:cxn ang="0">
                  <a:pos x="T4" y="T5"/>
                </a:cxn>
                <a:cxn ang="0">
                  <a:pos x="T6" y="T7"/>
                </a:cxn>
                <a:cxn ang="0">
                  <a:pos x="T8" y="T9"/>
                </a:cxn>
              </a:cxnLst>
              <a:rect l="0" t="0" r="r" b="b"/>
              <a:pathLst>
                <a:path w="7" h="9">
                  <a:moveTo>
                    <a:pt x="0" y="1"/>
                  </a:moveTo>
                  <a:cubicBezTo>
                    <a:pt x="0" y="4"/>
                    <a:pt x="1" y="6"/>
                    <a:pt x="3" y="7"/>
                  </a:cubicBezTo>
                  <a:cubicBezTo>
                    <a:pt x="5" y="8"/>
                    <a:pt x="6" y="9"/>
                    <a:pt x="6" y="9"/>
                  </a:cubicBezTo>
                  <a:cubicBezTo>
                    <a:pt x="6" y="9"/>
                    <a:pt x="7" y="6"/>
                    <a:pt x="5" y="3"/>
                  </a:cubicBezTo>
                  <a:cubicBezTo>
                    <a:pt x="4" y="1"/>
                    <a:pt x="0" y="0"/>
                    <a:pt x="0" y="1"/>
                  </a:cubicBezTo>
                </a:path>
              </a:pathLst>
            </a:custGeom>
            <a:solidFill>
              <a:srgbClr val="F6871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08" name="Freeform 1347"/>
            <p:cNvSpPr/>
            <p:nvPr/>
          </p:nvSpPr>
          <p:spPr bwMode="auto">
            <a:xfrm>
              <a:off x="5936335" y="3048733"/>
              <a:ext cx="463462" cy="399536"/>
            </a:xfrm>
            <a:custGeom>
              <a:avLst/>
              <a:gdLst>
                <a:gd name="T0" fmla="*/ 2 w 14"/>
                <a:gd name="T1" fmla="*/ 10 h 12"/>
                <a:gd name="T2" fmla="*/ 12 w 14"/>
                <a:gd name="T3" fmla="*/ 3 h 12"/>
                <a:gd name="T4" fmla="*/ 11 w 14"/>
                <a:gd name="T5" fmla="*/ 1 h 12"/>
                <a:gd name="T6" fmla="*/ 1 w 14"/>
                <a:gd name="T7" fmla="*/ 5 h 12"/>
                <a:gd name="T8" fmla="*/ 2 w 14"/>
                <a:gd name="T9" fmla="*/ 10 h 12"/>
              </a:gdLst>
              <a:ahLst/>
              <a:cxnLst>
                <a:cxn ang="0">
                  <a:pos x="T0" y="T1"/>
                </a:cxn>
                <a:cxn ang="0">
                  <a:pos x="T2" y="T3"/>
                </a:cxn>
                <a:cxn ang="0">
                  <a:pos x="T4" y="T5"/>
                </a:cxn>
                <a:cxn ang="0">
                  <a:pos x="T6" y="T7"/>
                </a:cxn>
                <a:cxn ang="0">
                  <a:pos x="T8" y="T9"/>
                </a:cxn>
              </a:cxnLst>
              <a:rect l="0" t="0" r="r" b="b"/>
              <a:pathLst>
                <a:path w="14" h="12">
                  <a:moveTo>
                    <a:pt x="2" y="10"/>
                  </a:moveTo>
                  <a:cubicBezTo>
                    <a:pt x="4" y="6"/>
                    <a:pt x="9" y="6"/>
                    <a:pt x="12" y="3"/>
                  </a:cubicBezTo>
                  <a:cubicBezTo>
                    <a:pt x="14" y="2"/>
                    <a:pt x="11" y="1"/>
                    <a:pt x="11" y="1"/>
                  </a:cubicBezTo>
                  <a:cubicBezTo>
                    <a:pt x="11" y="1"/>
                    <a:pt x="4" y="0"/>
                    <a:pt x="1" y="5"/>
                  </a:cubicBezTo>
                  <a:cubicBezTo>
                    <a:pt x="0" y="6"/>
                    <a:pt x="1" y="12"/>
                    <a:pt x="2" y="10"/>
                  </a:cubicBezTo>
                </a:path>
              </a:pathLst>
            </a:custGeom>
            <a:solidFill>
              <a:srgbClr val="F6871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09" name="Oval 1348"/>
            <p:cNvSpPr>
              <a:spLocks noChangeArrowheads="1"/>
            </p:cNvSpPr>
            <p:nvPr/>
          </p:nvSpPr>
          <p:spPr bwMode="auto">
            <a:xfrm>
              <a:off x="5472873" y="4870618"/>
              <a:ext cx="199766" cy="199771"/>
            </a:xfrm>
            <a:prstGeom prst="ellipse">
              <a:avLst/>
            </a:prstGeom>
            <a:solidFill>
              <a:srgbClr val="E5BD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10" name="Freeform 1349"/>
            <p:cNvSpPr/>
            <p:nvPr/>
          </p:nvSpPr>
          <p:spPr bwMode="auto">
            <a:xfrm>
              <a:off x="6231990" y="5230198"/>
              <a:ext cx="271685" cy="1230571"/>
            </a:xfrm>
            <a:custGeom>
              <a:avLst/>
              <a:gdLst>
                <a:gd name="T0" fmla="*/ 0 w 8"/>
                <a:gd name="T1" fmla="*/ 0 h 37"/>
                <a:gd name="T2" fmla="*/ 0 w 8"/>
                <a:gd name="T3" fmla="*/ 28 h 37"/>
                <a:gd name="T4" fmla="*/ 0 w 8"/>
                <a:gd name="T5" fmla="*/ 31 h 37"/>
                <a:gd name="T6" fmla="*/ 1 w 8"/>
                <a:gd name="T7" fmla="*/ 35 h 37"/>
                <a:gd name="T8" fmla="*/ 4 w 8"/>
                <a:gd name="T9" fmla="*/ 37 h 37"/>
                <a:gd name="T10" fmla="*/ 7 w 8"/>
                <a:gd name="T11" fmla="*/ 35 h 37"/>
                <a:gd name="T12" fmla="*/ 7 w 8"/>
                <a:gd name="T13" fmla="*/ 31 h 37"/>
                <a:gd name="T14" fmla="*/ 8 w 8"/>
                <a:gd name="T15" fmla="*/ 0 h 37"/>
                <a:gd name="T16" fmla="*/ 0 w 8"/>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7">
                  <a:moveTo>
                    <a:pt x="0" y="0"/>
                  </a:moveTo>
                  <a:cubicBezTo>
                    <a:pt x="0" y="28"/>
                    <a:pt x="0" y="28"/>
                    <a:pt x="0" y="28"/>
                  </a:cubicBezTo>
                  <a:cubicBezTo>
                    <a:pt x="0" y="31"/>
                    <a:pt x="0" y="31"/>
                    <a:pt x="0" y="31"/>
                  </a:cubicBezTo>
                  <a:cubicBezTo>
                    <a:pt x="1" y="35"/>
                    <a:pt x="1" y="35"/>
                    <a:pt x="1" y="35"/>
                  </a:cubicBezTo>
                  <a:cubicBezTo>
                    <a:pt x="1" y="36"/>
                    <a:pt x="2" y="37"/>
                    <a:pt x="4" y="37"/>
                  </a:cubicBezTo>
                  <a:cubicBezTo>
                    <a:pt x="6" y="37"/>
                    <a:pt x="7" y="36"/>
                    <a:pt x="7" y="35"/>
                  </a:cubicBezTo>
                  <a:cubicBezTo>
                    <a:pt x="7" y="31"/>
                    <a:pt x="7" y="31"/>
                    <a:pt x="7" y="31"/>
                  </a:cubicBezTo>
                  <a:cubicBezTo>
                    <a:pt x="8" y="0"/>
                    <a:pt x="8" y="0"/>
                    <a:pt x="8" y="0"/>
                  </a:cubicBezTo>
                  <a:lnTo>
                    <a:pt x="0" y="0"/>
                  </a:lnTo>
                  <a:close/>
                </a:path>
              </a:pathLst>
            </a:custGeom>
            <a:solidFill>
              <a:srgbClr val="E5BD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11" name="Freeform 1350"/>
            <p:cNvSpPr/>
            <p:nvPr/>
          </p:nvSpPr>
          <p:spPr bwMode="auto">
            <a:xfrm>
              <a:off x="5936335" y="5230198"/>
              <a:ext cx="295654" cy="1230571"/>
            </a:xfrm>
            <a:custGeom>
              <a:avLst/>
              <a:gdLst>
                <a:gd name="T0" fmla="*/ 0 w 9"/>
                <a:gd name="T1" fmla="*/ 0 h 37"/>
                <a:gd name="T2" fmla="*/ 1 w 9"/>
                <a:gd name="T3" fmla="*/ 28 h 37"/>
                <a:gd name="T4" fmla="*/ 1 w 9"/>
                <a:gd name="T5" fmla="*/ 31 h 37"/>
                <a:gd name="T6" fmla="*/ 1 w 9"/>
                <a:gd name="T7" fmla="*/ 35 h 37"/>
                <a:gd name="T8" fmla="*/ 5 w 9"/>
                <a:gd name="T9" fmla="*/ 37 h 37"/>
                <a:gd name="T10" fmla="*/ 8 w 9"/>
                <a:gd name="T11" fmla="*/ 35 h 37"/>
                <a:gd name="T12" fmla="*/ 8 w 9"/>
                <a:gd name="T13" fmla="*/ 31 h 37"/>
                <a:gd name="T14" fmla="*/ 9 w 9"/>
                <a:gd name="T15" fmla="*/ 0 h 37"/>
                <a:gd name="T16" fmla="*/ 0 w 9"/>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37">
                  <a:moveTo>
                    <a:pt x="0" y="0"/>
                  </a:moveTo>
                  <a:cubicBezTo>
                    <a:pt x="1" y="28"/>
                    <a:pt x="1" y="28"/>
                    <a:pt x="1" y="28"/>
                  </a:cubicBezTo>
                  <a:cubicBezTo>
                    <a:pt x="1" y="31"/>
                    <a:pt x="1" y="31"/>
                    <a:pt x="1" y="31"/>
                  </a:cubicBezTo>
                  <a:cubicBezTo>
                    <a:pt x="1" y="35"/>
                    <a:pt x="1" y="35"/>
                    <a:pt x="1" y="35"/>
                  </a:cubicBezTo>
                  <a:cubicBezTo>
                    <a:pt x="1" y="36"/>
                    <a:pt x="3" y="37"/>
                    <a:pt x="5" y="37"/>
                  </a:cubicBezTo>
                  <a:cubicBezTo>
                    <a:pt x="6" y="37"/>
                    <a:pt x="8" y="36"/>
                    <a:pt x="8" y="35"/>
                  </a:cubicBezTo>
                  <a:cubicBezTo>
                    <a:pt x="8" y="31"/>
                    <a:pt x="8" y="31"/>
                    <a:pt x="8" y="31"/>
                  </a:cubicBezTo>
                  <a:cubicBezTo>
                    <a:pt x="9" y="0"/>
                    <a:pt x="9" y="0"/>
                    <a:pt x="9" y="0"/>
                  </a:cubicBezTo>
                  <a:lnTo>
                    <a:pt x="0" y="0"/>
                  </a:lnTo>
                  <a:close/>
                </a:path>
              </a:pathLst>
            </a:custGeom>
            <a:solidFill>
              <a:srgbClr val="E5BD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12" name="Freeform 1351"/>
            <p:cNvSpPr/>
            <p:nvPr/>
          </p:nvSpPr>
          <p:spPr bwMode="auto">
            <a:xfrm>
              <a:off x="6231990" y="6261004"/>
              <a:ext cx="231728" cy="199771"/>
            </a:xfrm>
            <a:custGeom>
              <a:avLst/>
              <a:gdLst>
                <a:gd name="T0" fmla="*/ 0 w 7"/>
                <a:gd name="T1" fmla="*/ 0 h 6"/>
                <a:gd name="T2" fmla="*/ 1 w 7"/>
                <a:gd name="T3" fmla="*/ 4 h 6"/>
                <a:gd name="T4" fmla="*/ 4 w 7"/>
                <a:gd name="T5" fmla="*/ 6 h 6"/>
                <a:gd name="T6" fmla="*/ 7 w 7"/>
                <a:gd name="T7" fmla="*/ 4 h 6"/>
                <a:gd name="T8" fmla="*/ 7 w 7"/>
                <a:gd name="T9" fmla="*/ 0 h 6"/>
                <a:gd name="T10" fmla="*/ 0 w 7"/>
                <a:gd name="T11" fmla="*/ 0 h 6"/>
              </a:gdLst>
              <a:ahLst/>
              <a:cxnLst>
                <a:cxn ang="0">
                  <a:pos x="T0" y="T1"/>
                </a:cxn>
                <a:cxn ang="0">
                  <a:pos x="T2" y="T3"/>
                </a:cxn>
                <a:cxn ang="0">
                  <a:pos x="T4" y="T5"/>
                </a:cxn>
                <a:cxn ang="0">
                  <a:pos x="T6" y="T7"/>
                </a:cxn>
                <a:cxn ang="0">
                  <a:pos x="T8" y="T9"/>
                </a:cxn>
                <a:cxn ang="0">
                  <a:pos x="T10" y="T11"/>
                </a:cxn>
              </a:cxnLst>
              <a:rect l="0" t="0" r="r" b="b"/>
              <a:pathLst>
                <a:path w="7" h="6">
                  <a:moveTo>
                    <a:pt x="0" y="0"/>
                  </a:moveTo>
                  <a:cubicBezTo>
                    <a:pt x="1" y="4"/>
                    <a:pt x="1" y="4"/>
                    <a:pt x="1" y="4"/>
                  </a:cubicBezTo>
                  <a:cubicBezTo>
                    <a:pt x="1" y="5"/>
                    <a:pt x="2" y="6"/>
                    <a:pt x="4" y="6"/>
                  </a:cubicBezTo>
                  <a:cubicBezTo>
                    <a:pt x="6" y="6"/>
                    <a:pt x="7" y="5"/>
                    <a:pt x="7" y="4"/>
                  </a:cubicBezTo>
                  <a:cubicBezTo>
                    <a:pt x="7" y="0"/>
                    <a:pt x="7" y="0"/>
                    <a:pt x="7" y="0"/>
                  </a:cubicBezTo>
                  <a:lnTo>
                    <a:pt x="0" y="0"/>
                  </a:lnTo>
                  <a:close/>
                </a:path>
              </a:pathLst>
            </a:custGeom>
            <a:solidFill>
              <a:srgbClr val="23547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13" name="Freeform 1352"/>
            <p:cNvSpPr/>
            <p:nvPr/>
          </p:nvSpPr>
          <p:spPr bwMode="auto">
            <a:xfrm>
              <a:off x="5968298" y="6261004"/>
              <a:ext cx="231728" cy="199771"/>
            </a:xfrm>
            <a:custGeom>
              <a:avLst/>
              <a:gdLst>
                <a:gd name="T0" fmla="*/ 0 w 7"/>
                <a:gd name="T1" fmla="*/ 0 h 6"/>
                <a:gd name="T2" fmla="*/ 0 w 7"/>
                <a:gd name="T3" fmla="*/ 4 h 6"/>
                <a:gd name="T4" fmla="*/ 4 w 7"/>
                <a:gd name="T5" fmla="*/ 6 h 6"/>
                <a:gd name="T6" fmla="*/ 7 w 7"/>
                <a:gd name="T7" fmla="*/ 4 h 6"/>
                <a:gd name="T8" fmla="*/ 7 w 7"/>
                <a:gd name="T9" fmla="*/ 0 h 6"/>
                <a:gd name="T10" fmla="*/ 0 w 7"/>
                <a:gd name="T11" fmla="*/ 0 h 6"/>
              </a:gdLst>
              <a:ahLst/>
              <a:cxnLst>
                <a:cxn ang="0">
                  <a:pos x="T0" y="T1"/>
                </a:cxn>
                <a:cxn ang="0">
                  <a:pos x="T2" y="T3"/>
                </a:cxn>
                <a:cxn ang="0">
                  <a:pos x="T4" y="T5"/>
                </a:cxn>
                <a:cxn ang="0">
                  <a:pos x="T6" y="T7"/>
                </a:cxn>
                <a:cxn ang="0">
                  <a:pos x="T8" y="T9"/>
                </a:cxn>
                <a:cxn ang="0">
                  <a:pos x="T10" y="T11"/>
                </a:cxn>
              </a:cxnLst>
              <a:rect l="0" t="0" r="r" b="b"/>
              <a:pathLst>
                <a:path w="7" h="6">
                  <a:moveTo>
                    <a:pt x="0" y="0"/>
                  </a:moveTo>
                  <a:cubicBezTo>
                    <a:pt x="0" y="4"/>
                    <a:pt x="0" y="4"/>
                    <a:pt x="0" y="4"/>
                  </a:cubicBezTo>
                  <a:cubicBezTo>
                    <a:pt x="0" y="5"/>
                    <a:pt x="2" y="6"/>
                    <a:pt x="4" y="6"/>
                  </a:cubicBezTo>
                  <a:cubicBezTo>
                    <a:pt x="5" y="6"/>
                    <a:pt x="7" y="5"/>
                    <a:pt x="7" y="4"/>
                  </a:cubicBezTo>
                  <a:cubicBezTo>
                    <a:pt x="7" y="0"/>
                    <a:pt x="7" y="0"/>
                    <a:pt x="7" y="0"/>
                  </a:cubicBezTo>
                  <a:lnTo>
                    <a:pt x="0" y="0"/>
                  </a:lnTo>
                  <a:close/>
                </a:path>
              </a:pathLst>
            </a:custGeom>
            <a:solidFill>
              <a:srgbClr val="23547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14" name="Freeform 1353"/>
            <p:cNvSpPr/>
            <p:nvPr/>
          </p:nvSpPr>
          <p:spPr bwMode="auto">
            <a:xfrm>
              <a:off x="5904372" y="3679998"/>
              <a:ext cx="663228" cy="958887"/>
            </a:xfrm>
            <a:custGeom>
              <a:avLst/>
              <a:gdLst>
                <a:gd name="T0" fmla="*/ 83 w 83"/>
                <a:gd name="T1" fmla="*/ 12 h 120"/>
                <a:gd name="T2" fmla="*/ 58 w 83"/>
                <a:gd name="T3" fmla="*/ 0 h 120"/>
                <a:gd name="T4" fmla="*/ 41 w 83"/>
                <a:gd name="T5" fmla="*/ 8 h 120"/>
                <a:gd name="T6" fmla="*/ 25 w 83"/>
                <a:gd name="T7" fmla="*/ 0 h 120"/>
                <a:gd name="T8" fmla="*/ 0 w 83"/>
                <a:gd name="T9" fmla="*/ 12 h 120"/>
                <a:gd name="T10" fmla="*/ 16 w 83"/>
                <a:gd name="T11" fmla="*/ 120 h 120"/>
                <a:gd name="T12" fmla="*/ 62 w 83"/>
                <a:gd name="T13" fmla="*/ 120 h 120"/>
                <a:gd name="T14" fmla="*/ 83 w 83"/>
                <a:gd name="T15" fmla="*/ 12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0">
                  <a:moveTo>
                    <a:pt x="83" y="12"/>
                  </a:moveTo>
                  <a:lnTo>
                    <a:pt x="58" y="0"/>
                  </a:lnTo>
                  <a:lnTo>
                    <a:pt x="41" y="8"/>
                  </a:lnTo>
                  <a:lnTo>
                    <a:pt x="25" y="0"/>
                  </a:lnTo>
                  <a:lnTo>
                    <a:pt x="0" y="12"/>
                  </a:lnTo>
                  <a:lnTo>
                    <a:pt x="16" y="120"/>
                  </a:lnTo>
                  <a:lnTo>
                    <a:pt x="62" y="120"/>
                  </a:lnTo>
                  <a:lnTo>
                    <a:pt x="83" y="12"/>
                  </a:lnTo>
                  <a:close/>
                </a:path>
              </a:pathLst>
            </a:custGeom>
            <a:solidFill>
              <a:srgbClr val="DCDCD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15" name="Freeform 1354"/>
            <p:cNvSpPr/>
            <p:nvPr/>
          </p:nvSpPr>
          <p:spPr bwMode="auto">
            <a:xfrm>
              <a:off x="6168064" y="3775886"/>
              <a:ext cx="135840" cy="631270"/>
            </a:xfrm>
            <a:custGeom>
              <a:avLst/>
              <a:gdLst>
                <a:gd name="T0" fmla="*/ 12 w 17"/>
                <a:gd name="T1" fmla="*/ 0 h 79"/>
                <a:gd name="T2" fmla="*/ 0 w 17"/>
                <a:gd name="T3" fmla="*/ 0 h 79"/>
                <a:gd name="T4" fmla="*/ 0 w 17"/>
                <a:gd name="T5" fmla="*/ 70 h 79"/>
                <a:gd name="T6" fmla="*/ 8 w 17"/>
                <a:gd name="T7" fmla="*/ 79 h 79"/>
                <a:gd name="T8" fmla="*/ 17 w 17"/>
                <a:gd name="T9" fmla="*/ 70 h 79"/>
                <a:gd name="T10" fmla="*/ 12 w 17"/>
                <a:gd name="T11" fmla="*/ 0 h 79"/>
              </a:gdLst>
              <a:ahLst/>
              <a:cxnLst>
                <a:cxn ang="0">
                  <a:pos x="T0" y="T1"/>
                </a:cxn>
                <a:cxn ang="0">
                  <a:pos x="T2" y="T3"/>
                </a:cxn>
                <a:cxn ang="0">
                  <a:pos x="T4" y="T5"/>
                </a:cxn>
                <a:cxn ang="0">
                  <a:pos x="T6" y="T7"/>
                </a:cxn>
                <a:cxn ang="0">
                  <a:pos x="T8" y="T9"/>
                </a:cxn>
                <a:cxn ang="0">
                  <a:pos x="T10" y="T11"/>
                </a:cxn>
              </a:cxnLst>
              <a:rect l="0" t="0" r="r" b="b"/>
              <a:pathLst>
                <a:path w="17" h="79">
                  <a:moveTo>
                    <a:pt x="12" y="0"/>
                  </a:moveTo>
                  <a:lnTo>
                    <a:pt x="0" y="0"/>
                  </a:lnTo>
                  <a:lnTo>
                    <a:pt x="0" y="70"/>
                  </a:lnTo>
                  <a:lnTo>
                    <a:pt x="8" y="79"/>
                  </a:lnTo>
                  <a:lnTo>
                    <a:pt x="17" y="70"/>
                  </a:lnTo>
                  <a:lnTo>
                    <a:pt x="12" y="0"/>
                  </a:lnTo>
                  <a:close/>
                </a:path>
              </a:pathLst>
            </a:custGeom>
            <a:solidFill>
              <a:srgbClr val="929E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16" name="Freeform 1355"/>
            <p:cNvSpPr/>
            <p:nvPr/>
          </p:nvSpPr>
          <p:spPr bwMode="auto">
            <a:xfrm>
              <a:off x="6168064" y="3743924"/>
              <a:ext cx="135840" cy="63926"/>
            </a:xfrm>
            <a:custGeom>
              <a:avLst/>
              <a:gdLst>
                <a:gd name="T0" fmla="*/ 17 w 17"/>
                <a:gd name="T1" fmla="*/ 0 h 8"/>
                <a:gd name="T2" fmla="*/ 17 w 17"/>
                <a:gd name="T3" fmla="*/ 0 h 8"/>
                <a:gd name="T4" fmla="*/ 8 w 17"/>
                <a:gd name="T5" fmla="*/ 8 h 8"/>
                <a:gd name="T6" fmla="*/ 4 w 17"/>
                <a:gd name="T7" fmla="*/ 8 h 8"/>
                <a:gd name="T8" fmla="*/ 0 w 17"/>
                <a:gd name="T9" fmla="*/ 4 h 8"/>
                <a:gd name="T10" fmla="*/ 0 w 17"/>
                <a:gd name="T11" fmla="*/ 0 h 8"/>
                <a:gd name="T12" fmla="*/ 8 w 17"/>
                <a:gd name="T13" fmla="*/ 0 h 8"/>
                <a:gd name="T14" fmla="*/ 17 w 1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8">
                  <a:moveTo>
                    <a:pt x="17" y="0"/>
                  </a:moveTo>
                  <a:lnTo>
                    <a:pt x="17" y="0"/>
                  </a:lnTo>
                  <a:lnTo>
                    <a:pt x="8" y="8"/>
                  </a:lnTo>
                  <a:lnTo>
                    <a:pt x="4" y="8"/>
                  </a:lnTo>
                  <a:lnTo>
                    <a:pt x="0" y="4"/>
                  </a:lnTo>
                  <a:lnTo>
                    <a:pt x="0" y="0"/>
                  </a:lnTo>
                  <a:lnTo>
                    <a:pt x="8" y="0"/>
                  </a:lnTo>
                  <a:lnTo>
                    <a:pt x="17" y="0"/>
                  </a:lnTo>
                  <a:close/>
                </a:path>
              </a:pathLst>
            </a:custGeom>
            <a:solidFill>
              <a:srgbClr val="83918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17" name="Freeform 1356"/>
            <p:cNvSpPr/>
            <p:nvPr/>
          </p:nvSpPr>
          <p:spPr bwMode="auto">
            <a:xfrm>
              <a:off x="6032224" y="3679998"/>
              <a:ext cx="199766" cy="95889"/>
            </a:xfrm>
            <a:custGeom>
              <a:avLst/>
              <a:gdLst>
                <a:gd name="T0" fmla="*/ 3 w 6"/>
                <a:gd name="T1" fmla="*/ 3 h 3"/>
                <a:gd name="T2" fmla="*/ 0 w 6"/>
                <a:gd name="T3" fmla="*/ 1 h 3"/>
                <a:gd name="T4" fmla="*/ 3 w 6"/>
                <a:gd name="T5" fmla="*/ 0 h 3"/>
                <a:gd name="T6" fmla="*/ 6 w 6"/>
                <a:gd name="T7" fmla="*/ 2 h 3"/>
                <a:gd name="T8" fmla="*/ 3 w 6"/>
                <a:gd name="T9" fmla="*/ 3 h 3"/>
              </a:gdLst>
              <a:ahLst/>
              <a:cxnLst>
                <a:cxn ang="0">
                  <a:pos x="T0" y="T1"/>
                </a:cxn>
                <a:cxn ang="0">
                  <a:pos x="T2" y="T3"/>
                </a:cxn>
                <a:cxn ang="0">
                  <a:pos x="T4" y="T5"/>
                </a:cxn>
                <a:cxn ang="0">
                  <a:pos x="T6" y="T7"/>
                </a:cxn>
                <a:cxn ang="0">
                  <a:pos x="T8" y="T9"/>
                </a:cxn>
              </a:cxnLst>
              <a:rect l="0" t="0" r="r" b="b"/>
              <a:pathLst>
                <a:path w="6" h="3">
                  <a:moveTo>
                    <a:pt x="3" y="3"/>
                  </a:moveTo>
                  <a:cubicBezTo>
                    <a:pt x="2" y="2"/>
                    <a:pt x="0" y="1"/>
                    <a:pt x="0" y="1"/>
                  </a:cubicBezTo>
                  <a:cubicBezTo>
                    <a:pt x="3" y="0"/>
                    <a:pt x="3" y="0"/>
                    <a:pt x="3" y="0"/>
                  </a:cubicBezTo>
                  <a:cubicBezTo>
                    <a:pt x="6" y="2"/>
                    <a:pt x="6" y="2"/>
                    <a:pt x="6" y="2"/>
                  </a:cubicBezTo>
                  <a:cubicBezTo>
                    <a:pt x="6" y="2"/>
                    <a:pt x="4" y="3"/>
                    <a:pt x="3" y="3"/>
                  </a:cubicBezTo>
                </a:path>
              </a:pathLst>
            </a:custGeom>
            <a:solidFill>
              <a:srgbClr val="FDFFF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18" name="Freeform 1357"/>
            <p:cNvSpPr/>
            <p:nvPr/>
          </p:nvSpPr>
          <p:spPr bwMode="auto">
            <a:xfrm>
              <a:off x="6231990" y="3679998"/>
              <a:ext cx="199766" cy="95889"/>
            </a:xfrm>
            <a:custGeom>
              <a:avLst/>
              <a:gdLst>
                <a:gd name="T0" fmla="*/ 3 w 6"/>
                <a:gd name="T1" fmla="*/ 3 h 3"/>
                <a:gd name="T2" fmla="*/ 6 w 6"/>
                <a:gd name="T3" fmla="*/ 1 h 3"/>
                <a:gd name="T4" fmla="*/ 3 w 6"/>
                <a:gd name="T5" fmla="*/ 0 h 3"/>
                <a:gd name="T6" fmla="*/ 0 w 6"/>
                <a:gd name="T7" fmla="*/ 2 h 3"/>
                <a:gd name="T8" fmla="*/ 3 w 6"/>
                <a:gd name="T9" fmla="*/ 3 h 3"/>
              </a:gdLst>
              <a:ahLst/>
              <a:cxnLst>
                <a:cxn ang="0">
                  <a:pos x="T0" y="T1"/>
                </a:cxn>
                <a:cxn ang="0">
                  <a:pos x="T2" y="T3"/>
                </a:cxn>
                <a:cxn ang="0">
                  <a:pos x="T4" y="T5"/>
                </a:cxn>
                <a:cxn ang="0">
                  <a:pos x="T6" y="T7"/>
                </a:cxn>
                <a:cxn ang="0">
                  <a:pos x="T8" y="T9"/>
                </a:cxn>
              </a:cxnLst>
              <a:rect l="0" t="0" r="r" b="b"/>
              <a:pathLst>
                <a:path w="6" h="3">
                  <a:moveTo>
                    <a:pt x="3" y="3"/>
                  </a:moveTo>
                  <a:cubicBezTo>
                    <a:pt x="4" y="2"/>
                    <a:pt x="6" y="1"/>
                    <a:pt x="6" y="1"/>
                  </a:cubicBezTo>
                  <a:cubicBezTo>
                    <a:pt x="3" y="0"/>
                    <a:pt x="3" y="0"/>
                    <a:pt x="3" y="0"/>
                  </a:cubicBezTo>
                  <a:cubicBezTo>
                    <a:pt x="0" y="2"/>
                    <a:pt x="0" y="2"/>
                    <a:pt x="0" y="2"/>
                  </a:cubicBezTo>
                  <a:cubicBezTo>
                    <a:pt x="0" y="2"/>
                    <a:pt x="2" y="3"/>
                    <a:pt x="3" y="3"/>
                  </a:cubicBezTo>
                </a:path>
              </a:pathLst>
            </a:custGeom>
            <a:solidFill>
              <a:srgbClr val="FDFFF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19" name="Freeform 1358"/>
            <p:cNvSpPr/>
            <p:nvPr/>
          </p:nvSpPr>
          <p:spPr bwMode="auto">
            <a:xfrm>
              <a:off x="5472873" y="3775886"/>
              <a:ext cx="431499" cy="1222583"/>
            </a:xfrm>
            <a:custGeom>
              <a:avLst/>
              <a:gdLst>
                <a:gd name="T0" fmla="*/ 6 w 13"/>
                <a:gd name="T1" fmla="*/ 37 h 37"/>
                <a:gd name="T2" fmla="*/ 0 w 13"/>
                <a:gd name="T3" fmla="*/ 35 h 37"/>
                <a:gd name="T4" fmla="*/ 7 w 13"/>
                <a:gd name="T5" fmla="*/ 7 h 37"/>
                <a:gd name="T6" fmla="*/ 11 w 13"/>
                <a:gd name="T7" fmla="*/ 1 h 37"/>
                <a:gd name="T8" fmla="*/ 13 w 13"/>
                <a:gd name="T9" fmla="*/ 0 h 37"/>
                <a:gd name="T10" fmla="*/ 13 w 13"/>
                <a:gd name="T11" fmla="*/ 14 h 37"/>
                <a:gd name="T12" fmla="*/ 6 w 13"/>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3" h="37">
                  <a:moveTo>
                    <a:pt x="6" y="37"/>
                  </a:moveTo>
                  <a:cubicBezTo>
                    <a:pt x="0" y="35"/>
                    <a:pt x="0" y="35"/>
                    <a:pt x="0" y="35"/>
                  </a:cubicBezTo>
                  <a:cubicBezTo>
                    <a:pt x="0" y="35"/>
                    <a:pt x="4" y="14"/>
                    <a:pt x="7" y="7"/>
                  </a:cubicBezTo>
                  <a:cubicBezTo>
                    <a:pt x="9" y="4"/>
                    <a:pt x="10" y="2"/>
                    <a:pt x="11" y="1"/>
                  </a:cubicBezTo>
                  <a:cubicBezTo>
                    <a:pt x="12" y="0"/>
                    <a:pt x="13" y="0"/>
                    <a:pt x="13" y="0"/>
                  </a:cubicBezTo>
                  <a:cubicBezTo>
                    <a:pt x="13" y="14"/>
                    <a:pt x="13" y="14"/>
                    <a:pt x="13" y="14"/>
                  </a:cubicBezTo>
                  <a:lnTo>
                    <a:pt x="6" y="37"/>
                  </a:lnTo>
                  <a:close/>
                </a:path>
              </a:pathLst>
            </a:custGeom>
            <a:solidFill>
              <a:srgbClr val="00598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20" name="Oval 1359"/>
            <p:cNvSpPr>
              <a:spLocks noChangeArrowheads="1"/>
            </p:cNvSpPr>
            <p:nvPr/>
          </p:nvSpPr>
          <p:spPr bwMode="auto">
            <a:xfrm>
              <a:off x="6767371" y="4870618"/>
              <a:ext cx="199766" cy="199771"/>
            </a:xfrm>
            <a:prstGeom prst="ellipse">
              <a:avLst/>
            </a:prstGeom>
            <a:solidFill>
              <a:srgbClr val="E5BD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21" name="Freeform 1360"/>
            <p:cNvSpPr/>
            <p:nvPr/>
          </p:nvSpPr>
          <p:spPr bwMode="auto">
            <a:xfrm>
              <a:off x="6567600" y="3775886"/>
              <a:ext cx="431499" cy="1222583"/>
            </a:xfrm>
            <a:custGeom>
              <a:avLst/>
              <a:gdLst>
                <a:gd name="T0" fmla="*/ 5 w 13"/>
                <a:gd name="T1" fmla="*/ 37 h 37"/>
                <a:gd name="T2" fmla="*/ 13 w 13"/>
                <a:gd name="T3" fmla="*/ 35 h 37"/>
                <a:gd name="T4" fmla="*/ 5 w 13"/>
                <a:gd name="T5" fmla="*/ 7 h 37"/>
                <a:gd name="T6" fmla="*/ 1 w 13"/>
                <a:gd name="T7" fmla="*/ 1 h 37"/>
                <a:gd name="T8" fmla="*/ 0 w 13"/>
                <a:gd name="T9" fmla="*/ 0 h 37"/>
                <a:gd name="T10" fmla="*/ 0 w 13"/>
                <a:gd name="T11" fmla="*/ 16 h 37"/>
                <a:gd name="T12" fmla="*/ 5 w 13"/>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3" h="37">
                  <a:moveTo>
                    <a:pt x="5" y="37"/>
                  </a:moveTo>
                  <a:cubicBezTo>
                    <a:pt x="13" y="35"/>
                    <a:pt x="13" y="35"/>
                    <a:pt x="13" y="35"/>
                  </a:cubicBezTo>
                  <a:cubicBezTo>
                    <a:pt x="13" y="35"/>
                    <a:pt x="8" y="14"/>
                    <a:pt x="5" y="7"/>
                  </a:cubicBezTo>
                  <a:cubicBezTo>
                    <a:pt x="4" y="4"/>
                    <a:pt x="2" y="2"/>
                    <a:pt x="1" y="1"/>
                  </a:cubicBezTo>
                  <a:cubicBezTo>
                    <a:pt x="1" y="0"/>
                    <a:pt x="0" y="0"/>
                    <a:pt x="0" y="0"/>
                  </a:cubicBezTo>
                  <a:cubicBezTo>
                    <a:pt x="0" y="16"/>
                    <a:pt x="0" y="16"/>
                    <a:pt x="0" y="16"/>
                  </a:cubicBezTo>
                  <a:lnTo>
                    <a:pt x="5" y="37"/>
                  </a:lnTo>
                  <a:close/>
                </a:path>
              </a:pathLst>
            </a:custGeom>
            <a:solidFill>
              <a:srgbClr val="00598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22" name="Freeform 1361"/>
            <p:cNvSpPr/>
            <p:nvPr/>
          </p:nvSpPr>
          <p:spPr bwMode="auto">
            <a:xfrm>
              <a:off x="5872410" y="4606922"/>
              <a:ext cx="727153" cy="1022813"/>
            </a:xfrm>
            <a:custGeom>
              <a:avLst/>
              <a:gdLst>
                <a:gd name="T0" fmla="*/ 20 w 22"/>
                <a:gd name="T1" fmla="*/ 31 h 31"/>
                <a:gd name="T2" fmla="*/ 22 w 22"/>
                <a:gd name="T3" fmla="*/ 12 h 31"/>
                <a:gd name="T4" fmla="*/ 21 w 22"/>
                <a:gd name="T5" fmla="*/ 0 h 31"/>
                <a:gd name="T6" fmla="*/ 1 w 22"/>
                <a:gd name="T7" fmla="*/ 0 h 31"/>
                <a:gd name="T8" fmla="*/ 0 w 22"/>
                <a:gd name="T9" fmla="*/ 12 h 31"/>
                <a:gd name="T10" fmla="*/ 2 w 22"/>
                <a:gd name="T11" fmla="*/ 31 h 31"/>
                <a:gd name="T12" fmla="*/ 20 w 22"/>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22" h="31">
                  <a:moveTo>
                    <a:pt x="20" y="31"/>
                  </a:moveTo>
                  <a:cubicBezTo>
                    <a:pt x="20" y="31"/>
                    <a:pt x="22" y="17"/>
                    <a:pt x="22" y="12"/>
                  </a:cubicBezTo>
                  <a:cubicBezTo>
                    <a:pt x="22" y="9"/>
                    <a:pt x="21" y="0"/>
                    <a:pt x="21" y="0"/>
                  </a:cubicBezTo>
                  <a:cubicBezTo>
                    <a:pt x="1" y="0"/>
                    <a:pt x="1" y="0"/>
                    <a:pt x="1" y="0"/>
                  </a:cubicBezTo>
                  <a:cubicBezTo>
                    <a:pt x="1" y="0"/>
                    <a:pt x="0" y="9"/>
                    <a:pt x="0" y="12"/>
                  </a:cubicBezTo>
                  <a:cubicBezTo>
                    <a:pt x="0" y="17"/>
                    <a:pt x="2" y="31"/>
                    <a:pt x="2" y="31"/>
                  </a:cubicBezTo>
                  <a:lnTo>
                    <a:pt x="20" y="31"/>
                  </a:lnTo>
                  <a:close/>
                </a:path>
              </a:pathLst>
            </a:custGeom>
            <a:solidFill>
              <a:srgbClr val="23547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23" name="Freeform 1362"/>
            <p:cNvSpPr/>
            <p:nvPr/>
          </p:nvSpPr>
          <p:spPr bwMode="auto">
            <a:xfrm>
              <a:off x="5872410" y="3711961"/>
              <a:ext cx="295654" cy="1158657"/>
            </a:xfrm>
            <a:custGeom>
              <a:avLst/>
              <a:gdLst>
                <a:gd name="T0" fmla="*/ 7 w 9"/>
                <a:gd name="T1" fmla="*/ 33 h 35"/>
                <a:gd name="T2" fmla="*/ 9 w 9"/>
                <a:gd name="T3" fmla="*/ 20 h 35"/>
                <a:gd name="T4" fmla="*/ 5 w 9"/>
                <a:gd name="T5" fmla="*/ 0 h 35"/>
                <a:gd name="T6" fmla="*/ 3 w 9"/>
                <a:gd name="T7" fmla="*/ 0 h 35"/>
                <a:gd name="T8" fmla="*/ 2 w 9"/>
                <a:gd name="T9" fmla="*/ 1 h 35"/>
                <a:gd name="T10" fmla="*/ 1 w 9"/>
                <a:gd name="T11" fmla="*/ 2 h 35"/>
                <a:gd name="T12" fmla="*/ 0 w 9"/>
                <a:gd name="T13" fmla="*/ 35 h 35"/>
                <a:gd name="T14" fmla="*/ 7 w 9"/>
                <a:gd name="T15" fmla="*/ 33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35">
                  <a:moveTo>
                    <a:pt x="7" y="33"/>
                  </a:moveTo>
                  <a:cubicBezTo>
                    <a:pt x="9" y="20"/>
                    <a:pt x="9" y="20"/>
                    <a:pt x="9" y="20"/>
                  </a:cubicBezTo>
                  <a:cubicBezTo>
                    <a:pt x="5" y="0"/>
                    <a:pt x="5" y="0"/>
                    <a:pt x="5" y="0"/>
                  </a:cubicBezTo>
                  <a:cubicBezTo>
                    <a:pt x="4" y="0"/>
                    <a:pt x="4" y="0"/>
                    <a:pt x="3" y="0"/>
                  </a:cubicBezTo>
                  <a:cubicBezTo>
                    <a:pt x="2" y="1"/>
                    <a:pt x="2" y="1"/>
                    <a:pt x="2" y="1"/>
                  </a:cubicBezTo>
                  <a:cubicBezTo>
                    <a:pt x="1" y="2"/>
                    <a:pt x="1" y="2"/>
                    <a:pt x="1" y="2"/>
                  </a:cubicBezTo>
                  <a:cubicBezTo>
                    <a:pt x="0" y="35"/>
                    <a:pt x="0" y="35"/>
                    <a:pt x="0" y="35"/>
                  </a:cubicBezTo>
                  <a:lnTo>
                    <a:pt x="7" y="33"/>
                  </a:lnTo>
                  <a:close/>
                </a:path>
              </a:pathLst>
            </a:custGeom>
            <a:solidFill>
              <a:srgbClr val="00619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24" name="Freeform 1363"/>
            <p:cNvSpPr/>
            <p:nvPr/>
          </p:nvSpPr>
          <p:spPr bwMode="auto">
            <a:xfrm>
              <a:off x="5936335" y="3711961"/>
              <a:ext cx="231728" cy="663233"/>
            </a:xfrm>
            <a:custGeom>
              <a:avLst/>
              <a:gdLst>
                <a:gd name="T0" fmla="*/ 1 w 7"/>
                <a:gd name="T1" fmla="*/ 11 h 20"/>
                <a:gd name="T2" fmla="*/ 2 w 7"/>
                <a:gd name="T3" fmla="*/ 7 h 20"/>
                <a:gd name="T4" fmla="*/ 0 w 7"/>
                <a:gd name="T5" fmla="*/ 4 h 20"/>
                <a:gd name="T6" fmla="*/ 1 w 7"/>
                <a:gd name="T7" fmla="*/ 0 h 20"/>
                <a:gd name="T8" fmla="*/ 3 w 7"/>
                <a:gd name="T9" fmla="*/ 0 h 20"/>
                <a:gd name="T10" fmla="*/ 7 w 7"/>
                <a:gd name="T11" fmla="*/ 20 h 20"/>
                <a:gd name="T12" fmla="*/ 1 w 7"/>
                <a:gd name="T13" fmla="*/ 11 h 20"/>
              </a:gdLst>
              <a:ahLst/>
              <a:cxnLst>
                <a:cxn ang="0">
                  <a:pos x="T0" y="T1"/>
                </a:cxn>
                <a:cxn ang="0">
                  <a:pos x="T2" y="T3"/>
                </a:cxn>
                <a:cxn ang="0">
                  <a:pos x="T4" y="T5"/>
                </a:cxn>
                <a:cxn ang="0">
                  <a:pos x="T6" y="T7"/>
                </a:cxn>
                <a:cxn ang="0">
                  <a:pos x="T8" y="T9"/>
                </a:cxn>
                <a:cxn ang="0">
                  <a:pos x="T10" y="T11"/>
                </a:cxn>
                <a:cxn ang="0">
                  <a:pos x="T12" y="T13"/>
                </a:cxn>
              </a:cxnLst>
              <a:rect l="0" t="0" r="r" b="b"/>
              <a:pathLst>
                <a:path w="7" h="20">
                  <a:moveTo>
                    <a:pt x="1" y="11"/>
                  </a:moveTo>
                  <a:cubicBezTo>
                    <a:pt x="1" y="10"/>
                    <a:pt x="2" y="7"/>
                    <a:pt x="2" y="7"/>
                  </a:cubicBezTo>
                  <a:cubicBezTo>
                    <a:pt x="2" y="7"/>
                    <a:pt x="0" y="5"/>
                    <a:pt x="0" y="4"/>
                  </a:cubicBezTo>
                  <a:cubicBezTo>
                    <a:pt x="0" y="3"/>
                    <a:pt x="0" y="1"/>
                    <a:pt x="1" y="0"/>
                  </a:cubicBezTo>
                  <a:cubicBezTo>
                    <a:pt x="2" y="0"/>
                    <a:pt x="3" y="0"/>
                    <a:pt x="3" y="0"/>
                  </a:cubicBezTo>
                  <a:cubicBezTo>
                    <a:pt x="7" y="20"/>
                    <a:pt x="7" y="20"/>
                    <a:pt x="7" y="20"/>
                  </a:cubicBezTo>
                  <a:cubicBezTo>
                    <a:pt x="7" y="20"/>
                    <a:pt x="1" y="14"/>
                    <a:pt x="1" y="11"/>
                  </a:cubicBezTo>
                </a:path>
              </a:pathLst>
            </a:custGeom>
            <a:solidFill>
              <a:srgbClr val="23547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25" name="Freeform 1364"/>
            <p:cNvSpPr/>
            <p:nvPr/>
          </p:nvSpPr>
          <p:spPr bwMode="auto">
            <a:xfrm>
              <a:off x="6303909" y="3711961"/>
              <a:ext cx="263691" cy="1158657"/>
            </a:xfrm>
            <a:custGeom>
              <a:avLst/>
              <a:gdLst>
                <a:gd name="T0" fmla="*/ 2 w 8"/>
                <a:gd name="T1" fmla="*/ 33 h 35"/>
                <a:gd name="T2" fmla="*/ 0 w 8"/>
                <a:gd name="T3" fmla="*/ 20 h 35"/>
                <a:gd name="T4" fmla="*/ 3 w 8"/>
                <a:gd name="T5" fmla="*/ 0 h 35"/>
                <a:gd name="T6" fmla="*/ 6 w 8"/>
                <a:gd name="T7" fmla="*/ 0 h 35"/>
                <a:gd name="T8" fmla="*/ 7 w 8"/>
                <a:gd name="T9" fmla="*/ 1 h 35"/>
                <a:gd name="T10" fmla="*/ 8 w 8"/>
                <a:gd name="T11" fmla="*/ 2 h 35"/>
                <a:gd name="T12" fmla="*/ 8 w 8"/>
                <a:gd name="T13" fmla="*/ 35 h 35"/>
                <a:gd name="T14" fmla="*/ 2 w 8"/>
                <a:gd name="T15" fmla="*/ 33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35">
                  <a:moveTo>
                    <a:pt x="2" y="33"/>
                  </a:moveTo>
                  <a:cubicBezTo>
                    <a:pt x="0" y="20"/>
                    <a:pt x="0" y="20"/>
                    <a:pt x="0" y="20"/>
                  </a:cubicBezTo>
                  <a:cubicBezTo>
                    <a:pt x="3" y="0"/>
                    <a:pt x="3" y="0"/>
                    <a:pt x="3" y="0"/>
                  </a:cubicBezTo>
                  <a:cubicBezTo>
                    <a:pt x="4" y="0"/>
                    <a:pt x="5" y="0"/>
                    <a:pt x="6" y="0"/>
                  </a:cubicBezTo>
                  <a:cubicBezTo>
                    <a:pt x="7" y="1"/>
                    <a:pt x="7" y="1"/>
                    <a:pt x="7" y="1"/>
                  </a:cubicBezTo>
                  <a:cubicBezTo>
                    <a:pt x="8" y="2"/>
                    <a:pt x="8" y="2"/>
                    <a:pt x="8" y="2"/>
                  </a:cubicBezTo>
                  <a:cubicBezTo>
                    <a:pt x="8" y="35"/>
                    <a:pt x="8" y="35"/>
                    <a:pt x="8" y="35"/>
                  </a:cubicBezTo>
                  <a:lnTo>
                    <a:pt x="2" y="33"/>
                  </a:lnTo>
                  <a:close/>
                </a:path>
              </a:pathLst>
            </a:custGeom>
            <a:solidFill>
              <a:srgbClr val="00619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26" name="Freeform 1365"/>
            <p:cNvSpPr/>
            <p:nvPr/>
          </p:nvSpPr>
          <p:spPr bwMode="auto">
            <a:xfrm>
              <a:off x="6303909" y="3711961"/>
              <a:ext cx="231728" cy="663233"/>
            </a:xfrm>
            <a:custGeom>
              <a:avLst/>
              <a:gdLst>
                <a:gd name="T0" fmla="*/ 6 w 7"/>
                <a:gd name="T1" fmla="*/ 11 h 20"/>
                <a:gd name="T2" fmla="*/ 4 w 7"/>
                <a:gd name="T3" fmla="*/ 7 h 20"/>
                <a:gd name="T4" fmla="*/ 7 w 7"/>
                <a:gd name="T5" fmla="*/ 4 h 20"/>
                <a:gd name="T6" fmla="*/ 5 w 7"/>
                <a:gd name="T7" fmla="*/ 0 h 20"/>
                <a:gd name="T8" fmla="*/ 3 w 7"/>
                <a:gd name="T9" fmla="*/ 0 h 20"/>
                <a:gd name="T10" fmla="*/ 0 w 7"/>
                <a:gd name="T11" fmla="*/ 20 h 20"/>
                <a:gd name="T12" fmla="*/ 6 w 7"/>
                <a:gd name="T13" fmla="*/ 11 h 20"/>
              </a:gdLst>
              <a:ahLst/>
              <a:cxnLst>
                <a:cxn ang="0">
                  <a:pos x="T0" y="T1"/>
                </a:cxn>
                <a:cxn ang="0">
                  <a:pos x="T2" y="T3"/>
                </a:cxn>
                <a:cxn ang="0">
                  <a:pos x="T4" y="T5"/>
                </a:cxn>
                <a:cxn ang="0">
                  <a:pos x="T6" y="T7"/>
                </a:cxn>
                <a:cxn ang="0">
                  <a:pos x="T8" y="T9"/>
                </a:cxn>
                <a:cxn ang="0">
                  <a:pos x="T10" y="T11"/>
                </a:cxn>
                <a:cxn ang="0">
                  <a:pos x="T12" y="T13"/>
                </a:cxn>
              </a:cxnLst>
              <a:rect l="0" t="0" r="r" b="b"/>
              <a:pathLst>
                <a:path w="7" h="20">
                  <a:moveTo>
                    <a:pt x="6" y="11"/>
                  </a:moveTo>
                  <a:cubicBezTo>
                    <a:pt x="6" y="10"/>
                    <a:pt x="4" y="7"/>
                    <a:pt x="4" y="7"/>
                  </a:cubicBezTo>
                  <a:cubicBezTo>
                    <a:pt x="4" y="7"/>
                    <a:pt x="6" y="5"/>
                    <a:pt x="7" y="4"/>
                  </a:cubicBezTo>
                  <a:cubicBezTo>
                    <a:pt x="7" y="3"/>
                    <a:pt x="6" y="1"/>
                    <a:pt x="5" y="0"/>
                  </a:cubicBezTo>
                  <a:cubicBezTo>
                    <a:pt x="5" y="0"/>
                    <a:pt x="3" y="0"/>
                    <a:pt x="3" y="0"/>
                  </a:cubicBezTo>
                  <a:cubicBezTo>
                    <a:pt x="0" y="20"/>
                    <a:pt x="0" y="20"/>
                    <a:pt x="0" y="20"/>
                  </a:cubicBezTo>
                  <a:cubicBezTo>
                    <a:pt x="0" y="20"/>
                    <a:pt x="6" y="14"/>
                    <a:pt x="6" y="11"/>
                  </a:cubicBezTo>
                </a:path>
              </a:pathLst>
            </a:custGeom>
            <a:solidFill>
              <a:srgbClr val="23547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27" name="Oval 1366"/>
            <p:cNvSpPr>
              <a:spLocks noChangeArrowheads="1"/>
            </p:cNvSpPr>
            <p:nvPr/>
          </p:nvSpPr>
          <p:spPr bwMode="auto">
            <a:xfrm>
              <a:off x="6335872" y="4303274"/>
              <a:ext cx="63926" cy="71919"/>
            </a:xfrm>
            <a:prstGeom prst="ellipse">
              <a:avLst/>
            </a:prstGeom>
            <a:solidFill>
              <a:srgbClr val="23547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28" name="Freeform 1367"/>
            <p:cNvSpPr/>
            <p:nvPr/>
          </p:nvSpPr>
          <p:spPr bwMode="auto">
            <a:xfrm>
              <a:off x="5472873" y="5166272"/>
              <a:ext cx="359580" cy="1526231"/>
            </a:xfrm>
            <a:custGeom>
              <a:avLst/>
              <a:gdLst>
                <a:gd name="T0" fmla="*/ 0 w 11"/>
                <a:gd name="T1" fmla="*/ 0 h 46"/>
                <a:gd name="T2" fmla="*/ 1 w 11"/>
                <a:gd name="T3" fmla="*/ 35 h 46"/>
                <a:gd name="T4" fmla="*/ 1 w 11"/>
                <a:gd name="T5" fmla="*/ 39 h 46"/>
                <a:gd name="T6" fmla="*/ 1 w 11"/>
                <a:gd name="T7" fmla="*/ 44 h 46"/>
                <a:gd name="T8" fmla="*/ 5 w 11"/>
                <a:gd name="T9" fmla="*/ 46 h 46"/>
                <a:gd name="T10" fmla="*/ 9 w 11"/>
                <a:gd name="T11" fmla="*/ 44 h 46"/>
                <a:gd name="T12" fmla="*/ 10 w 11"/>
                <a:gd name="T13" fmla="*/ 39 h 46"/>
                <a:gd name="T14" fmla="*/ 11 w 11"/>
                <a:gd name="T15" fmla="*/ 0 h 46"/>
                <a:gd name="T16" fmla="*/ 0 w 11"/>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6">
                  <a:moveTo>
                    <a:pt x="0" y="0"/>
                  </a:moveTo>
                  <a:cubicBezTo>
                    <a:pt x="1" y="35"/>
                    <a:pt x="1" y="35"/>
                    <a:pt x="1" y="35"/>
                  </a:cubicBezTo>
                  <a:cubicBezTo>
                    <a:pt x="1" y="39"/>
                    <a:pt x="1" y="39"/>
                    <a:pt x="1" y="39"/>
                  </a:cubicBezTo>
                  <a:cubicBezTo>
                    <a:pt x="1" y="44"/>
                    <a:pt x="1" y="44"/>
                    <a:pt x="1" y="44"/>
                  </a:cubicBezTo>
                  <a:cubicBezTo>
                    <a:pt x="1" y="45"/>
                    <a:pt x="3" y="46"/>
                    <a:pt x="5" y="46"/>
                  </a:cubicBezTo>
                  <a:cubicBezTo>
                    <a:pt x="8" y="46"/>
                    <a:pt x="9" y="45"/>
                    <a:pt x="9" y="44"/>
                  </a:cubicBezTo>
                  <a:cubicBezTo>
                    <a:pt x="10" y="39"/>
                    <a:pt x="10" y="39"/>
                    <a:pt x="10" y="39"/>
                  </a:cubicBezTo>
                  <a:cubicBezTo>
                    <a:pt x="11" y="0"/>
                    <a:pt x="11" y="0"/>
                    <a:pt x="11" y="0"/>
                  </a:cubicBezTo>
                  <a:lnTo>
                    <a:pt x="0" y="0"/>
                  </a:lnTo>
                  <a:close/>
                </a:path>
              </a:pathLst>
            </a:custGeom>
            <a:solidFill>
              <a:srgbClr val="E5BD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29" name="Freeform 1368"/>
            <p:cNvSpPr/>
            <p:nvPr/>
          </p:nvSpPr>
          <p:spPr bwMode="auto">
            <a:xfrm>
              <a:off x="5041374" y="5166272"/>
              <a:ext cx="327617" cy="1526231"/>
            </a:xfrm>
            <a:custGeom>
              <a:avLst/>
              <a:gdLst>
                <a:gd name="T0" fmla="*/ 0 w 10"/>
                <a:gd name="T1" fmla="*/ 0 h 46"/>
                <a:gd name="T2" fmla="*/ 1 w 10"/>
                <a:gd name="T3" fmla="*/ 35 h 46"/>
                <a:gd name="T4" fmla="*/ 1 w 10"/>
                <a:gd name="T5" fmla="*/ 39 h 46"/>
                <a:gd name="T6" fmla="*/ 1 w 10"/>
                <a:gd name="T7" fmla="*/ 44 h 46"/>
                <a:gd name="T8" fmla="*/ 5 w 10"/>
                <a:gd name="T9" fmla="*/ 46 h 46"/>
                <a:gd name="T10" fmla="*/ 9 w 10"/>
                <a:gd name="T11" fmla="*/ 44 h 46"/>
                <a:gd name="T12" fmla="*/ 9 w 10"/>
                <a:gd name="T13" fmla="*/ 39 h 46"/>
                <a:gd name="T14" fmla="*/ 10 w 10"/>
                <a:gd name="T15" fmla="*/ 0 h 46"/>
                <a:gd name="T16" fmla="*/ 0 w 1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46">
                  <a:moveTo>
                    <a:pt x="0" y="0"/>
                  </a:moveTo>
                  <a:cubicBezTo>
                    <a:pt x="1" y="35"/>
                    <a:pt x="1" y="35"/>
                    <a:pt x="1" y="35"/>
                  </a:cubicBezTo>
                  <a:cubicBezTo>
                    <a:pt x="1" y="39"/>
                    <a:pt x="1" y="39"/>
                    <a:pt x="1" y="39"/>
                  </a:cubicBezTo>
                  <a:cubicBezTo>
                    <a:pt x="1" y="44"/>
                    <a:pt x="1" y="44"/>
                    <a:pt x="1" y="44"/>
                  </a:cubicBezTo>
                  <a:cubicBezTo>
                    <a:pt x="1" y="45"/>
                    <a:pt x="3" y="46"/>
                    <a:pt x="5" y="46"/>
                  </a:cubicBezTo>
                  <a:cubicBezTo>
                    <a:pt x="7" y="46"/>
                    <a:pt x="9" y="45"/>
                    <a:pt x="9" y="44"/>
                  </a:cubicBezTo>
                  <a:cubicBezTo>
                    <a:pt x="9" y="39"/>
                    <a:pt x="9" y="39"/>
                    <a:pt x="9" y="39"/>
                  </a:cubicBezTo>
                  <a:cubicBezTo>
                    <a:pt x="10" y="0"/>
                    <a:pt x="10" y="0"/>
                    <a:pt x="10" y="0"/>
                  </a:cubicBezTo>
                  <a:lnTo>
                    <a:pt x="0" y="0"/>
                  </a:lnTo>
                  <a:close/>
                </a:path>
              </a:pathLst>
            </a:custGeom>
            <a:solidFill>
              <a:srgbClr val="E5BD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30" name="Freeform 1369"/>
            <p:cNvSpPr/>
            <p:nvPr/>
          </p:nvSpPr>
          <p:spPr bwMode="auto">
            <a:xfrm>
              <a:off x="4969455" y="6492732"/>
              <a:ext cx="471450" cy="231734"/>
            </a:xfrm>
            <a:custGeom>
              <a:avLst/>
              <a:gdLst>
                <a:gd name="T0" fmla="*/ 0 w 14"/>
                <a:gd name="T1" fmla="*/ 0 h 7"/>
                <a:gd name="T2" fmla="*/ 0 w 14"/>
                <a:gd name="T3" fmla="*/ 0 h 7"/>
                <a:gd name="T4" fmla="*/ 7 w 14"/>
                <a:gd name="T5" fmla="*/ 7 h 7"/>
                <a:gd name="T6" fmla="*/ 14 w 14"/>
                <a:gd name="T7" fmla="*/ 0 h 7"/>
                <a:gd name="T8" fmla="*/ 14 w 14"/>
                <a:gd name="T9" fmla="*/ 0 h 7"/>
                <a:gd name="T10" fmla="*/ 0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0" y="0"/>
                  </a:moveTo>
                  <a:cubicBezTo>
                    <a:pt x="0" y="0"/>
                    <a:pt x="0" y="0"/>
                    <a:pt x="0" y="0"/>
                  </a:cubicBezTo>
                  <a:cubicBezTo>
                    <a:pt x="0" y="4"/>
                    <a:pt x="3" y="7"/>
                    <a:pt x="7" y="7"/>
                  </a:cubicBezTo>
                  <a:cubicBezTo>
                    <a:pt x="11" y="7"/>
                    <a:pt x="14" y="4"/>
                    <a:pt x="14" y="0"/>
                  </a:cubicBezTo>
                  <a:cubicBezTo>
                    <a:pt x="14" y="0"/>
                    <a:pt x="14" y="0"/>
                    <a:pt x="14" y="0"/>
                  </a:cubicBezTo>
                  <a:lnTo>
                    <a:pt x="0" y="0"/>
                  </a:lnTo>
                  <a:close/>
                </a:path>
              </a:pathLst>
            </a:custGeom>
            <a:solidFill>
              <a:srgbClr val="39404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31" name="Freeform 1370"/>
            <p:cNvSpPr/>
            <p:nvPr/>
          </p:nvSpPr>
          <p:spPr bwMode="auto">
            <a:xfrm>
              <a:off x="5440910" y="6492732"/>
              <a:ext cx="431499" cy="231734"/>
            </a:xfrm>
            <a:custGeom>
              <a:avLst/>
              <a:gdLst>
                <a:gd name="T0" fmla="*/ 0 w 13"/>
                <a:gd name="T1" fmla="*/ 0 h 7"/>
                <a:gd name="T2" fmla="*/ 0 w 13"/>
                <a:gd name="T3" fmla="*/ 0 h 7"/>
                <a:gd name="T4" fmla="*/ 7 w 13"/>
                <a:gd name="T5" fmla="*/ 7 h 7"/>
                <a:gd name="T6" fmla="*/ 13 w 13"/>
                <a:gd name="T7" fmla="*/ 0 h 7"/>
                <a:gd name="T8" fmla="*/ 13 w 13"/>
                <a:gd name="T9" fmla="*/ 0 h 7"/>
                <a:gd name="T10" fmla="*/ 0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0" y="0"/>
                  </a:moveTo>
                  <a:cubicBezTo>
                    <a:pt x="0" y="0"/>
                    <a:pt x="0" y="0"/>
                    <a:pt x="0" y="0"/>
                  </a:cubicBezTo>
                  <a:cubicBezTo>
                    <a:pt x="0" y="4"/>
                    <a:pt x="3" y="7"/>
                    <a:pt x="7" y="7"/>
                  </a:cubicBezTo>
                  <a:cubicBezTo>
                    <a:pt x="10" y="7"/>
                    <a:pt x="13" y="4"/>
                    <a:pt x="13" y="0"/>
                  </a:cubicBezTo>
                  <a:cubicBezTo>
                    <a:pt x="13" y="0"/>
                    <a:pt x="13" y="0"/>
                    <a:pt x="13" y="0"/>
                  </a:cubicBezTo>
                  <a:lnTo>
                    <a:pt x="0" y="0"/>
                  </a:lnTo>
                  <a:close/>
                </a:path>
              </a:pathLst>
            </a:custGeom>
            <a:solidFill>
              <a:srgbClr val="39404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32" name="Freeform 1371"/>
            <p:cNvSpPr/>
            <p:nvPr/>
          </p:nvSpPr>
          <p:spPr bwMode="auto">
            <a:xfrm>
              <a:off x="4969455" y="4606922"/>
              <a:ext cx="902949" cy="1885811"/>
            </a:xfrm>
            <a:custGeom>
              <a:avLst/>
              <a:gdLst>
                <a:gd name="T0" fmla="*/ 5 w 113"/>
                <a:gd name="T1" fmla="*/ 0 h 236"/>
                <a:gd name="T2" fmla="*/ 0 w 113"/>
                <a:gd name="T3" fmla="*/ 58 h 236"/>
                <a:gd name="T4" fmla="*/ 0 w 113"/>
                <a:gd name="T5" fmla="*/ 74 h 236"/>
                <a:gd name="T6" fmla="*/ 0 w 113"/>
                <a:gd name="T7" fmla="*/ 236 h 236"/>
                <a:gd name="T8" fmla="*/ 59 w 113"/>
                <a:gd name="T9" fmla="*/ 236 h 236"/>
                <a:gd name="T10" fmla="*/ 59 w 113"/>
                <a:gd name="T11" fmla="*/ 74 h 236"/>
                <a:gd name="T12" fmla="*/ 59 w 113"/>
                <a:gd name="T13" fmla="*/ 74 h 236"/>
                <a:gd name="T14" fmla="*/ 59 w 113"/>
                <a:gd name="T15" fmla="*/ 236 h 236"/>
                <a:gd name="T16" fmla="*/ 113 w 113"/>
                <a:gd name="T17" fmla="*/ 236 h 236"/>
                <a:gd name="T18" fmla="*/ 113 w 113"/>
                <a:gd name="T19" fmla="*/ 74 h 236"/>
                <a:gd name="T20" fmla="*/ 113 w 113"/>
                <a:gd name="T21" fmla="*/ 58 h 236"/>
                <a:gd name="T22" fmla="*/ 108 w 113"/>
                <a:gd name="T23" fmla="*/ 0 h 236"/>
                <a:gd name="T24" fmla="*/ 5 w 113"/>
                <a:gd name="T2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 h="236">
                  <a:moveTo>
                    <a:pt x="5" y="0"/>
                  </a:moveTo>
                  <a:lnTo>
                    <a:pt x="0" y="58"/>
                  </a:lnTo>
                  <a:lnTo>
                    <a:pt x="0" y="74"/>
                  </a:lnTo>
                  <a:lnTo>
                    <a:pt x="0" y="236"/>
                  </a:lnTo>
                  <a:lnTo>
                    <a:pt x="59" y="236"/>
                  </a:lnTo>
                  <a:lnTo>
                    <a:pt x="59" y="74"/>
                  </a:lnTo>
                  <a:lnTo>
                    <a:pt x="59" y="74"/>
                  </a:lnTo>
                  <a:lnTo>
                    <a:pt x="59" y="236"/>
                  </a:lnTo>
                  <a:lnTo>
                    <a:pt x="113" y="236"/>
                  </a:lnTo>
                  <a:lnTo>
                    <a:pt x="113" y="74"/>
                  </a:lnTo>
                  <a:lnTo>
                    <a:pt x="113" y="58"/>
                  </a:lnTo>
                  <a:lnTo>
                    <a:pt x="108" y="0"/>
                  </a:lnTo>
                  <a:lnTo>
                    <a:pt x="5" y="0"/>
                  </a:lnTo>
                  <a:close/>
                </a:path>
              </a:pathLst>
            </a:custGeom>
            <a:solidFill>
              <a:srgbClr val="2B4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33" name="Rectangle 1372"/>
            <p:cNvSpPr>
              <a:spLocks noChangeArrowheads="1"/>
            </p:cNvSpPr>
            <p:nvPr/>
          </p:nvSpPr>
          <p:spPr bwMode="auto">
            <a:xfrm>
              <a:off x="5305066" y="3344387"/>
              <a:ext cx="263691" cy="231734"/>
            </a:xfrm>
            <a:prstGeom prst="rect">
              <a:avLst/>
            </a:prstGeom>
            <a:solidFill>
              <a:srgbClr val="E5BD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34" name="Freeform 1373"/>
            <p:cNvSpPr/>
            <p:nvPr/>
          </p:nvSpPr>
          <p:spPr bwMode="auto">
            <a:xfrm>
              <a:off x="5009411" y="3480232"/>
              <a:ext cx="823042" cy="926924"/>
            </a:xfrm>
            <a:custGeom>
              <a:avLst/>
              <a:gdLst>
                <a:gd name="T0" fmla="*/ 103 w 103"/>
                <a:gd name="T1" fmla="*/ 16 h 116"/>
                <a:gd name="T2" fmla="*/ 74 w 103"/>
                <a:gd name="T3" fmla="*/ 0 h 116"/>
                <a:gd name="T4" fmla="*/ 54 w 103"/>
                <a:gd name="T5" fmla="*/ 8 h 116"/>
                <a:gd name="T6" fmla="*/ 33 w 103"/>
                <a:gd name="T7" fmla="*/ 0 h 116"/>
                <a:gd name="T8" fmla="*/ 0 w 103"/>
                <a:gd name="T9" fmla="*/ 16 h 116"/>
                <a:gd name="T10" fmla="*/ 20 w 103"/>
                <a:gd name="T11" fmla="*/ 116 h 116"/>
                <a:gd name="T12" fmla="*/ 83 w 103"/>
                <a:gd name="T13" fmla="*/ 116 h 116"/>
                <a:gd name="T14" fmla="*/ 103 w 103"/>
                <a:gd name="T15" fmla="*/ 16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116">
                  <a:moveTo>
                    <a:pt x="103" y="16"/>
                  </a:moveTo>
                  <a:lnTo>
                    <a:pt x="74" y="0"/>
                  </a:lnTo>
                  <a:lnTo>
                    <a:pt x="54" y="8"/>
                  </a:lnTo>
                  <a:lnTo>
                    <a:pt x="33" y="0"/>
                  </a:lnTo>
                  <a:lnTo>
                    <a:pt x="0" y="16"/>
                  </a:lnTo>
                  <a:lnTo>
                    <a:pt x="20" y="116"/>
                  </a:lnTo>
                  <a:lnTo>
                    <a:pt x="83" y="116"/>
                  </a:lnTo>
                  <a:lnTo>
                    <a:pt x="103" y="16"/>
                  </a:lnTo>
                  <a:close/>
                </a:path>
              </a:pathLst>
            </a:custGeom>
            <a:solidFill>
              <a:srgbClr val="DCDCD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35" name="Oval 1374"/>
            <p:cNvSpPr>
              <a:spLocks noChangeArrowheads="1"/>
            </p:cNvSpPr>
            <p:nvPr/>
          </p:nvSpPr>
          <p:spPr bwMode="auto">
            <a:xfrm>
              <a:off x="4505993" y="4966507"/>
              <a:ext cx="231728" cy="231734"/>
            </a:xfrm>
            <a:prstGeom prst="ellipse">
              <a:avLst/>
            </a:prstGeom>
            <a:solidFill>
              <a:srgbClr val="E5BD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36" name="Freeform 1375"/>
            <p:cNvSpPr/>
            <p:nvPr/>
          </p:nvSpPr>
          <p:spPr bwMode="auto">
            <a:xfrm>
              <a:off x="5073337" y="2617234"/>
              <a:ext cx="695190" cy="695195"/>
            </a:xfrm>
            <a:custGeom>
              <a:avLst/>
              <a:gdLst>
                <a:gd name="T0" fmla="*/ 21 w 21"/>
                <a:gd name="T1" fmla="*/ 10 h 21"/>
                <a:gd name="T2" fmla="*/ 11 w 21"/>
                <a:gd name="T3" fmla="*/ 21 h 21"/>
                <a:gd name="T4" fmla="*/ 0 w 21"/>
                <a:gd name="T5" fmla="*/ 10 h 21"/>
                <a:gd name="T6" fmla="*/ 11 w 21"/>
                <a:gd name="T7" fmla="*/ 0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6"/>
                    <a:pt x="16" y="21"/>
                    <a:pt x="11" y="21"/>
                  </a:cubicBezTo>
                  <a:cubicBezTo>
                    <a:pt x="5" y="21"/>
                    <a:pt x="0" y="16"/>
                    <a:pt x="0" y="10"/>
                  </a:cubicBezTo>
                  <a:cubicBezTo>
                    <a:pt x="0" y="4"/>
                    <a:pt x="4" y="0"/>
                    <a:pt x="11" y="0"/>
                  </a:cubicBezTo>
                  <a:cubicBezTo>
                    <a:pt x="18" y="0"/>
                    <a:pt x="21" y="4"/>
                    <a:pt x="21" y="10"/>
                  </a:cubicBezTo>
                </a:path>
              </a:pathLst>
            </a:custGeom>
            <a:solidFill>
              <a:srgbClr val="38404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37" name="Oval 1376"/>
            <p:cNvSpPr>
              <a:spLocks noChangeArrowheads="1"/>
            </p:cNvSpPr>
            <p:nvPr/>
          </p:nvSpPr>
          <p:spPr bwMode="auto">
            <a:xfrm>
              <a:off x="5137263" y="2753074"/>
              <a:ext cx="599302" cy="695195"/>
            </a:xfrm>
            <a:prstGeom prst="ellipse">
              <a:avLst/>
            </a:pr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38" name="Oval 1377"/>
            <p:cNvSpPr>
              <a:spLocks noChangeArrowheads="1"/>
            </p:cNvSpPr>
            <p:nvPr/>
          </p:nvSpPr>
          <p:spPr bwMode="auto">
            <a:xfrm>
              <a:off x="5105300" y="3048733"/>
              <a:ext cx="135840" cy="127852"/>
            </a:xfrm>
            <a:prstGeom prst="ellipse">
              <a:avLst/>
            </a:pr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39" name="Oval 1378"/>
            <p:cNvSpPr>
              <a:spLocks noChangeArrowheads="1"/>
            </p:cNvSpPr>
            <p:nvPr/>
          </p:nvSpPr>
          <p:spPr bwMode="auto">
            <a:xfrm>
              <a:off x="5640676" y="3048733"/>
              <a:ext cx="127852" cy="127852"/>
            </a:xfrm>
            <a:prstGeom prst="ellipse">
              <a:avLst/>
            </a:prstGeom>
            <a:solidFill>
              <a:srgbClr val="EFD0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40" name="Freeform 1379"/>
            <p:cNvSpPr/>
            <p:nvPr/>
          </p:nvSpPr>
          <p:spPr bwMode="auto">
            <a:xfrm>
              <a:off x="5137263" y="2681160"/>
              <a:ext cx="599302" cy="495425"/>
            </a:xfrm>
            <a:custGeom>
              <a:avLst/>
              <a:gdLst>
                <a:gd name="T0" fmla="*/ 15 w 18"/>
                <a:gd name="T1" fmla="*/ 2 h 15"/>
                <a:gd name="T2" fmla="*/ 14 w 18"/>
                <a:gd name="T3" fmla="*/ 2 h 15"/>
                <a:gd name="T4" fmla="*/ 11 w 18"/>
                <a:gd name="T5" fmla="*/ 1 h 15"/>
                <a:gd name="T6" fmla="*/ 11 w 18"/>
                <a:gd name="T7" fmla="*/ 0 h 15"/>
                <a:gd name="T8" fmla="*/ 7 w 18"/>
                <a:gd name="T9" fmla="*/ 1 h 15"/>
                <a:gd name="T10" fmla="*/ 4 w 18"/>
                <a:gd name="T11" fmla="*/ 2 h 15"/>
                <a:gd name="T12" fmla="*/ 3 w 18"/>
                <a:gd name="T13" fmla="*/ 2 h 15"/>
                <a:gd name="T14" fmla="*/ 0 w 18"/>
                <a:gd name="T15" fmla="*/ 11 h 15"/>
                <a:gd name="T16" fmla="*/ 1 w 18"/>
                <a:gd name="T17" fmla="*/ 15 h 15"/>
                <a:gd name="T18" fmla="*/ 2 w 18"/>
                <a:gd name="T19" fmla="*/ 9 h 15"/>
                <a:gd name="T20" fmla="*/ 5 w 18"/>
                <a:gd name="T21" fmla="*/ 4 h 15"/>
                <a:gd name="T22" fmla="*/ 13 w 18"/>
                <a:gd name="T23" fmla="*/ 4 h 15"/>
                <a:gd name="T24" fmla="*/ 16 w 18"/>
                <a:gd name="T25" fmla="*/ 9 h 15"/>
                <a:gd name="T26" fmla="*/ 17 w 18"/>
                <a:gd name="T27" fmla="*/ 15 h 15"/>
                <a:gd name="T28" fmla="*/ 18 w 18"/>
                <a:gd name="T29" fmla="*/ 11 h 15"/>
                <a:gd name="T30" fmla="*/ 15 w 18"/>
                <a:gd name="T31"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5">
                  <a:moveTo>
                    <a:pt x="15" y="2"/>
                  </a:moveTo>
                  <a:cubicBezTo>
                    <a:pt x="14" y="2"/>
                    <a:pt x="14" y="2"/>
                    <a:pt x="14" y="2"/>
                  </a:cubicBezTo>
                  <a:cubicBezTo>
                    <a:pt x="13" y="2"/>
                    <a:pt x="11" y="1"/>
                    <a:pt x="11" y="1"/>
                  </a:cubicBezTo>
                  <a:cubicBezTo>
                    <a:pt x="11" y="0"/>
                    <a:pt x="11" y="0"/>
                    <a:pt x="11" y="0"/>
                  </a:cubicBezTo>
                  <a:cubicBezTo>
                    <a:pt x="11" y="0"/>
                    <a:pt x="8" y="1"/>
                    <a:pt x="7" y="1"/>
                  </a:cubicBezTo>
                  <a:cubicBezTo>
                    <a:pt x="7" y="1"/>
                    <a:pt x="5" y="1"/>
                    <a:pt x="4" y="2"/>
                  </a:cubicBezTo>
                  <a:cubicBezTo>
                    <a:pt x="4" y="2"/>
                    <a:pt x="3" y="2"/>
                    <a:pt x="3" y="2"/>
                  </a:cubicBezTo>
                  <a:cubicBezTo>
                    <a:pt x="0" y="2"/>
                    <a:pt x="0" y="11"/>
                    <a:pt x="0" y="11"/>
                  </a:cubicBezTo>
                  <a:cubicBezTo>
                    <a:pt x="0" y="11"/>
                    <a:pt x="1" y="15"/>
                    <a:pt x="1" y="15"/>
                  </a:cubicBezTo>
                  <a:cubicBezTo>
                    <a:pt x="2" y="14"/>
                    <a:pt x="2" y="9"/>
                    <a:pt x="2" y="9"/>
                  </a:cubicBezTo>
                  <a:cubicBezTo>
                    <a:pt x="2" y="6"/>
                    <a:pt x="3" y="5"/>
                    <a:pt x="5" y="4"/>
                  </a:cubicBezTo>
                  <a:cubicBezTo>
                    <a:pt x="6" y="4"/>
                    <a:pt x="12" y="4"/>
                    <a:pt x="13" y="4"/>
                  </a:cubicBezTo>
                  <a:cubicBezTo>
                    <a:pt x="15" y="5"/>
                    <a:pt x="16" y="6"/>
                    <a:pt x="16" y="9"/>
                  </a:cubicBezTo>
                  <a:cubicBezTo>
                    <a:pt x="16" y="9"/>
                    <a:pt x="16" y="14"/>
                    <a:pt x="17" y="15"/>
                  </a:cubicBezTo>
                  <a:cubicBezTo>
                    <a:pt x="17" y="15"/>
                    <a:pt x="18" y="11"/>
                    <a:pt x="18" y="11"/>
                  </a:cubicBezTo>
                  <a:cubicBezTo>
                    <a:pt x="18" y="11"/>
                    <a:pt x="18" y="2"/>
                    <a:pt x="15" y="2"/>
                  </a:cubicBezTo>
                </a:path>
              </a:pathLst>
            </a:custGeom>
            <a:solidFill>
              <a:srgbClr val="38404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41" name="Freeform 1380"/>
            <p:cNvSpPr/>
            <p:nvPr/>
          </p:nvSpPr>
          <p:spPr bwMode="auto">
            <a:xfrm>
              <a:off x="5337029" y="3576121"/>
              <a:ext cx="167803" cy="695195"/>
            </a:xfrm>
            <a:custGeom>
              <a:avLst/>
              <a:gdLst>
                <a:gd name="T0" fmla="*/ 17 w 21"/>
                <a:gd name="T1" fmla="*/ 0 h 87"/>
                <a:gd name="T2" fmla="*/ 13 w 21"/>
                <a:gd name="T3" fmla="*/ 0 h 87"/>
                <a:gd name="T4" fmla="*/ 4 w 21"/>
                <a:gd name="T5" fmla="*/ 0 h 87"/>
                <a:gd name="T6" fmla="*/ 0 w 21"/>
                <a:gd name="T7" fmla="*/ 75 h 87"/>
                <a:gd name="T8" fmla="*/ 13 w 21"/>
                <a:gd name="T9" fmla="*/ 87 h 87"/>
                <a:gd name="T10" fmla="*/ 21 w 21"/>
                <a:gd name="T11" fmla="*/ 75 h 87"/>
                <a:gd name="T12" fmla="*/ 17 w 21"/>
                <a:gd name="T13" fmla="*/ 0 h 87"/>
              </a:gdLst>
              <a:ahLst/>
              <a:cxnLst>
                <a:cxn ang="0">
                  <a:pos x="T0" y="T1"/>
                </a:cxn>
                <a:cxn ang="0">
                  <a:pos x="T2" y="T3"/>
                </a:cxn>
                <a:cxn ang="0">
                  <a:pos x="T4" y="T5"/>
                </a:cxn>
                <a:cxn ang="0">
                  <a:pos x="T6" y="T7"/>
                </a:cxn>
                <a:cxn ang="0">
                  <a:pos x="T8" y="T9"/>
                </a:cxn>
                <a:cxn ang="0">
                  <a:pos x="T10" y="T11"/>
                </a:cxn>
                <a:cxn ang="0">
                  <a:pos x="T12" y="T13"/>
                </a:cxn>
              </a:cxnLst>
              <a:rect l="0" t="0" r="r" b="b"/>
              <a:pathLst>
                <a:path w="21" h="87">
                  <a:moveTo>
                    <a:pt x="17" y="0"/>
                  </a:moveTo>
                  <a:lnTo>
                    <a:pt x="13" y="0"/>
                  </a:lnTo>
                  <a:lnTo>
                    <a:pt x="4" y="0"/>
                  </a:lnTo>
                  <a:lnTo>
                    <a:pt x="0" y="75"/>
                  </a:lnTo>
                  <a:lnTo>
                    <a:pt x="13" y="87"/>
                  </a:lnTo>
                  <a:lnTo>
                    <a:pt x="21" y="75"/>
                  </a:lnTo>
                  <a:lnTo>
                    <a:pt x="17" y="0"/>
                  </a:lnTo>
                  <a:close/>
                </a:path>
              </a:pathLst>
            </a:custGeom>
            <a:solidFill>
              <a:srgbClr val="F2A96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42" name="Freeform 1381"/>
            <p:cNvSpPr/>
            <p:nvPr/>
          </p:nvSpPr>
          <p:spPr bwMode="auto">
            <a:xfrm>
              <a:off x="5337029" y="3544158"/>
              <a:ext cx="167803" cy="95889"/>
            </a:xfrm>
            <a:custGeom>
              <a:avLst/>
              <a:gdLst>
                <a:gd name="T0" fmla="*/ 21 w 21"/>
                <a:gd name="T1" fmla="*/ 4 h 12"/>
                <a:gd name="T2" fmla="*/ 21 w 21"/>
                <a:gd name="T3" fmla="*/ 8 h 12"/>
                <a:gd name="T4" fmla="*/ 13 w 21"/>
                <a:gd name="T5" fmla="*/ 12 h 12"/>
                <a:gd name="T6" fmla="*/ 8 w 21"/>
                <a:gd name="T7" fmla="*/ 12 h 12"/>
                <a:gd name="T8" fmla="*/ 4 w 21"/>
                <a:gd name="T9" fmla="*/ 8 h 12"/>
                <a:gd name="T10" fmla="*/ 0 w 21"/>
                <a:gd name="T11" fmla="*/ 4 h 12"/>
                <a:gd name="T12" fmla="*/ 13 w 21"/>
                <a:gd name="T13" fmla="*/ 0 h 12"/>
                <a:gd name="T14" fmla="*/ 21 w 21"/>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2">
                  <a:moveTo>
                    <a:pt x="21" y="4"/>
                  </a:moveTo>
                  <a:lnTo>
                    <a:pt x="21" y="8"/>
                  </a:lnTo>
                  <a:lnTo>
                    <a:pt x="13" y="12"/>
                  </a:lnTo>
                  <a:lnTo>
                    <a:pt x="8" y="12"/>
                  </a:lnTo>
                  <a:lnTo>
                    <a:pt x="4" y="8"/>
                  </a:lnTo>
                  <a:lnTo>
                    <a:pt x="0" y="4"/>
                  </a:lnTo>
                  <a:lnTo>
                    <a:pt x="13" y="0"/>
                  </a:lnTo>
                  <a:lnTo>
                    <a:pt x="21" y="4"/>
                  </a:lnTo>
                  <a:close/>
                </a:path>
              </a:pathLst>
            </a:custGeom>
            <a:solidFill>
              <a:srgbClr val="F5C26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43" name="Freeform 1382"/>
            <p:cNvSpPr/>
            <p:nvPr/>
          </p:nvSpPr>
          <p:spPr bwMode="auto">
            <a:xfrm>
              <a:off x="5169226" y="3480232"/>
              <a:ext cx="271685" cy="127852"/>
            </a:xfrm>
            <a:custGeom>
              <a:avLst/>
              <a:gdLst>
                <a:gd name="T0" fmla="*/ 17 w 34"/>
                <a:gd name="T1" fmla="*/ 16 h 16"/>
                <a:gd name="T2" fmla="*/ 0 w 34"/>
                <a:gd name="T3" fmla="*/ 4 h 16"/>
                <a:gd name="T4" fmla="*/ 17 w 34"/>
                <a:gd name="T5" fmla="*/ 0 h 16"/>
                <a:gd name="T6" fmla="*/ 34 w 34"/>
                <a:gd name="T7" fmla="*/ 8 h 16"/>
                <a:gd name="T8" fmla="*/ 17 w 34"/>
                <a:gd name="T9" fmla="*/ 16 h 16"/>
              </a:gdLst>
              <a:ahLst/>
              <a:cxnLst>
                <a:cxn ang="0">
                  <a:pos x="T0" y="T1"/>
                </a:cxn>
                <a:cxn ang="0">
                  <a:pos x="T2" y="T3"/>
                </a:cxn>
                <a:cxn ang="0">
                  <a:pos x="T4" y="T5"/>
                </a:cxn>
                <a:cxn ang="0">
                  <a:pos x="T6" y="T7"/>
                </a:cxn>
                <a:cxn ang="0">
                  <a:pos x="T8" y="T9"/>
                </a:cxn>
              </a:cxnLst>
              <a:rect l="0" t="0" r="r" b="b"/>
              <a:pathLst>
                <a:path w="34" h="16">
                  <a:moveTo>
                    <a:pt x="17" y="16"/>
                  </a:moveTo>
                  <a:lnTo>
                    <a:pt x="0" y="4"/>
                  </a:lnTo>
                  <a:lnTo>
                    <a:pt x="17" y="0"/>
                  </a:lnTo>
                  <a:lnTo>
                    <a:pt x="34" y="8"/>
                  </a:lnTo>
                  <a:lnTo>
                    <a:pt x="17" y="16"/>
                  </a:lnTo>
                  <a:close/>
                </a:path>
              </a:pathLst>
            </a:custGeom>
            <a:solidFill>
              <a:srgbClr val="FDFFF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44" name="Freeform 1383"/>
            <p:cNvSpPr/>
            <p:nvPr/>
          </p:nvSpPr>
          <p:spPr bwMode="auto">
            <a:xfrm>
              <a:off x="5440910" y="3480232"/>
              <a:ext cx="231728" cy="127852"/>
            </a:xfrm>
            <a:custGeom>
              <a:avLst/>
              <a:gdLst>
                <a:gd name="T0" fmla="*/ 16 w 29"/>
                <a:gd name="T1" fmla="*/ 16 h 16"/>
                <a:gd name="T2" fmla="*/ 29 w 29"/>
                <a:gd name="T3" fmla="*/ 4 h 16"/>
                <a:gd name="T4" fmla="*/ 16 w 29"/>
                <a:gd name="T5" fmla="*/ 0 h 16"/>
                <a:gd name="T6" fmla="*/ 0 w 29"/>
                <a:gd name="T7" fmla="*/ 8 h 16"/>
                <a:gd name="T8" fmla="*/ 16 w 29"/>
                <a:gd name="T9" fmla="*/ 16 h 16"/>
              </a:gdLst>
              <a:ahLst/>
              <a:cxnLst>
                <a:cxn ang="0">
                  <a:pos x="T0" y="T1"/>
                </a:cxn>
                <a:cxn ang="0">
                  <a:pos x="T2" y="T3"/>
                </a:cxn>
                <a:cxn ang="0">
                  <a:pos x="T4" y="T5"/>
                </a:cxn>
                <a:cxn ang="0">
                  <a:pos x="T6" y="T7"/>
                </a:cxn>
                <a:cxn ang="0">
                  <a:pos x="T8" y="T9"/>
                </a:cxn>
              </a:cxnLst>
              <a:rect l="0" t="0" r="r" b="b"/>
              <a:pathLst>
                <a:path w="29" h="16">
                  <a:moveTo>
                    <a:pt x="16" y="16"/>
                  </a:moveTo>
                  <a:lnTo>
                    <a:pt x="29" y="4"/>
                  </a:lnTo>
                  <a:lnTo>
                    <a:pt x="16" y="0"/>
                  </a:lnTo>
                  <a:lnTo>
                    <a:pt x="0" y="8"/>
                  </a:lnTo>
                  <a:lnTo>
                    <a:pt x="16" y="16"/>
                  </a:lnTo>
                  <a:close/>
                </a:path>
              </a:pathLst>
            </a:custGeom>
            <a:solidFill>
              <a:srgbClr val="FDFFF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45" name="Freeform 1384"/>
            <p:cNvSpPr/>
            <p:nvPr/>
          </p:nvSpPr>
          <p:spPr bwMode="auto">
            <a:xfrm>
              <a:off x="4474030" y="3576121"/>
              <a:ext cx="535376" cy="1526231"/>
            </a:xfrm>
            <a:custGeom>
              <a:avLst/>
              <a:gdLst>
                <a:gd name="T0" fmla="*/ 9 w 16"/>
                <a:gd name="T1" fmla="*/ 46 h 46"/>
                <a:gd name="T2" fmla="*/ 0 w 16"/>
                <a:gd name="T3" fmla="*/ 44 h 46"/>
                <a:gd name="T4" fmla="*/ 10 w 16"/>
                <a:gd name="T5" fmla="*/ 9 h 46"/>
                <a:gd name="T6" fmla="*/ 15 w 16"/>
                <a:gd name="T7" fmla="*/ 2 h 46"/>
                <a:gd name="T8" fmla="*/ 16 w 16"/>
                <a:gd name="T9" fmla="*/ 0 h 46"/>
                <a:gd name="T10" fmla="*/ 16 w 16"/>
                <a:gd name="T11" fmla="*/ 21 h 46"/>
                <a:gd name="T12" fmla="*/ 9 w 16"/>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16" h="46">
                  <a:moveTo>
                    <a:pt x="9" y="46"/>
                  </a:moveTo>
                  <a:cubicBezTo>
                    <a:pt x="0" y="44"/>
                    <a:pt x="0" y="44"/>
                    <a:pt x="0" y="44"/>
                  </a:cubicBezTo>
                  <a:cubicBezTo>
                    <a:pt x="0" y="44"/>
                    <a:pt x="6" y="17"/>
                    <a:pt x="10" y="9"/>
                  </a:cubicBezTo>
                  <a:cubicBezTo>
                    <a:pt x="11" y="6"/>
                    <a:pt x="13" y="3"/>
                    <a:pt x="15" y="2"/>
                  </a:cubicBezTo>
                  <a:cubicBezTo>
                    <a:pt x="15" y="1"/>
                    <a:pt x="16" y="0"/>
                    <a:pt x="16" y="0"/>
                  </a:cubicBezTo>
                  <a:cubicBezTo>
                    <a:pt x="16" y="21"/>
                    <a:pt x="16" y="21"/>
                    <a:pt x="16" y="21"/>
                  </a:cubicBezTo>
                  <a:lnTo>
                    <a:pt x="9" y="46"/>
                  </a:lnTo>
                  <a:close/>
                </a:path>
              </a:pathLst>
            </a:custGeom>
            <a:solidFill>
              <a:srgbClr val="17615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46" name="Oval 1385"/>
            <p:cNvSpPr>
              <a:spLocks noChangeArrowheads="1"/>
            </p:cNvSpPr>
            <p:nvPr/>
          </p:nvSpPr>
          <p:spPr bwMode="auto">
            <a:xfrm>
              <a:off x="6104138" y="4966507"/>
              <a:ext cx="231728" cy="231734"/>
            </a:xfrm>
            <a:prstGeom prst="ellipse">
              <a:avLst/>
            </a:prstGeom>
            <a:solidFill>
              <a:srgbClr val="E5BD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47" name="Freeform 1386"/>
            <p:cNvSpPr/>
            <p:nvPr/>
          </p:nvSpPr>
          <p:spPr bwMode="auto">
            <a:xfrm>
              <a:off x="5832453" y="3576121"/>
              <a:ext cx="567339" cy="1526231"/>
            </a:xfrm>
            <a:custGeom>
              <a:avLst/>
              <a:gdLst>
                <a:gd name="T0" fmla="*/ 7 w 17"/>
                <a:gd name="T1" fmla="*/ 46 h 46"/>
                <a:gd name="T2" fmla="*/ 17 w 17"/>
                <a:gd name="T3" fmla="*/ 44 h 46"/>
                <a:gd name="T4" fmla="*/ 7 w 17"/>
                <a:gd name="T5" fmla="*/ 9 h 46"/>
                <a:gd name="T6" fmla="*/ 2 w 17"/>
                <a:gd name="T7" fmla="*/ 2 h 46"/>
                <a:gd name="T8" fmla="*/ 0 w 17"/>
                <a:gd name="T9" fmla="*/ 0 h 46"/>
                <a:gd name="T10" fmla="*/ 1 w 17"/>
                <a:gd name="T11" fmla="*/ 21 h 46"/>
                <a:gd name="T12" fmla="*/ 7 w 17"/>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17" h="46">
                  <a:moveTo>
                    <a:pt x="7" y="46"/>
                  </a:moveTo>
                  <a:cubicBezTo>
                    <a:pt x="17" y="44"/>
                    <a:pt x="17" y="44"/>
                    <a:pt x="17" y="44"/>
                  </a:cubicBezTo>
                  <a:cubicBezTo>
                    <a:pt x="17" y="44"/>
                    <a:pt x="11" y="17"/>
                    <a:pt x="7" y="9"/>
                  </a:cubicBezTo>
                  <a:cubicBezTo>
                    <a:pt x="5" y="6"/>
                    <a:pt x="3" y="3"/>
                    <a:pt x="2" y="2"/>
                  </a:cubicBezTo>
                  <a:cubicBezTo>
                    <a:pt x="1" y="1"/>
                    <a:pt x="0" y="0"/>
                    <a:pt x="0" y="0"/>
                  </a:cubicBezTo>
                  <a:cubicBezTo>
                    <a:pt x="1" y="21"/>
                    <a:pt x="1" y="21"/>
                    <a:pt x="1" y="21"/>
                  </a:cubicBezTo>
                  <a:lnTo>
                    <a:pt x="7" y="46"/>
                  </a:lnTo>
                  <a:close/>
                </a:path>
              </a:pathLst>
            </a:custGeom>
            <a:solidFill>
              <a:srgbClr val="17615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48" name="Freeform 1387"/>
            <p:cNvSpPr/>
            <p:nvPr/>
          </p:nvSpPr>
          <p:spPr bwMode="auto">
            <a:xfrm>
              <a:off x="4937492" y="3480232"/>
              <a:ext cx="503413" cy="1654082"/>
            </a:xfrm>
            <a:custGeom>
              <a:avLst/>
              <a:gdLst>
                <a:gd name="T0" fmla="*/ 10 w 15"/>
                <a:gd name="T1" fmla="*/ 0 h 50"/>
                <a:gd name="T2" fmla="*/ 5 w 15"/>
                <a:gd name="T3" fmla="*/ 2 h 50"/>
                <a:gd name="T4" fmla="*/ 4 w 15"/>
                <a:gd name="T5" fmla="*/ 2 h 50"/>
                <a:gd name="T6" fmla="*/ 2 w 15"/>
                <a:gd name="T7" fmla="*/ 3 h 50"/>
                <a:gd name="T8" fmla="*/ 0 w 15"/>
                <a:gd name="T9" fmla="*/ 50 h 50"/>
                <a:gd name="T10" fmla="*/ 14 w 15"/>
                <a:gd name="T11" fmla="*/ 50 h 50"/>
                <a:gd name="T12" fmla="*/ 15 w 15"/>
                <a:gd name="T13" fmla="*/ 46 h 50"/>
                <a:gd name="T14" fmla="*/ 15 w 15"/>
                <a:gd name="T15" fmla="*/ 23 h 50"/>
                <a:gd name="T16" fmla="*/ 10 w 15"/>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0"/>
                  </a:moveTo>
                  <a:cubicBezTo>
                    <a:pt x="8" y="1"/>
                    <a:pt x="6" y="1"/>
                    <a:pt x="5" y="2"/>
                  </a:cubicBezTo>
                  <a:cubicBezTo>
                    <a:pt x="4" y="2"/>
                    <a:pt x="4" y="2"/>
                    <a:pt x="4" y="2"/>
                  </a:cubicBezTo>
                  <a:cubicBezTo>
                    <a:pt x="3" y="2"/>
                    <a:pt x="2" y="3"/>
                    <a:pt x="2" y="3"/>
                  </a:cubicBezTo>
                  <a:cubicBezTo>
                    <a:pt x="0" y="50"/>
                    <a:pt x="0" y="50"/>
                    <a:pt x="0" y="50"/>
                  </a:cubicBezTo>
                  <a:cubicBezTo>
                    <a:pt x="14" y="50"/>
                    <a:pt x="14" y="50"/>
                    <a:pt x="14" y="50"/>
                  </a:cubicBezTo>
                  <a:cubicBezTo>
                    <a:pt x="15" y="46"/>
                    <a:pt x="15" y="46"/>
                    <a:pt x="15" y="46"/>
                  </a:cubicBezTo>
                  <a:cubicBezTo>
                    <a:pt x="15" y="23"/>
                    <a:pt x="15" y="23"/>
                    <a:pt x="15" y="23"/>
                  </a:cubicBezTo>
                  <a:lnTo>
                    <a:pt x="10" y="0"/>
                  </a:lnTo>
                  <a:close/>
                </a:path>
              </a:pathLst>
            </a:custGeom>
            <a:solidFill>
              <a:srgbClr val="1A6C6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49" name="Freeform 1388"/>
            <p:cNvSpPr/>
            <p:nvPr/>
          </p:nvSpPr>
          <p:spPr bwMode="auto">
            <a:xfrm>
              <a:off x="5137263" y="3480232"/>
              <a:ext cx="303648" cy="759121"/>
            </a:xfrm>
            <a:custGeom>
              <a:avLst/>
              <a:gdLst>
                <a:gd name="T0" fmla="*/ 0 w 38"/>
                <a:gd name="T1" fmla="*/ 33 h 95"/>
                <a:gd name="T2" fmla="*/ 9 w 38"/>
                <a:gd name="T3" fmla="*/ 16 h 95"/>
                <a:gd name="T4" fmla="*/ 0 w 38"/>
                <a:gd name="T5" fmla="*/ 12 h 95"/>
                <a:gd name="T6" fmla="*/ 9 w 38"/>
                <a:gd name="T7" fmla="*/ 4 h 95"/>
                <a:gd name="T8" fmla="*/ 17 w 38"/>
                <a:gd name="T9" fmla="*/ 0 h 95"/>
                <a:gd name="T10" fmla="*/ 38 w 38"/>
                <a:gd name="T11" fmla="*/ 95 h 95"/>
                <a:gd name="T12" fmla="*/ 0 w 38"/>
                <a:gd name="T13" fmla="*/ 33 h 95"/>
              </a:gdLst>
              <a:ahLst/>
              <a:cxnLst>
                <a:cxn ang="0">
                  <a:pos x="T0" y="T1"/>
                </a:cxn>
                <a:cxn ang="0">
                  <a:pos x="T2" y="T3"/>
                </a:cxn>
                <a:cxn ang="0">
                  <a:pos x="T4" y="T5"/>
                </a:cxn>
                <a:cxn ang="0">
                  <a:pos x="T6" y="T7"/>
                </a:cxn>
                <a:cxn ang="0">
                  <a:pos x="T8" y="T9"/>
                </a:cxn>
                <a:cxn ang="0">
                  <a:pos x="T10" y="T11"/>
                </a:cxn>
                <a:cxn ang="0">
                  <a:pos x="T12" y="T13"/>
                </a:cxn>
              </a:cxnLst>
              <a:rect l="0" t="0" r="r" b="b"/>
              <a:pathLst>
                <a:path w="38" h="95">
                  <a:moveTo>
                    <a:pt x="0" y="33"/>
                  </a:moveTo>
                  <a:lnTo>
                    <a:pt x="9" y="16"/>
                  </a:lnTo>
                  <a:lnTo>
                    <a:pt x="0" y="12"/>
                  </a:lnTo>
                  <a:lnTo>
                    <a:pt x="9" y="4"/>
                  </a:lnTo>
                  <a:lnTo>
                    <a:pt x="17" y="0"/>
                  </a:lnTo>
                  <a:lnTo>
                    <a:pt x="38" y="95"/>
                  </a:lnTo>
                  <a:lnTo>
                    <a:pt x="0" y="33"/>
                  </a:lnTo>
                  <a:close/>
                </a:path>
              </a:pathLst>
            </a:custGeom>
            <a:solidFill>
              <a:srgbClr val="2B4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50" name="Freeform 1389"/>
            <p:cNvSpPr/>
            <p:nvPr/>
          </p:nvSpPr>
          <p:spPr bwMode="auto">
            <a:xfrm>
              <a:off x="5440910" y="3480232"/>
              <a:ext cx="463462" cy="1654082"/>
            </a:xfrm>
            <a:custGeom>
              <a:avLst/>
              <a:gdLst>
                <a:gd name="T0" fmla="*/ 5 w 14"/>
                <a:gd name="T1" fmla="*/ 0 h 50"/>
                <a:gd name="T2" fmla="*/ 10 w 14"/>
                <a:gd name="T3" fmla="*/ 2 h 50"/>
                <a:gd name="T4" fmla="*/ 11 w 14"/>
                <a:gd name="T5" fmla="*/ 2 h 50"/>
                <a:gd name="T6" fmla="*/ 12 w 14"/>
                <a:gd name="T7" fmla="*/ 3 h 50"/>
                <a:gd name="T8" fmla="*/ 14 w 14"/>
                <a:gd name="T9" fmla="*/ 50 h 50"/>
                <a:gd name="T10" fmla="*/ 1 w 14"/>
                <a:gd name="T11" fmla="*/ 50 h 50"/>
                <a:gd name="T12" fmla="*/ 0 w 14"/>
                <a:gd name="T13" fmla="*/ 46 h 50"/>
                <a:gd name="T14" fmla="*/ 0 w 14"/>
                <a:gd name="T15" fmla="*/ 23 h 50"/>
                <a:gd name="T16" fmla="*/ 5 w 14"/>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5" y="0"/>
                  </a:moveTo>
                  <a:cubicBezTo>
                    <a:pt x="7" y="1"/>
                    <a:pt x="8" y="1"/>
                    <a:pt x="10" y="2"/>
                  </a:cubicBezTo>
                  <a:cubicBezTo>
                    <a:pt x="10" y="2"/>
                    <a:pt x="11" y="2"/>
                    <a:pt x="11" y="2"/>
                  </a:cubicBezTo>
                  <a:cubicBezTo>
                    <a:pt x="11" y="2"/>
                    <a:pt x="12" y="3"/>
                    <a:pt x="12" y="3"/>
                  </a:cubicBezTo>
                  <a:cubicBezTo>
                    <a:pt x="14" y="50"/>
                    <a:pt x="14" y="50"/>
                    <a:pt x="14" y="50"/>
                  </a:cubicBezTo>
                  <a:cubicBezTo>
                    <a:pt x="1" y="50"/>
                    <a:pt x="1" y="50"/>
                    <a:pt x="1" y="50"/>
                  </a:cubicBezTo>
                  <a:cubicBezTo>
                    <a:pt x="0" y="46"/>
                    <a:pt x="0" y="46"/>
                    <a:pt x="0" y="46"/>
                  </a:cubicBezTo>
                  <a:cubicBezTo>
                    <a:pt x="0" y="23"/>
                    <a:pt x="0" y="23"/>
                    <a:pt x="0" y="23"/>
                  </a:cubicBezTo>
                  <a:lnTo>
                    <a:pt x="5" y="0"/>
                  </a:lnTo>
                  <a:close/>
                </a:path>
              </a:pathLst>
            </a:custGeom>
            <a:solidFill>
              <a:srgbClr val="1A6C6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51" name="Freeform 1390"/>
            <p:cNvSpPr/>
            <p:nvPr/>
          </p:nvSpPr>
          <p:spPr bwMode="auto">
            <a:xfrm>
              <a:off x="5440910" y="3480232"/>
              <a:ext cx="295654" cy="759121"/>
            </a:xfrm>
            <a:custGeom>
              <a:avLst/>
              <a:gdLst>
                <a:gd name="T0" fmla="*/ 33 w 37"/>
                <a:gd name="T1" fmla="*/ 33 h 95"/>
                <a:gd name="T2" fmla="*/ 29 w 37"/>
                <a:gd name="T3" fmla="*/ 16 h 95"/>
                <a:gd name="T4" fmla="*/ 37 w 37"/>
                <a:gd name="T5" fmla="*/ 12 h 95"/>
                <a:gd name="T6" fmla="*/ 29 w 37"/>
                <a:gd name="T7" fmla="*/ 4 h 95"/>
                <a:gd name="T8" fmla="*/ 20 w 37"/>
                <a:gd name="T9" fmla="*/ 0 h 95"/>
                <a:gd name="T10" fmla="*/ 0 w 37"/>
                <a:gd name="T11" fmla="*/ 95 h 95"/>
                <a:gd name="T12" fmla="*/ 33 w 37"/>
                <a:gd name="T13" fmla="*/ 33 h 95"/>
              </a:gdLst>
              <a:ahLst/>
              <a:cxnLst>
                <a:cxn ang="0">
                  <a:pos x="T0" y="T1"/>
                </a:cxn>
                <a:cxn ang="0">
                  <a:pos x="T2" y="T3"/>
                </a:cxn>
                <a:cxn ang="0">
                  <a:pos x="T4" y="T5"/>
                </a:cxn>
                <a:cxn ang="0">
                  <a:pos x="T6" y="T7"/>
                </a:cxn>
                <a:cxn ang="0">
                  <a:pos x="T8" y="T9"/>
                </a:cxn>
                <a:cxn ang="0">
                  <a:pos x="T10" y="T11"/>
                </a:cxn>
                <a:cxn ang="0">
                  <a:pos x="T12" y="T13"/>
                </a:cxn>
              </a:cxnLst>
              <a:rect l="0" t="0" r="r" b="b"/>
              <a:pathLst>
                <a:path w="37" h="95">
                  <a:moveTo>
                    <a:pt x="33" y="33"/>
                  </a:moveTo>
                  <a:lnTo>
                    <a:pt x="29" y="16"/>
                  </a:lnTo>
                  <a:lnTo>
                    <a:pt x="37" y="12"/>
                  </a:lnTo>
                  <a:lnTo>
                    <a:pt x="29" y="4"/>
                  </a:lnTo>
                  <a:lnTo>
                    <a:pt x="20" y="0"/>
                  </a:lnTo>
                  <a:lnTo>
                    <a:pt x="0" y="95"/>
                  </a:lnTo>
                  <a:lnTo>
                    <a:pt x="33" y="33"/>
                  </a:lnTo>
                  <a:close/>
                </a:path>
              </a:pathLst>
            </a:custGeom>
            <a:solidFill>
              <a:srgbClr val="2B4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52" name="Oval 1391"/>
            <p:cNvSpPr>
              <a:spLocks noChangeArrowheads="1"/>
            </p:cNvSpPr>
            <p:nvPr/>
          </p:nvSpPr>
          <p:spPr bwMode="auto">
            <a:xfrm>
              <a:off x="5368991" y="4303274"/>
              <a:ext cx="103877" cy="103882"/>
            </a:xfrm>
            <a:prstGeom prst="ellipse">
              <a:avLst/>
            </a:prstGeom>
            <a:solidFill>
              <a:srgbClr val="2B4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53" name="Oval 1392"/>
            <p:cNvSpPr>
              <a:spLocks noChangeArrowheads="1"/>
            </p:cNvSpPr>
            <p:nvPr/>
          </p:nvSpPr>
          <p:spPr bwMode="auto">
            <a:xfrm>
              <a:off x="5368991" y="4566971"/>
              <a:ext cx="103877" cy="103882"/>
            </a:xfrm>
            <a:prstGeom prst="ellipse">
              <a:avLst/>
            </a:prstGeom>
            <a:solidFill>
              <a:srgbClr val="2B4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54" name="Oval 1393"/>
            <p:cNvSpPr>
              <a:spLocks noChangeArrowheads="1"/>
            </p:cNvSpPr>
            <p:nvPr/>
          </p:nvSpPr>
          <p:spPr bwMode="auto">
            <a:xfrm>
              <a:off x="5368991" y="4870618"/>
              <a:ext cx="103877" cy="63926"/>
            </a:xfrm>
            <a:prstGeom prst="ellipse">
              <a:avLst/>
            </a:prstGeom>
            <a:solidFill>
              <a:srgbClr val="2B4E4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grpSp>
      <p:sp>
        <p:nvSpPr>
          <p:cNvPr id="3" name="文本框 2"/>
          <p:cNvSpPr txBox="1"/>
          <p:nvPr/>
        </p:nvSpPr>
        <p:spPr>
          <a:xfrm>
            <a:off x="649605" y="544830"/>
            <a:ext cx="10250170" cy="768350"/>
          </a:xfrm>
          <a:prstGeom prst="rect">
            <a:avLst/>
          </a:prstGeom>
          <a:noFill/>
        </p:spPr>
        <p:txBody>
          <a:bodyPr wrap="square" rtlCol="0">
            <a:spAutoFit/>
          </a:bodyPr>
          <a:lstStyle/>
          <a:p>
            <a:r>
              <a:rPr lang="zh-CN" altLang="en-US" sz="2200">
                <a:effectLst>
                  <a:outerShdw blurRad="38100" dist="38100" dir="2700000" algn="tl">
                    <a:srgbClr val="000000">
                      <a:alpha val="43137"/>
                    </a:srgbClr>
                  </a:outerShdw>
                </a:effectLst>
                <a:latin typeface="宋体" panose="02010600030101010101" pitchFamily="2" charset="-122"/>
              </a:rPr>
              <a:t>※ 对监督中发现问题，规定</a:t>
            </a:r>
            <a:r>
              <a:rPr lang="en-US" altLang="zh-CN" sz="2200">
                <a:effectLst>
                  <a:outerShdw blurRad="38100" dist="38100" dir="2700000" algn="tl">
                    <a:srgbClr val="000000">
                      <a:alpha val="43137"/>
                    </a:srgbClr>
                  </a:outerShdw>
                </a:effectLst>
                <a:latin typeface="宋体" panose="02010600030101010101" pitchFamily="2" charset="-122"/>
              </a:rPr>
              <a:t>4</a:t>
            </a:r>
            <a:r>
              <a:rPr lang="zh-CN" altLang="en-US" sz="2200">
                <a:effectLst>
                  <a:outerShdw blurRad="38100" dist="38100" dir="2700000" algn="tl">
                    <a:srgbClr val="000000">
                      <a:alpha val="43137"/>
                    </a:srgbClr>
                  </a:outerShdw>
                </a:effectLst>
                <a:latin typeface="宋体" panose="02010600030101010101" pitchFamily="2" charset="-122"/>
              </a:rPr>
              <a:t>种教育管理与组织处置方式：</a:t>
            </a:r>
            <a:r>
              <a:rPr lang="zh-CN" altLang="en-US" sz="2200">
                <a:effectLst>
                  <a:outerShdw blurRad="38100" dist="38100" dir="2700000" algn="tl">
                    <a:srgbClr val="000000">
                      <a:alpha val="43137"/>
                    </a:srgbClr>
                  </a:outerShdw>
                </a:effectLst>
                <a:latin typeface="宋体" panose="02010600030101010101" pitchFamily="2" charset="-122"/>
                <a:sym typeface="+mn-ea"/>
              </a:rPr>
              <a:t>提醒谈话、批评教育、限期改正、劝其退党或除名</a:t>
            </a:r>
            <a:endParaRPr lang="zh-CN" altLang="en-US" sz="2200">
              <a:effectLst>
                <a:outerShdw blurRad="38100" dist="38100" dir="2700000" algn="tl">
                  <a:srgbClr val="000000">
                    <a:alpha val="43137"/>
                  </a:srgbClr>
                </a:outerShdw>
              </a:effectLst>
              <a:latin typeface="宋体" panose="02010600030101010101" pitchFamily="2" charset="-122"/>
            </a:endParaRPr>
          </a:p>
        </p:txBody>
      </p:sp>
    </p:spTree>
  </p:cSld>
  <p:clrMapOvr>
    <a:masterClrMapping/>
  </p:clrMapOvr>
  <p:transition advTm="38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91461" y="12344"/>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第六章：党员监督和组织处置</a:t>
            </a:r>
          </a:p>
        </p:txBody>
      </p:sp>
      <p:sp>
        <p:nvSpPr>
          <p:cNvPr id="21" name="TextBox 30"/>
          <p:cNvSpPr txBox="1"/>
          <p:nvPr/>
        </p:nvSpPr>
        <p:spPr>
          <a:xfrm>
            <a:off x="2781827" y="1026125"/>
            <a:ext cx="5988905" cy="497957"/>
          </a:xfrm>
          <a:prstGeom prst="rect">
            <a:avLst/>
          </a:prstGeom>
          <a:noFill/>
        </p:spPr>
        <p:txBody>
          <a:bodyPr wrap="square" rtlCol="0">
            <a:spAutoFit/>
          </a:bodyPr>
          <a:lstStyle/>
          <a:p>
            <a:pPr lvl="0" eaLnBrk="0" hangingPunct="0">
              <a:lnSpc>
                <a:spcPct val="120000"/>
              </a:lnSpc>
              <a:defRPr/>
            </a:pPr>
            <a:r>
              <a:rPr lang="zh-CN" altLang="en-US" sz="2400" b="1">
                <a:latin typeface="微软雅黑" panose="020B0503020204020204" pitchFamily="34" charset="-122"/>
                <a:ea typeface="微软雅黑" panose="020B0503020204020204" pitchFamily="34" charset="-122"/>
              </a:rPr>
              <a:t>界定了</a:t>
            </a:r>
            <a:r>
              <a:rPr lang="zh-CN" altLang="en-US" sz="2400" b="1">
                <a:solidFill>
                  <a:schemeClr val="accent2"/>
                </a:solidFill>
                <a:latin typeface="微软雅黑" panose="020B0503020204020204" pitchFamily="34" charset="-122"/>
                <a:ea typeface="微软雅黑" panose="020B0503020204020204" pitchFamily="34" charset="-122"/>
              </a:rPr>
              <a:t>批评教育</a:t>
            </a:r>
            <a:r>
              <a:rPr lang="zh-CN" altLang="en-US" sz="2400" b="1">
                <a:latin typeface="微软雅黑" panose="020B0503020204020204" pitchFamily="34" charset="-122"/>
                <a:ea typeface="微软雅黑" panose="020B0503020204020204" pitchFamily="34" charset="-122"/>
              </a:rPr>
              <a:t>适用情形</a:t>
            </a:r>
          </a:p>
        </p:txBody>
      </p:sp>
      <p:sp>
        <p:nvSpPr>
          <p:cNvPr id="5" name="对话气泡: 圆角矩形 4"/>
          <p:cNvSpPr/>
          <p:nvPr/>
        </p:nvSpPr>
        <p:spPr bwMode="auto">
          <a:xfrm>
            <a:off x="1172319" y="1114812"/>
            <a:ext cx="1465236" cy="393146"/>
          </a:xfrm>
          <a:prstGeom prst="wedgeRoundRectCallout">
            <a:avLst>
              <a:gd name="adj1" fmla="val 57996"/>
              <a:gd name="adj2" fmla="val -10948"/>
              <a:gd name="adj3" fmla="val 16667"/>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第二十九条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155" name="TextBox 30"/>
          <p:cNvSpPr txBox="1"/>
          <p:nvPr/>
        </p:nvSpPr>
        <p:spPr>
          <a:xfrm>
            <a:off x="2781827" y="3629677"/>
            <a:ext cx="5988905" cy="497957"/>
          </a:xfrm>
          <a:prstGeom prst="rect">
            <a:avLst/>
          </a:prstGeom>
          <a:noFill/>
        </p:spPr>
        <p:txBody>
          <a:bodyPr wrap="square" rtlCol="0">
            <a:spAutoFit/>
          </a:bodyPr>
          <a:lstStyle/>
          <a:p>
            <a:pPr lvl="0" eaLnBrk="0" hangingPunct="0">
              <a:lnSpc>
                <a:spcPct val="120000"/>
              </a:lnSpc>
              <a:defRPr/>
            </a:pPr>
            <a:r>
              <a:rPr lang="zh-CN" altLang="en-US" sz="2400" b="1">
                <a:latin typeface="微软雅黑" panose="020B0503020204020204" pitchFamily="34" charset="-122"/>
                <a:ea typeface="微软雅黑" panose="020B0503020204020204" pitchFamily="34" charset="-122"/>
              </a:rPr>
              <a:t>界定了</a:t>
            </a:r>
            <a:r>
              <a:rPr lang="zh-CN" altLang="en-US" sz="2400" b="1">
                <a:solidFill>
                  <a:schemeClr val="accent2"/>
                </a:solidFill>
                <a:latin typeface="微软雅黑" panose="020B0503020204020204" pitchFamily="34" charset="-122"/>
                <a:ea typeface="微软雅黑" panose="020B0503020204020204" pitchFamily="34" charset="-122"/>
              </a:rPr>
              <a:t>限期改正</a:t>
            </a:r>
            <a:r>
              <a:rPr lang="zh-CN" altLang="en-US" sz="2400" b="1">
                <a:latin typeface="微软雅黑" panose="020B0503020204020204" pitchFamily="34" charset="-122"/>
                <a:ea typeface="微软雅黑" panose="020B0503020204020204" pitchFamily="34" charset="-122"/>
              </a:rPr>
              <a:t>适用情形</a:t>
            </a:r>
          </a:p>
        </p:txBody>
      </p:sp>
      <p:sp>
        <p:nvSpPr>
          <p:cNvPr id="156" name="对话气泡: 圆角矩形 155"/>
          <p:cNvSpPr/>
          <p:nvPr/>
        </p:nvSpPr>
        <p:spPr bwMode="auto">
          <a:xfrm>
            <a:off x="1172319" y="3718364"/>
            <a:ext cx="1465236" cy="393146"/>
          </a:xfrm>
          <a:prstGeom prst="wedgeRoundRectCallout">
            <a:avLst>
              <a:gd name="adj1" fmla="val 57996"/>
              <a:gd name="adj2" fmla="val -10948"/>
              <a:gd name="adj3" fmla="val 16667"/>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第三十条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157" name="矩形 156"/>
          <p:cNvSpPr/>
          <p:nvPr/>
        </p:nvSpPr>
        <p:spPr>
          <a:xfrm>
            <a:off x="4093214" y="1736483"/>
            <a:ext cx="6807969" cy="1393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lvl="0" indent="-285750" algn="just">
              <a:lnSpc>
                <a:spcPct val="120000"/>
              </a:lnSpc>
              <a:spcBef>
                <a:spcPts val="0"/>
              </a:spcBef>
              <a:buFont typeface="Wingdings" panose="05000000000000000000" pitchFamily="2" charset="2"/>
              <a:buChar char="l"/>
              <a:defRPr/>
            </a:pPr>
            <a:r>
              <a:rPr lang="zh-CN" altLang="en-US">
                <a:latin typeface="微软雅黑" panose="020B0503020204020204" pitchFamily="34" charset="-122"/>
                <a:ea typeface="微软雅黑" panose="020B0503020204020204" pitchFamily="34" charset="-122"/>
              </a:rPr>
              <a:t>不按照规定参加党的组织生活；</a:t>
            </a:r>
            <a:endParaRPr lang="en-US" altLang="zh-CN">
              <a:latin typeface="微软雅黑" panose="020B0503020204020204" pitchFamily="34" charset="-122"/>
              <a:ea typeface="微软雅黑" panose="020B0503020204020204" pitchFamily="34" charset="-122"/>
            </a:endParaRPr>
          </a:p>
          <a:p>
            <a:pPr marL="285750" lvl="0" indent="-285750" algn="just">
              <a:lnSpc>
                <a:spcPct val="120000"/>
              </a:lnSpc>
              <a:spcBef>
                <a:spcPts val="0"/>
              </a:spcBef>
              <a:buFont typeface="Wingdings" panose="05000000000000000000" pitchFamily="2" charset="2"/>
              <a:buChar char="l"/>
              <a:defRPr/>
            </a:pPr>
            <a:r>
              <a:rPr lang="zh-CN" altLang="en-US">
                <a:latin typeface="微软雅黑" panose="020B0503020204020204" pitchFamily="34" charset="-122"/>
                <a:ea typeface="微软雅黑" panose="020B0503020204020204" pitchFamily="34" charset="-122"/>
              </a:rPr>
              <a:t>不按时交纳党费；</a:t>
            </a:r>
            <a:endParaRPr lang="en-US" altLang="zh-CN">
              <a:latin typeface="微软雅黑" panose="020B0503020204020204" pitchFamily="34" charset="-122"/>
              <a:ea typeface="微软雅黑" panose="020B0503020204020204" pitchFamily="34" charset="-122"/>
            </a:endParaRPr>
          </a:p>
          <a:p>
            <a:pPr marL="285750" lvl="0" indent="-285750" algn="just">
              <a:lnSpc>
                <a:spcPct val="120000"/>
              </a:lnSpc>
              <a:spcBef>
                <a:spcPts val="0"/>
              </a:spcBef>
              <a:buFont typeface="Wingdings" panose="05000000000000000000" pitchFamily="2" charset="2"/>
              <a:buChar char="l"/>
              <a:defRPr/>
            </a:pPr>
            <a:r>
              <a:rPr lang="zh-CN" altLang="en-US">
                <a:latin typeface="微软雅黑" panose="020B0503020204020204" pitchFamily="34" charset="-122"/>
                <a:ea typeface="微软雅黑" panose="020B0503020204020204" pitchFamily="34" charset="-122"/>
              </a:rPr>
              <a:t>流动到外地工作生活不与党组织主动保持联系的；</a:t>
            </a:r>
            <a:endParaRPr lang="en-US" altLang="zh-CN">
              <a:latin typeface="微软雅黑" panose="020B0503020204020204" pitchFamily="34" charset="-122"/>
              <a:ea typeface="微软雅黑" panose="020B0503020204020204" pitchFamily="34" charset="-122"/>
            </a:endParaRPr>
          </a:p>
          <a:p>
            <a:pPr marL="285750" lvl="0" indent="-285750" algn="just">
              <a:lnSpc>
                <a:spcPct val="120000"/>
              </a:lnSpc>
              <a:spcBef>
                <a:spcPts val="0"/>
              </a:spcBef>
              <a:buFont typeface="Wingdings" panose="05000000000000000000" pitchFamily="2" charset="2"/>
              <a:buChar char="l"/>
              <a:defRPr/>
            </a:pPr>
            <a:r>
              <a:rPr lang="zh-CN" altLang="en-US">
                <a:latin typeface="微软雅黑" panose="020B0503020204020204" pitchFamily="34" charset="-122"/>
                <a:ea typeface="微软雅黑" panose="020B0503020204020204" pitchFamily="34" charset="-122"/>
              </a:rPr>
              <a:t>其他与党的要求不相符合的行为、情节较轻的</a:t>
            </a:r>
          </a:p>
        </p:txBody>
      </p:sp>
      <p:sp>
        <p:nvSpPr>
          <p:cNvPr id="3" name="箭头: 五边形 2"/>
          <p:cNvSpPr/>
          <p:nvPr/>
        </p:nvSpPr>
        <p:spPr bwMode="auto">
          <a:xfrm>
            <a:off x="1683315" y="1765926"/>
            <a:ext cx="2197023" cy="1288300"/>
          </a:xfrm>
          <a:prstGeom prst="homePlate">
            <a:avLst>
              <a:gd name="adj" fmla="val 10153"/>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a:solidFill>
                  <a:schemeClr val="bg1"/>
                </a:solidFill>
                <a:latin typeface="微软雅黑" panose="020B0503020204020204" pitchFamily="34" charset="-122"/>
                <a:ea typeface="微软雅黑" panose="020B0503020204020204" pitchFamily="34" charset="-122"/>
              </a:rPr>
              <a:t>这几种情形适用于</a:t>
            </a:r>
            <a:endParaRPr lang="en-US" altLang="zh-CN">
              <a:solidFill>
                <a:schemeClr val="bg1"/>
              </a:solidFill>
              <a:latin typeface="微软雅黑" panose="020B0503020204020204" pitchFamily="34" charset="-122"/>
              <a:ea typeface="微软雅黑" panose="020B0503020204020204" pitchFamily="34" charset="-122"/>
            </a:endParaRPr>
          </a:p>
          <a:p>
            <a:pPr algn="ctr"/>
            <a:r>
              <a:rPr lang="zh-CN" altLang="en-US" sz="2400" b="1">
                <a:solidFill>
                  <a:srgbClr val="FFFF00"/>
                </a:solidFill>
                <a:latin typeface="微软雅黑" panose="020B0503020204020204" pitchFamily="34" charset="-122"/>
                <a:ea typeface="微软雅黑" panose="020B0503020204020204" pitchFamily="34" charset="-122"/>
              </a:rPr>
              <a:t>批评教育</a:t>
            </a:r>
          </a:p>
        </p:txBody>
      </p:sp>
      <p:sp>
        <p:nvSpPr>
          <p:cNvPr id="160" name="矩形 159"/>
          <p:cNvSpPr/>
          <p:nvPr/>
        </p:nvSpPr>
        <p:spPr>
          <a:xfrm>
            <a:off x="4093214" y="4319262"/>
            <a:ext cx="6807969" cy="1393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lvl="0" indent="-285750" algn="just">
              <a:lnSpc>
                <a:spcPct val="120000"/>
              </a:lnSpc>
              <a:spcBef>
                <a:spcPts val="0"/>
              </a:spcBef>
              <a:buFont typeface="Wingdings" panose="05000000000000000000" pitchFamily="2" charset="2"/>
              <a:buChar char="l"/>
              <a:defRPr/>
            </a:pPr>
            <a:r>
              <a:rPr lang="zh-CN" altLang="en-US">
                <a:latin typeface="微软雅黑" panose="020B0503020204020204" pitchFamily="34" charset="-122"/>
                <a:ea typeface="微软雅黑" panose="020B0503020204020204" pitchFamily="34" charset="-122"/>
              </a:rPr>
              <a:t>缺乏革命意志；</a:t>
            </a:r>
            <a:endParaRPr lang="en-US" altLang="zh-CN">
              <a:latin typeface="微软雅黑" panose="020B0503020204020204" pitchFamily="34" charset="-122"/>
              <a:ea typeface="微软雅黑" panose="020B0503020204020204" pitchFamily="34" charset="-122"/>
            </a:endParaRPr>
          </a:p>
          <a:p>
            <a:pPr marL="285750" lvl="0" indent="-285750" algn="just">
              <a:lnSpc>
                <a:spcPct val="120000"/>
              </a:lnSpc>
              <a:spcBef>
                <a:spcPts val="0"/>
              </a:spcBef>
              <a:buFont typeface="Wingdings" panose="05000000000000000000" pitchFamily="2" charset="2"/>
              <a:buChar char="l"/>
              <a:defRPr/>
            </a:pPr>
            <a:r>
              <a:rPr lang="zh-CN" altLang="en-US">
                <a:latin typeface="微软雅黑" panose="020B0503020204020204" pitchFamily="34" charset="-122"/>
                <a:ea typeface="微软雅黑" panose="020B0503020204020204" pitchFamily="34" charset="-122"/>
              </a:rPr>
              <a:t>不履行党员义务；</a:t>
            </a:r>
            <a:endParaRPr lang="en-US" altLang="zh-CN">
              <a:latin typeface="微软雅黑" panose="020B0503020204020204" pitchFamily="34" charset="-122"/>
              <a:ea typeface="微软雅黑" panose="020B0503020204020204" pitchFamily="34" charset="-122"/>
            </a:endParaRPr>
          </a:p>
          <a:p>
            <a:pPr marL="285750" lvl="0" indent="-285750" algn="just">
              <a:lnSpc>
                <a:spcPct val="120000"/>
              </a:lnSpc>
              <a:spcBef>
                <a:spcPts val="0"/>
              </a:spcBef>
              <a:buFont typeface="Wingdings" panose="05000000000000000000" pitchFamily="2" charset="2"/>
              <a:buChar char="l"/>
              <a:defRPr/>
            </a:pPr>
            <a:r>
              <a:rPr lang="zh-CN" altLang="en-US">
                <a:latin typeface="微软雅黑" panose="020B0503020204020204" pitchFamily="34" charset="-122"/>
                <a:ea typeface="微软雅黑" panose="020B0503020204020204" pitchFamily="34" charset="-122"/>
              </a:rPr>
              <a:t>不符合党员条件，但本人能够正确认识错误、愿意接受教育管理并且决心改正的</a:t>
            </a:r>
          </a:p>
        </p:txBody>
      </p:sp>
      <p:sp>
        <p:nvSpPr>
          <p:cNvPr id="161" name="箭头: 五边形 160"/>
          <p:cNvSpPr/>
          <p:nvPr/>
        </p:nvSpPr>
        <p:spPr bwMode="auto">
          <a:xfrm>
            <a:off x="1683315" y="4454888"/>
            <a:ext cx="2197023" cy="1288300"/>
          </a:xfrm>
          <a:prstGeom prst="homePlate">
            <a:avLst>
              <a:gd name="adj" fmla="val 10153"/>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a:solidFill>
                  <a:schemeClr val="bg1"/>
                </a:solidFill>
                <a:latin typeface="微软雅黑" panose="020B0503020204020204" pitchFamily="34" charset="-122"/>
                <a:ea typeface="微软雅黑" panose="020B0503020204020204" pitchFamily="34" charset="-122"/>
              </a:rPr>
              <a:t>这几种情形适用于</a:t>
            </a:r>
            <a:endParaRPr lang="en-US" altLang="zh-CN">
              <a:solidFill>
                <a:schemeClr val="bg1"/>
              </a:solidFill>
              <a:latin typeface="微软雅黑" panose="020B0503020204020204" pitchFamily="34" charset="-122"/>
              <a:ea typeface="微软雅黑" panose="020B0503020204020204" pitchFamily="34" charset="-122"/>
            </a:endParaRPr>
          </a:p>
          <a:p>
            <a:pPr algn="ctr"/>
            <a:r>
              <a:rPr lang="zh-CN" altLang="en-US" sz="2400" b="1">
                <a:solidFill>
                  <a:srgbClr val="FFFF00"/>
                </a:solidFill>
                <a:latin typeface="微软雅黑" panose="020B0503020204020204" pitchFamily="34" charset="-122"/>
                <a:ea typeface="微软雅黑" panose="020B0503020204020204" pitchFamily="34" charset="-122"/>
              </a:rPr>
              <a:t>限期改正</a:t>
            </a:r>
          </a:p>
        </p:txBody>
      </p:sp>
      <p:sp>
        <p:nvSpPr>
          <p:cNvPr id="4" name="矩形 3"/>
          <p:cNvSpPr/>
          <p:nvPr/>
        </p:nvSpPr>
        <p:spPr>
          <a:xfrm>
            <a:off x="4116498" y="5713041"/>
            <a:ext cx="2908168" cy="400110"/>
          </a:xfrm>
          <a:prstGeom prst="rect">
            <a:avLst/>
          </a:prstGeom>
        </p:spPr>
        <p:txBody>
          <a:bodyPr wrap="none">
            <a:spAutoFit/>
          </a:bodyPr>
          <a:lstStyle/>
          <a:p>
            <a:r>
              <a:rPr lang="zh-CN" altLang="en-US" sz="2000" b="1">
                <a:solidFill>
                  <a:schemeClr val="accent1"/>
                </a:solidFill>
                <a:latin typeface="微软雅黑" panose="020B0503020204020204" pitchFamily="34" charset="-122"/>
                <a:ea typeface="微软雅黑" panose="020B0503020204020204" pitchFamily="34" charset="-122"/>
              </a:rPr>
              <a:t>限期改正时间不超过</a:t>
            </a:r>
            <a:r>
              <a:rPr lang="en-US" altLang="zh-CN" sz="2000" b="1">
                <a:solidFill>
                  <a:schemeClr val="accent1"/>
                </a:solidFill>
                <a:latin typeface="微软雅黑" panose="020B0503020204020204" pitchFamily="34" charset="-122"/>
                <a:ea typeface="微软雅黑" panose="020B0503020204020204" pitchFamily="34" charset="-122"/>
              </a:rPr>
              <a:t>1</a:t>
            </a:r>
            <a:r>
              <a:rPr lang="zh-CN" altLang="en-US" sz="2000" b="1">
                <a:solidFill>
                  <a:schemeClr val="accent1"/>
                </a:solidFill>
                <a:latin typeface="微软雅黑" panose="020B0503020204020204" pitchFamily="34" charset="-122"/>
                <a:ea typeface="微软雅黑" panose="020B0503020204020204" pitchFamily="34" charset="-122"/>
              </a:rPr>
              <a:t>年</a:t>
            </a:r>
            <a:endParaRPr lang="zh-CN" altLang="en-US" sz="2000" b="1">
              <a:solidFill>
                <a:schemeClr val="accent1"/>
              </a:solidFill>
            </a:endParaRPr>
          </a:p>
        </p:txBody>
      </p:sp>
    </p:spTree>
  </p:cSld>
  <p:clrMapOvr>
    <a:masterClrMapping/>
  </p:clrMapOvr>
  <p:transition advTm="38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89289" y="-112"/>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第六章：党员监督和组织处置</a:t>
            </a:r>
          </a:p>
        </p:txBody>
      </p:sp>
      <p:sp>
        <p:nvSpPr>
          <p:cNvPr id="21" name="TextBox 30"/>
          <p:cNvSpPr txBox="1"/>
          <p:nvPr/>
        </p:nvSpPr>
        <p:spPr>
          <a:xfrm>
            <a:off x="2781827" y="1061234"/>
            <a:ext cx="5988905" cy="534035"/>
          </a:xfrm>
          <a:prstGeom prst="rect">
            <a:avLst/>
          </a:prstGeom>
          <a:noFill/>
        </p:spPr>
        <p:txBody>
          <a:bodyPr wrap="square" rtlCol="0">
            <a:spAutoFit/>
          </a:bodyPr>
          <a:lstStyle/>
          <a:p>
            <a:pPr lvl="0" eaLnBrk="0" hangingPunct="0">
              <a:lnSpc>
                <a:spcPct val="120000"/>
              </a:lnSpc>
              <a:defRPr/>
            </a:pPr>
            <a:r>
              <a:rPr lang="zh-CN" altLang="en-US" sz="2400" b="1">
                <a:latin typeface="微软雅黑" panose="020B0503020204020204" pitchFamily="34" charset="-122"/>
                <a:ea typeface="微软雅黑" panose="020B0503020204020204" pitchFamily="34" charset="-122"/>
              </a:rPr>
              <a:t>界定了</a:t>
            </a:r>
            <a:r>
              <a:rPr lang="zh-CN" altLang="en-US" sz="2400" b="1">
                <a:solidFill>
                  <a:schemeClr val="accent2"/>
                </a:solidFill>
                <a:latin typeface="微软雅黑" panose="020B0503020204020204" pitchFamily="34" charset="-122"/>
                <a:ea typeface="微软雅黑" panose="020B0503020204020204" pitchFamily="34" charset="-122"/>
              </a:rPr>
              <a:t>劝其退党或除名</a:t>
            </a:r>
            <a:r>
              <a:rPr lang="zh-CN" altLang="en-US" sz="2400" b="1">
                <a:latin typeface="微软雅黑" panose="020B0503020204020204" pitchFamily="34" charset="-122"/>
                <a:ea typeface="微软雅黑" panose="020B0503020204020204" pitchFamily="34" charset="-122"/>
              </a:rPr>
              <a:t>适用情形</a:t>
            </a:r>
          </a:p>
        </p:txBody>
      </p:sp>
      <p:sp>
        <p:nvSpPr>
          <p:cNvPr id="5" name="对话气泡: 圆角矩形 4"/>
          <p:cNvSpPr/>
          <p:nvPr/>
        </p:nvSpPr>
        <p:spPr bwMode="auto">
          <a:xfrm>
            <a:off x="1172319" y="1114812"/>
            <a:ext cx="1465236" cy="393146"/>
          </a:xfrm>
          <a:prstGeom prst="wedgeRoundRectCallout">
            <a:avLst>
              <a:gd name="adj1" fmla="val 57996"/>
              <a:gd name="adj2" fmla="val -10948"/>
              <a:gd name="adj3" fmla="val 16667"/>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第三十一条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157" name="矩形 156"/>
          <p:cNvSpPr/>
          <p:nvPr/>
        </p:nvSpPr>
        <p:spPr>
          <a:xfrm>
            <a:off x="3930747" y="1811096"/>
            <a:ext cx="7460849" cy="3782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342900" lvl="0" indent="-342900" algn="just">
              <a:lnSpc>
                <a:spcPct val="150000"/>
              </a:lnSpc>
              <a:spcBef>
                <a:spcPts val="0"/>
              </a:spcBef>
              <a:buFont typeface="+mj-lt"/>
              <a:buAutoNum type="arabicPeriod"/>
              <a:defRPr/>
            </a:pPr>
            <a:r>
              <a:rPr lang="zh-CN" altLang="en-US">
                <a:latin typeface="微软雅黑" panose="020B0503020204020204" pitchFamily="34" charset="-122"/>
                <a:ea typeface="微软雅黑" panose="020B0503020204020204" pitchFamily="34" charset="-122"/>
              </a:rPr>
              <a:t>理想信念缺失，政治立场动摇，已经丧失党员条件的，予以除名；</a:t>
            </a:r>
          </a:p>
          <a:p>
            <a:pPr marL="342900" lvl="0" indent="-342900" algn="just">
              <a:lnSpc>
                <a:spcPct val="150000"/>
              </a:lnSpc>
              <a:spcBef>
                <a:spcPts val="0"/>
              </a:spcBef>
              <a:buFont typeface="+mj-lt"/>
              <a:buAutoNum type="arabicPeriod"/>
              <a:defRPr/>
            </a:pPr>
            <a:r>
              <a:rPr lang="zh-CN" altLang="en-US">
                <a:latin typeface="微软雅黑" panose="020B0503020204020204" pitchFamily="34" charset="-122"/>
                <a:ea typeface="微软雅黑" panose="020B0503020204020204" pitchFamily="34" charset="-122"/>
              </a:rPr>
              <a:t>信仰宗教，经党组织帮助教育仍没有转变的，劝其退党，劝而不退的予以除名；</a:t>
            </a:r>
          </a:p>
          <a:p>
            <a:pPr marL="342900" lvl="0" indent="-342900" algn="just">
              <a:lnSpc>
                <a:spcPct val="150000"/>
              </a:lnSpc>
              <a:spcBef>
                <a:spcPts val="0"/>
              </a:spcBef>
              <a:buFont typeface="+mj-lt"/>
              <a:buAutoNum type="arabicPeriod"/>
              <a:defRPr/>
            </a:pPr>
            <a:r>
              <a:rPr lang="zh-CN" altLang="en-US">
                <a:latin typeface="微软雅黑" panose="020B0503020204020204" pitchFamily="34" charset="-122"/>
                <a:ea typeface="微软雅黑" panose="020B0503020204020204" pitchFamily="34" charset="-122"/>
              </a:rPr>
              <a:t>因思想蜕化提出退党，经教育后仍然坚持退党的，予以除名；</a:t>
            </a:r>
          </a:p>
          <a:p>
            <a:pPr marL="342900" lvl="0" indent="-342900" algn="just">
              <a:lnSpc>
                <a:spcPct val="150000"/>
              </a:lnSpc>
              <a:spcBef>
                <a:spcPts val="0"/>
              </a:spcBef>
              <a:buFont typeface="+mj-lt"/>
              <a:buAutoNum type="arabicPeriod"/>
              <a:defRPr/>
            </a:pPr>
            <a:r>
              <a:rPr lang="zh-CN" altLang="en-US">
                <a:latin typeface="微软雅黑" panose="020B0503020204020204" pitchFamily="34" charset="-122"/>
                <a:ea typeface="微软雅黑" panose="020B0503020204020204" pitchFamily="34" charset="-122"/>
              </a:rPr>
              <a:t>为了达到个人目的以退党相要挟，经教育不改的，劝其退党，劝而不退的予以除名；</a:t>
            </a:r>
          </a:p>
          <a:p>
            <a:pPr marL="342900" lvl="0" indent="-342900" algn="just">
              <a:lnSpc>
                <a:spcPct val="150000"/>
              </a:lnSpc>
              <a:spcBef>
                <a:spcPts val="0"/>
              </a:spcBef>
              <a:buFont typeface="+mj-lt"/>
              <a:buAutoNum type="arabicPeriod"/>
              <a:defRPr/>
            </a:pPr>
            <a:r>
              <a:rPr lang="zh-CN" altLang="en-US">
                <a:latin typeface="微软雅黑" panose="020B0503020204020204" pitchFamily="34" charset="-122"/>
                <a:ea typeface="微软雅黑" panose="020B0503020204020204" pitchFamily="34" charset="-122"/>
              </a:rPr>
              <a:t>限期改正期满后仍无转变的，劝其退党，劝而不退的予以除名；</a:t>
            </a:r>
          </a:p>
          <a:p>
            <a:pPr marL="342900" lvl="0" indent="-342900" algn="just">
              <a:lnSpc>
                <a:spcPct val="150000"/>
              </a:lnSpc>
              <a:spcBef>
                <a:spcPts val="0"/>
              </a:spcBef>
              <a:buFont typeface="+mj-lt"/>
              <a:buAutoNum type="arabicPeriod"/>
              <a:defRPr/>
            </a:pPr>
            <a:r>
              <a:rPr lang="zh-CN" altLang="en-US">
                <a:latin typeface="微软雅黑" panose="020B0503020204020204" pitchFamily="34" charset="-122"/>
                <a:ea typeface="微软雅黑" panose="020B0503020204020204" pitchFamily="34" charset="-122"/>
              </a:rPr>
              <a:t>没有正当理由，连续</a:t>
            </a:r>
            <a:r>
              <a:rPr lang="en-US" altLang="zh-CN">
                <a:latin typeface="微软雅黑" panose="020B0503020204020204" pitchFamily="34" charset="-122"/>
                <a:ea typeface="微软雅黑" panose="020B0503020204020204" pitchFamily="34" charset="-122"/>
              </a:rPr>
              <a:t>6</a:t>
            </a:r>
            <a:r>
              <a:rPr lang="zh-CN" altLang="en-US">
                <a:latin typeface="微软雅黑" panose="020B0503020204020204" pitchFamily="34" charset="-122"/>
                <a:ea typeface="微软雅黑" panose="020B0503020204020204" pitchFamily="34" charset="-122"/>
              </a:rPr>
              <a:t>个月不参加党的组织生活，或者不交纳党费，或者不做党所分配的工作，按照自行脱党予以除名。</a:t>
            </a:r>
          </a:p>
        </p:txBody>
      </p:sp>
      <p:grpSp>
        <p:nvGrpSpPr>
          <p:cNvPr id="40" name="组合 39"/>
          <p:cNvGrpSpPr/>
          <p:nvPr/>
        </p:nvGrpSpPr>
        <p:grpSpPr>
          <a:xfrm>
            <a:off x="705321" y="2064479"/>
            <a:ext cx="2819616" cy="2819614"/>
            <a:chOff x="4426887" y="2866031"/>
            <a:chExt cx="2957010" cy="2957008"/>
          </a:xfrm>
        </p:grpSpPr>
        <p:sp>
          <p:nvSpPr>
            <p:cNvPr id="41" name="椭圆 40"/>
            <p:cNvSpPr/>
            <p:nvPr/>
          </p:nvSpPr>
          <p:spPr bwMode="auto">
            <a:xfrm>
              <a:off x="4426887" y="2866031"/>
              <a:ext cx="2957010" cy="2957008"/>
            </a:xfrm>
            <a:prstGeom prst="ellipse">
              <a:avLst/>
            </a:prstGeom>
            <a:solidFill>
              <a:schemeClr val="bg1"/>
            </a:solidFill>
            <a:ln w="9525" cap="flat" cmpd="sng" algn="ctr">
              <a:noFill/>
              <a:prstDash val="dash"/>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nvGrpSpPr>
            <p:cNvPr id="42" name="组合 41"/>
            <p:cNvGrpSpPr/>
            <p:nvPr/>
          </p:nvGrpSpPr>
          <p:grpSpPr>
            <a:xfrm>
              <a:off x="4574316" y="3005777"/>
              <a:ext cx="2701054" cy="2701054"/>
              <a:chOff x="4309937" y="3128211"/>
              <a:chExt cx="2701054" cy="2701054"/>
            </a:xfrm>
          </p:grpSpPr>
          <p:grpSp>
            <p:nvGrpSpPr>
              <p:cNvPr id="43" name="组合 42"/>
              <p:cNvGrpSpPr/>
              <p:nvPr/>
            </p:nvGrpSpPr>
            <p:grpSpPr>
              <a:xfrm>
                <a:off x="4309937" y="3128211"/>
                <a:ext cx="2701054" cy="2701054"/>
                <a:chOff x="2986088" y="1927226"/>
                <a:chExt cx="1397000" cy="1397000"/>
              </a:xfrm>
            </p:grpSpPr>
            <p:sp>
              <p:nvSpPr>
                <p:cNvPr id="45" name="Oval 6"/>
                <p:cNvSpPr>
                  <a:spLocks noChangeArrowheads="1"/>
                </p:cNvSpPr>
                <p:nvPr/>
              </p:nvSpPr>
              <p:spPr bwMode="auto">
                <a:xfrm>
                  <a:off x="2986088" y="1927226"/>
                  <a:ext cx="1397000" cy="1397000"/>
                </a:xfrm>
                <a:prstGeom prst="ellipse">
                  <a:avLst/>
                </a:prstGeom>
                <a:solidFill>
                  <a:schemeClr val="accent6">
                    <a:lumMod val="40000"/>
                    <a:lumOff val="60000"/>
                  </a:schemeClr>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6" name="Freeform 154"/>
                <p:cNvSpPr/>
                <p:nvPr/>
              </p:nvSpPr>
              <p:spPr bwMode="auto">
                <a:xfrm>
                  <a:off x="3571876" y="2651126"/>
                  <a:ext cx="214313" cy="222250"/>
                </a:xfrm>
                <a:custGeom>
                  <a:avLst/>
                  <a:gdLst>
                    <a:gd name="T0" fmla="*/ 69 w 135"/>
                    <a:gd name="T1" fmla="*/ 140 h 140"/>
                    <a:gd name="T2" fmla="*/ 0 w 135"/>
                    <a:gd name="T3" fmla="*/ 78 h 140"/>
                    <a:gd name="T4" fmla="*/ 0 w 135"/>
                    <a:gd name="T5" fmla="*/ 0 h 140"/>
                    <a:gd name="T6" fmla="*/ 135 w 135"/>
                    <a:gd name="T7" fmla="*/ 0 h 140"/>
                    <a:gd name="T8" fmla="*/ 135 w 135"/>
                    <a:gd name="T9" fmla="*/ 78 h 140"/>
                    <a:gd name="T10" fmla="*/ 69 w 135"/>
                    <a:gd name="T11" fmla="*/ 140 h 140"/>
                  </a:gdLst>
                  <a:ahLst/>
                  <a:cxnLst>
                    <a:cxn ang="0">
                      <a:pos x="T0" y="T1"/>
                    </a:cxn>
                    <a:cxn ang="0">
                      <a:pos x="T2" y="T3"/>
                    </a:cxn>
                    <a:cxn ang="0">
                      <a:pos x="T4" y="T5"/>
                    </a:cxn>
                    <a:cxn ang="0">
                      <a:pos x="T6" y="T7"/>
                    </a:cxn>
                    <a:cxn ang="0">
                      <a:pos x="T8" y="T9"/>
                    </a:cxn>
                    <a:cxn ang="0">
                      <a:pos x="T10" y="T11"/>
                    </a:cxn>
                  </a:cxnLst>
                  <a:rect l="0" t="0" r="r" b="b"/>
                  <a:pathLst>
                    <a:path w="135" h="140">
                      <a:moveTo>
                        <a:pt x="69" y="140"/>
                      </a:moveTo>
                      <a:lnTo>
                        <a:pt x="0" y="78"/>
                      </a:lnTo>
                      <a:lnTo>
                        <a:pt x="0" y="0"/>
                      </a:lnTo>
                      <a:lnTo>
                        <a:pt x="135" y="0"/>
                      </a:lnTo>
                      <a:lnTo>
                        <a:pt x="135" y="78"/>
                      </a:lnTo>
                      <a:lnTo>
                        <a:pt x="69" y="140"/>
                      </a:lnTo>
                      <a:close/>
                    </a:path>
                  </a:pathLst>
                </a:custGeom>
                <a:solidFill>
                  <a:srgbClr val="EAAD8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7" name="Freeform 155"/>
                <p:cNvSpPr/>
                <p:nvPr/>
              </p:nvSpPr>
              <p:spPr bwMode="auto">
                <a:xfrm>
                  <a:off x="3571876" y="2651126"/>
                  <a:ext cx="214313" cy="120650"/>
                </a:xfrm>
                <a:custGeom>
                  <a:avLst/>
                  <a:gdLst>
                    <a:gd name="T0" fmla="*/ 0 w 57"/>
                    <a:gd name="T1" fmla="*/ 15 h 32"/>
                    <a:gd name="T2" fmla="*/ 29 w 57"/>
                    <a:gd name="T3" fmla="*/ 32 h 32"/>
                    <a:gd name="T4" fmla="*/ 57 w 57"/>
                    <a:gd name="T5" fmla="*/ 15 h 32"/>
                    <a:gd name="T6" fmla="*/ 57 w 57"/>
                    <a:gd name="T7" fmla="*/ 0 h 32"/>
                    <a:gd name="T8" fmla="*/ 0 w 57"/>
                    <a:gd name="T9" fmla="*/ 0 h 32"/>
                    <a:gd name="T10" fmla="*/ 0 w 57"/>
                    <a:gd name="T11" fmla="*/ 15 h 32"/>
                  </a:gdLst>
                  <a:ahLst/>
                  <a:cxnLst>
                    <a:cxn ang="0">
                      <a:pos x="T0" y="T1"/>
                    </a:cxn>
                    <a:cxn ang="0">
                      <a:pos x="T2" y="T3"/>
                    </a:cxn>
                    <a:cxn ang="0">
                      <a:pos x="T4" y="T5"/>
                    </a:cxn>
                    <a:cxn ang="0">
                      <a:pos x="T6" y="T7"/>
                    </a:cxn>
                    <a:cxn ang="0">
                      <a:pos x="T8" y="T9"/>
                    </a:cxn>
                    <a:cxn ang="0">
                      <a:pos x="T10" y="T11"/>
                    </a:cxn>
                  </a:cxnLst>
                  <a:rect l="0" t="0" r="r" b="b"/>
                  <a:pathLst>
                    <a:path w="57" h="32">
                      <a:moveTo>
                        <a:pt x="0" y="15"/>
                      </a:moveTo>
                      <a:cubicBezTo>
                        <a:pt x="7" y="22"/>
                        <a:pt x="16" y="32"/>
                        <a:pt x="29" y="32"/>
                      </a:cubicBezTo>
                      <a:cubicBezTo>
                        <a:pt x="41" y="32"/>
                        <a:pt x="50" y="22"/>
                        <a:pt x="57" y="15"/>
                      </a:cubicBezTo>
                      <a:cubicBezTo>
                        <a:pt x="57" y="0"/>
                        <a:pt x="57" y="0"/>
                        <a:pt x="57" y="0"/>
                      </a:cubicBezTo>
                      <a:cubicBezTo>
                        <a:pt x="0" y="0"/>
                        <a:pt x="0" y="0"/>
                        <a:pt x="0" y="0"/>
                      </a:cubicBezTo>
                      <a:lnTo>
                        <a:pt x="0" y="15"/>
                      </a:lnTo>
                      <a:close/>
                    </a:path>
                  </a:pathLst>
                </a:custGeom>
                <a:solidFill>
                  <a:srgbClr val="D8927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8" name="Freeform 156"/>
                <p:cNvSpPr/>
                <p:nvPr/>
              </p:nvSpPr>
              <p:spPr bwMode="auto">
                <a:xfrm>
                  <a:off x="3455988" y="2227263"/>
                  <a:ext cx="446088" cy="528638"/>
                </a:xfrm>
                <a:custGeom>
                  <a:avLst/>
                  <a:gdLst>
                    <a:gd name="T0" fmla="*/ 7 w 119"/>
                    <a:gd name="T1" fmla="*/ 69 h 141"/>
                    <a:gd name="T2" fmla="*/ 13 w 119"/>
                    <a:gd name="T3" fmla="*/ 66 h 141"/>
                    <a:gd name="T4" fmla="*/ 60 w 119"/>
                    <a:gd name="T5" fmla="*/ 0 h 141"/>
                    <a:gd name="T6" fmla="*/ 106 w 119"/>
                    <a:gd name="T7" fmla="*/ 66 h 141"/>
                    <a:gd name="T8" fmla="*/ 112 w 119"/>
                    <a:gd name="T9" fmla="*/ 69 h 141"/>
                    <a:gd name="T10" fmla="*/ 110 w 119"/>
                    <a:gd name="T11" fmla="*/ 82 h 141"/>
                    <a:gd name="T12" fmla="*/ 101 w 119"/>
                    <a:gd name="T13" fmla="*/ 96 h 141"/>
                    <a:gd name="T14" fmla="*/ 92 w 119"/>
                    <a:gd name="T15" fmla="*/ 119 h 141"/>
                    <a:gd name="T16" fmla="*/ 60 w 119"/>
                    <a:gd name="T17" fmla="*/ 140 h 141"/>
                    <a:gd name="T18" fmla="*/ 27 w 119"/>
                    <a:gd name="T19" fmla="*/ 119 h 141"/>
                    <a:gd name="T20" fmla="*/ 19 w 119"/>
                    <a:gd name="T21" fmla="*/ 96 h 141"/>
                    <a:gd name="T22" fmla="*/ 9 w 119"/>
                    <a:gd name="T23" fmla="*/ 82 h 141"/>
                    <a:gd name="T24" fmla="*/ 7 w 119"/>
                    <a:gd name="T25"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141">
                      <a:moveTo>
                        <a:pt x="7" y="69"/>
                      </a:moveTo>
                      <a:cubicBezTo>
                        <a:pt x="7" y="61"/>
                        <a:pt x="13" y="66"/>
                        <a:pt x="13" y="66"/>
                      </a:cubicBezTo>
                      <a:cubicBezTo>
                        <a:pt x="13" y="66"/>
                        <a:pt x="0" y="0"/>
                        <a:pt x="60" y="0"/>
                      </a:cubicBezTo>
                      <a:cubicBezTo>
                        <a:pt x="119" y="0"/>
                        <a:pt x="106" y="66"/>
                        <a:pt x="106" y="66"/>
                      </a:cubicBezTo>
                      <a:cubicBezTo>
                        <a:pt x="106" y="66"/>
                        <a:pt x="112" y="61"/>
                        <a:pt x="112" y="69"/>
                      </a:cubicBezTo>
                      <a:cubicBezTo>
                        <a:pt x="112" y="77"/>
                        <a:pt x="110" y="82"/>
                        <a:pt x="110" y="82"/>
                      </a:cubicBezTo>
                      <a:cubicBezTo>
                        <a:pt x="110" y="82"/>
                        <a:pt x="109" y="92"/>
                        <a:pt x="101" y="96"/>
                      </a:cubicBezTo>
                      <a:cubicBezTo>
                        <a:pt x="101" y="96"/>
                        <a:pt x="99" y="112"/>
                        <a:pt x="92" y="119"/>
                      </a:cubicBezTo>
                      <a:cubicBezTo>
                        <a:pt x="86" y="126"/>
                        <a:pt x="75" y="141"/>
                        <a:pt x="60" y="140"/>
                      </a:cubicBezTo>
                      <a:cubicBezTo>
                        <a:pt x="44" y="141"/>
                        <a:pt x="34" y="126"/>
                        <a:pt x="27" y="119"/>
                      </a:cubicBezTo>
                      <a:cubicBezTo>
                        <a:pt x="20" y="112"/>
                        <a:pt x="19" y="96"/>
                        <a:pt x="19" y="96"/>
                      </a:cubicBezTo>
                      <a:cubicBezTo>
                        <a:pt x="10" y="92"/>
                        <a:pt x="9" y="82"/>
                        <a:pt x="9" y="82"/>
                      </a:cubicBezTo>
                      <a:cubicBezTo>
                        <a:pt x="9" y="82"/>
                        <a:pt x="7" y="77"/>
                        <a:pt x="7" y="69"/>
                      </a:cubicBezTo>
                      <a:close/>
                    </a:path>
                  </a:pathLst>
                </a:custGeom>
                <a:solidFill>
                  <a:srgbClr val="F4BD9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9" name="Freeform 157"/>
                <p:cNvSpPr/>
                <p:nvPr/>
              </p:nvSpPr>
              <p:spPr bwMode="auto">
                <a:xfrm>
                  <a:off x="3192463" y="2816226"/>
                  <a:ext cx="976313" cy="508000"/>
                </a:xfrm>
                <a:custGeom>
                  <a:avLst/>
                  <a:gdLst>
                    <a:gd name="T0" fmla="*/ 131 w 260"/>
                    <a:gd name="T1" fmla="*/ 135 h 135"/>
                    <a:gd name="T2" fmla="*/ 260 w 260"/>
                    <a:gd name="T3" fmla="*/ 83 h 135"/>
                    <a:gd name="T4" fmla="*/ 247 w 260"/>
                    <a:gd name="T5" fmla="*/ 36 h 135"/>
                    <a:gd name="T6" fmla="*/ 240 w 260"/>
                    <a:gd name="T7" fmla="*/ 26 h 135"/>
                    <a:gd name="T8" fmla="*/ 168 w 260"/>
                    <a:gd name="T9" fmla="*/ 0 h 135"/>
                    <a:gd name="T10" fmla="*/ 130 w 260"/>
                    <a:gd name="T11" fmla="*/ 10 h 135"/>
                    <a:gd name="T12" fmla="*/ 91 w 260"/>
                    <a:gd name="T13" fmla="*/ 0 h 135"/>
                    <a:gd name="T14" fmla="*/ 19 w 260"/>
                    <a:gd name="T15" fmla="*/ 26 h 135"/>
                    <a:gd name="T16" fmla="*/ 12 w 260"/>
                    <a:gd name="T17" fmla="*/ 36 h 135"/>
                    <a:gd name="T18" fmla="*/ 0 w 260"/>
                    <a:gd name="T19" fmla="*/ 81 h 135"/>
                    <a:gd name="T20" fmla="*/ 131 w 260"/>
                    <a:gd name="T21"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0" h="135">
                      <a:moveTo>
                        <a:pt x="131" y="135"/>
                      </a:moveTo>
                      <a:cubicBezTo>
                        <a:pt x="181" y="135"/>
                        <a:pt x="226" y="115"/>
                        <a:pt x="260" y="83"/>
                      </a:cubicBezTo>
                      <a:cubicBezTo>
                        <a:pt x="254" y="61"/>
                        <a:pt x="247" y="37"/>
                        <a:pt x="247" y="36"/>
                      </a:cubicBezTo>
                      <a:cubicBezTo>
                        <a:pt x="246" y="33"/>
                        <a:pt x="243" y="27"/>
                        <a:pt x="240" y="26"/>
                      </a:cubicBezTo>
                      <a:cubicBezTo>
                        <a:pt x="236" y="25"/>
                        <a:pt x="177" y="3"/>
                        <a:pt x="168" y="0"/>
                      </a:cubicBezTo>
                      <a:cubicBezTo>
                        <a:pt x="130" y="10"/>
                        <a:pt x="130" y="10"/>
                        <a:pt x="130" y="10"/>
                      </a:cubicBezTo>
                      <a:cubicBezTo>
                        <a:pt x="91" y="0"/>
                        <a:pt x="91" y="0"/>
                        <a:pt x="91" y="0"/>
                      </a:cubicBezTo>
                      <a:cubicBezTo>
                        <a:pt x="82" y="3"/>
                        <a:pt x="23" y="25"/>
                        <a:pt x="19" y="26"/>
                      </a:cubicBezTo>
                      <a:cubicBezTo>
                        <a:pt x="16" y="27"/>
                        <a:pt x="13" y="33"/>
                        <a:pt x="12" y="36"/>
                      </a:cubicBezTo>
                      <a:cubicBezTo>
                        <a:pt x="12" y="37"/>
                        <a:pt x="6" y="59"/>
                        <a:pt x="0" y="81"/>
                      </a:cubicBezTo>
                      <a:cubicBezTo>
                        <a:pt x="34" y="114"/>
                        <a:pt x="80" y="135"/>
                        <a:pt x="131" y="135"/>
                      </a:cubicBezTo>
                      <a:close/>
                    </a:path>
                  </a:pathLst>
                </a:custGeom>
                <a:solidFill>
                  <a:srgbClr val="DBD2C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0" name="Freeform 158"/>
                <p:cNvSpPr>
                  <a:spLocks noEditPoints="1"/>
                </p:cNvSpPr>
                <p:nvPr/>
              </p:nvSpPr>
              <p:spPr bwMode="auto">
                <a:xfrm>
                  <a:off x="3522663" y="2820988"/>
                  <a:ext cx="312738" cy="138113"/>
                </a:xfrm>
                <a:custGeom>
                  <a:avLst/>
                  <a:gdLst>
                    <a:gd name="T0" fmla="*/ 100 w 197"/>
                    <a:gd name="T1" fmla="*/ 21 h 87"/>
                    <a:gd name="T2" fmla="*/ 50 w 197"/>
                    <a:gd name="T3" fmla="*/ 87 h 87"/>
                    <a:gd name="T4" fmla="*/ 0 w 197"/>
                    <a:gd name="T5" fmla="*/ 0 h 87"/>
                    <a:gd name="T6" fmla="*/ 90 w 197"/>
                    <a:gd name="T7" fmla="*/ 19 h 87"/>
                    <a:gd name="T8" fmla="*/ 100 w 197"/>
                    <a:gd name="T9" fmla="*/ 21 h 87"/>
                    <a:gd name="T10" fmla="*/ 100 w 197"/>
                    <a:gd name="T11" fmla="*/ 21 h 87"/>
                    <a:gd name="T12" fmla="*/ 147 w 197"/>
                    <a:gd name="T13" fmla="*/ 87 h 87"/>
                    <a:gd name="T14" fmla="*/ 197 w 197"/>
                    <a:gd name="T15" fmla="*/ 0 h 87"/>
                    <a:gd name="T16" fmla="*/ 107 w 197"/>
                    <a:gd name="T17" fmla="*/ 19 h 87"/>
                    <a:gd name="T18" fmla="*/ 100 w 197"/>
                    <a:gd name="T19"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87">
                      <a:moveTo>
                        <a:pt x="100" y="21"/>
                      </a:moveTo>
                      <a:lnTo>
                        <a:pt x="50" y="87"/>
                      </a:lnTo>
                      <a:lnTo>
                        <a:pt x="0" y="0"/>
                      </a:lnTo>
                      <a:lnTo>
                        <a:pt x="90" y="19"/>
                      </a:lnTo>
                      <a:lnTo>
                        <a:pt x="100" y="21"/>
                      </a:lnTo>
                      <a:close/>
                      <a:moveTo>
                        <a:pt x="100" y="21"/>
                      </a:moveTo>
                      <a:lnTo>
                        <a:pt x="147" y="87"/>
                      </a:lnTo>
                      <a:lnTo>
                        <a:pt x="197" y="0"/>
                      </a:lnTo>
                      <a:lnTo>
                        <a:pt x="107" y="19"/>
                      </a:lnTo>
                      <a:lnTo>
                        <a:pt x="100" y="21"/>
                      </a:lnTo>
                      <a:close/>
                    </a:path>
                  </a:pathLst>
                </a:custGeom>
                <a:solidFill>
                  <a:srgbClr val="AD9E8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1" name="Freeform 159"/>
                <p:cNvSpPr>
                  <a:spLocks noEditPoints="1"/>
                </p:cNvSpPr>
                <p:nvPr/>
              </p:nvSpPr>
              <p:spPr bwMode="auto">
                <a:xfrm>
                  <a:off x="3519488" y="2752726"/>
                  <a:ext cx="319088" cy="187325"/>
                </a:xfrm>
                <a:custGeom>
                  <a:avLst/>
                  <a:gdLst>
                    <a:gd name="T0" fmla="*/ 92 w 201"/>
                    <a:gd name="T1" fmla="*/ 62 h 118"/>
                    <a:gd name="T2" fmla="*/ 52 w 201"/>
                    <a:gd name="T3" fmla="*/ 118 h 118"/>
                    <a:gd name="T4" fmla="*/ 0 w 201"/>
                    <a:gd name="T5" fmla="*/ 38 h 118"/>
                    <a:gd name="T6" fmla="*/ 31 w 201"/>
                    <a:gd name="T7" fmla="*/ 0 h 118"/>
                    <a:gd name="T8" fmla="*/ 92 w 201"/>
                    <a:gd name="T9" fmla="*/ 62 h 118"/>
                    <a:gd name="T10" fmla="*/ 109 w 201"/>
                    <a:gd name="T11" fmla="*/ 62 h 118"/>
                    <a:gd name="T12" fmla="*/ 149 w 201"/>
                    <a:gd name="T13" fmla="*/ 118 h 118"/>
                    <a:gd name="T14" fmla="*/ 201 w 201"/>
                    <a:gd name="T15" fmla="*/ 38 h 118"/>
                    <a:gd name="T16" fmla="*/ 170 w 201"/>
                    <a:gd name="T17" fmla="*/ 0 h 118"/>
                    <a:gd name="T18" fmla="*/ 109 w 201"/>
                    <a:gd name="T19" fmla="*/ 6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118">
                      <a:moveTo>
                        <a:pt x="92" y="62"/>
                      </a:moveTo>
                      <a:lnTo>
                        <a:pt x="52" y="118"/>
                      </a:lnTo>
                      <a:lnTo>
                        <a:pt x="0" y="38"/>
                      </a:lnTo>
                      <a:lnTo>
                        <a:pt x="31" y="0"/>
                      </a:lnTo>
                      <a:lnTo>
                        <a:pt x="92" y="62"/>
                      </a:lnTo>
                      <a:close/>
                      <a:moveTo>
                        <a:pt x="109" y="62"/>
                      </a:moveTo>
                      <a:lnTo>
                        <a:pt x="149" y="118"/>
                      </a:lnTo>
                      <a:lnTo>
                        <a:pt x="201" y="38"/>
                      </a:lnTo>
                      <a:lnTo>
                        <a:pt x="170" y="0"/>
                      </a:lnTo>
                      <a:lnTo>
                        <a:pt x="109" y="62"/>
                      </a:lnTo>
                      <a:close/>
                    </a:path>
                  </a:pathLst>
                </a:custGeom>
                <a:solidFill>
                  <a:srgbClr val="DBD2C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2" name="Freeform 160"/>
                <p:cNvSpPr/>
                <p:nvPr/>
              </p:nvSpPr>
              <p:spPr bwMode="auto">
                <a:xfrm>
                  <a:off x="3497263" y="2230438"/>
                  <a:ext cx="360363" cy="258763"/>
                </a:xfrm>
                <a:custGeom>
                  <a:avLst/>
                  <a:gdLst>
                    <a:gd name="T0" fmla="*/ 49 w 96"/>
                    <a:gd name="T1" fmla="*/ 0 h 69"/>
                    <a:gd name="T2" fmla="*/ 1 w 96"/>
                    <a:gd name="T3" fmla="*/ 56 h 69"/>
                    <a:gd name="T4" fmla="*/ 7 w 96"/>
                    <a:gd name="T5" fmla="*/ 67 h 69"/>
                    <a:gd name="T6" fmla="*/ 14 w 96"/>
                    <a:gd name="T7" fmla="*/ 38 h 69"/>
                    <a:gd name="T8" fmla="*/ 47 w 96"/>
                    <a:gd name="T9" fmla="*/ 39 h 69"/>
                    <a:gd name="T10" fmla="*/ 83 w 96"/>
                    <a:gd name="T11" fmla="*/ 38 h 69"/>
                    <a:gd name="T12" fmla="*/ 90 w 96"/>
                    <a:gd name="T13" fmla="*/ 66 h 69"/>
                    <a:gd name="T14" fmla="*/ 95 w 96"/>
                    <a:gd name="T15" fmla="*/ 56 h 69"/>
                    <a:gd name="T16" fmla="*/ 49 w 9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69">
                      <a:moveTo>
                        <a:pt x="49" y="0"/>
                      </a:moveTo>
                      <a:cubicBezTo>
                        <a:pt x="3" y="0"/>
                        <a:pt x="0" y="43"/>
                        <a:pt x="1" y="56"/>
                      </a:cubicBezTo>
                      <a:cubicBezTo>
                        <a:pt x="2" y="65"/>
                        <a:pt x="7" y="69"/>
                        <a:pt x="7" y="67"/>
                      </a:cubicBezTo>
                      <a:cubicBezTo>
                        <a:pt x="7" y="55"/>
                        <a:pt x="9" y="43"/>
                        <a:pt x="14" y="38"/>
                      </a:cubicBezTo>
                      <a:cubicBezTo>
                        <a:pt x="21" y="31"/>
                        <a:pt x="32" y="39"/>
                        <a:pt x="47" y="39"/>
                      </a:cubicBezTo>
                      <a:cubicBezTo>
                        <a:pt x="63" y="39"/>
                        <a:pt x="76" y="30"/>
                        <a:pt x="83" y="38"/>
                      </a:cubicBezTo>
                      <a:cubicBezTo>
                        <a:pt x="88" y="43"/>
                        <a:pt x="90" y="52"/>
                        <a:pt x="90" y="66"/>
                      </a:cubicBezTo>
                      <a:cubicBezTo>
                        <a:pt x="90" y="68"/>
                        <a:pt x="94" y="64"/>
                        <a:pt x="95" y="56"/>
                      </a:cubicBezTo>
                      <a:cubicBezTo>
                        <a:pt x="96" y="42"/>
                        <a:pt x="94" y="0"/>
                        <a:pt x="49" y="0"/>
                      </a:cubicBezTo>
                      <a:close/>
                    </a:path>
                  </a:pathLst>
                </a:custGeom>
                <a:solidFill>
                  <a:srgbClr val="D3957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3" name="Freeform 161"/>
                <p:cNvSpPr/>
                <p:nvPr/>
              </p:nvSpPr>
              <p:spPr bwMode="auto">
                <a:xfrm>
                  <a:off x="3489326" y="2216151"/>
                  <a:ext cx="379413" cy="292100"/>
                </a:xfrm>
                <a:custGeom>
                  <a:avLst/>
                  <a:gdLst>
                    <a:gd name="T0" fmla="*/ 51 w 101"/>
                    <a:gd name="T1" fmla="*/ 0 h 78"/>
                    <a:gd name="T2" fmla="*/ 1 w 101"/>
                    <a:gd name="T3" fmla="*/ 56 h 78"/>
                    <a:gd name="T4" fmla="*/ 3 w 101"/>
                    <a:gd name="T5" fmla="*/ 68 h 78"/>
                    <a:gd name="T6" fmla="*/ 9 w 101"/>
                    <a:gd name="T7" fmla="*/ 78 h 78"/>
                    <a:gd name="T8" fmla="*/ 9 w 101"/>
                    <a:gd name="T9" fmla="*/ 68 h 78"/>
                    <a:gd name="T10" fmla="*/ 16 w 101"/>
                    <a:gd name="T11" fmla="*/ 38 h 78"/>
                    <a:gd name="T12" fmla="*/ 49 w 101"/>
                    <a:gd name="T13" fmla="*/ 39 h 78"/>
                    <a:gd name="T14" fmla="*/ 85 w 101"/>
                    <a:gd name="T15" fmla="*/ 38 h 78"/>
                    <a:gd name="T16" fmla="*/ 92 w 101"/>
                    <a:gd name="T17" fmla="*/ 67 h 78"/>
                    <a:gd name="T18" fmla="*/ 92 w 101"/>
                    <a:gd name="T19" fmla="*/ 78 h 78"/>
                    <a:gd name="T20" fmla="*/ 98 w 101"/>
                    <a:gd name="T21" fmla="*/ 69 h 78"/>
                    <a:gd name="T22" fmla="*/ 100 w 101"/>
                    <a:gd name="T23" fmla="*/ 56 h 78"/>
                    <a:gd name="T24" fmla="*/ 51 w 101"/>
                    <a:gd name="T2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78">
                      <a:moveTo>
                        <a:pt x="51" y="0"/>
                      </a:moveTo>
                      <a:cubicBezTo>
                        <a:pt x="5" y="0"/>
                        <a:pt x="0" y="43"/>
                        <a:pt x="1" y="56"/>
                      </a:cubicBezTo>
                      <a:cubicBezTo>
                        <a:pt x="2" y="65"/>
                        <a:pt x="1" y="63"/>
                        <a:pt x="3" y="68"/>
                      </a:cubicBezTo>
                      <a:cubicBezTo>
                        <a:pt x="5" y="73"/>
                        <a:pt x="2" y="78"/>
                        <a:pt x="9" y="78"/>
                      </a:cubicBezTo>
                      <a:cubicBezTo>
                        <a:pt x="9" y="78"/>
                        <a:pt x="9" y="70"/>
                        <a:pt x="9" y="68"/>
                      </a:cubicBezTo>
                      <a:cubicBezTo>
                        <a:pt x="9" y="55"/>
                        <a:pt x="11" y="44"/>
                        <a:pt x="16" y="38"/>
                      </a:cubicBezTo>
                      <a:cubicBezTo>
                        <a:pt x="23" y="32"/>
                        <a:pt x="34" y="39"/>
                        <a:pt x="49" y="39"/>
                      </a:cubicBezTo>
                      <a:cubicBezTo>
                        <a:pt x="65" y="39"/>
                        <a:pt x="78" y="30"/>
                        <a:pt x="85" y="38"/>
                      </a:cubicBezTo>
                      <a:cubicBezTo>
                        <a:pt x="90" y="44"/>
                        <a:pt x="92" y="52"/>
                        <a:pt x="92" y="67"/>
                      </a:cubicBezTo>
                      <a:cubicBezTo>
                        <a:pt x="92" y="69"/>
                        <a:pt x="92" y="78"/>
                        <a:pt x="92" y="78"/>
                      </a:cubicBezTo>
                      <a:cubicBezTo>
                        <a:pt x="99" y="77"/>
                        <a:pt x="96" y="74"/>
                        <a:pt x="98" y="69"/>
                      </a:cubicBezTo>
                      <a:cubicBezTo>
                        <a:pt x="100" y="65"/>
                        <a:pt x="99" y="65"/>
                        <a:pt x="100" y="56"/>
                      </a:cubicBezTo>
                      <a:cubicBezTo>
                        <a:pt x="101" y="43"/>
                        <a:pt x="96" y="0"/>
                        <a:pt x="51" y="0"/>
                      </a:cubicBezTo>
                      <a:close/>
                    </a:path>
                  </a:pathLst>
                </a:custGeom>
                <a:solidFill>
                  <a:srgbClr val="4F351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sp>
            <p:nvSpPr>
              <p:cNvPr id="44" name="Freeform 6"/>
              <p:cNvSpPr/>
              <p:nvPr/>
            </p:nvSpPr>
            <p:spPr bwMode="auto">
              <a:xfrm>
                <a:off x="5837264" y="5269694"/>
                <a:ext cx="262748" cy="229993"/>
              </a:xfrm>
              <a:custGeom>
                <a:avLst/>
                <a:gdLst>
                  <a:gd name="T0" fmla="*/ 44 w 957"/>
                  <a:gd name="T1" fmla="*/ 606 h 835"/>
                  <a:gd name="T2" fmla="*/ 102 w 957"/>
                  <a:gd name="T3" fmla="*/ 547 h 835"/>
                  <a:gd name="T4" fmla="*/ 546 w 957"/>
                  <a:gd name="T5" fmla="*/ 632 h 835"/>
                  <a:gd name="T6" fmla="*/ 281 w 957"/>
                  <a:gd name="T7" fmla="*/ 365 h 835"/>
                  <a:gd name="T8" fmla="*/ 209 w 957"/>
                  <a:gd name="T9" fmla="*/ 439 h 835"/>
                  <a:gd name="T10" fmla="*/ 96 w 957"/>
                  <a:gd name="T11" fmla="*/ 328 h 835"/>
                  <a:gd name="T12" fmla="*/ 295 w 957"/>
                  <a:gd name="T13" fmla="*/ 126 h 835"/>
                  <a:gd name="T14" fmla="*/ 422 w 957"/>
                  <a:gd name="T15" fmla="*/ 103 h 835"/>
                  <a:gd name="T16" fmla="*/ 479 w 957"/>
                  <a:gd name="T17" fmla="*/ 161 h 835"/>
                  <a:gd name="T18" fmla="*/ 381 w 957"/>
                  <a:gd name="T19" fmla="*/ 264 h 835"/>
                  <a:gd name="T20" fmla="*/ 648 w 957"/>
                  <a:gd name="T21" fmla="*/ 533 h 835"/>
                  <a:gd name="T22" fmla="*/ 436 w 957"/>
                  <a:gd name="T23" fmla="*/ 0 h 835"/>
                  <a:gd name="T24" fmla="*/ 749 w 957"/>
                  <a:gd name="T25" fmla="*/ 633 h 835"/>
                  <a:gd name="T26" fmla="*/ 821 w 957"/>
                  <a:gd name="T27" fmla="*/ 708 h 835"/>
                  <a:gd name="T28" fmla="*/ 725 w 957"/>
                  <a:gd name="T29" fmla="*/ 800 h 835"/>
                  <a:gd name="T30" fmla="*/ 651 w 957"/>
                  <a:gd name="T31" fmla="*/ 731 h 835"/>
                  <a:gd name="T32" fmla="*/ 146 w 957"/>
                  <a:gd name="T33" fmla="*/ 714 h 835"/>
                  <a:gd name="T34" fmla="*/ 113 w 957"/>
                  <a:gd name="T35" fmla="*/ 785 h 835"/>
                  <a:gd name="T36" fmla="*/ 32 w 957"/>
                  <a:gd name="T37" fmla="*/ 771 h 835"/>
                  <a:gd name="T38" fmla="*/ 103 w 957"/>
                  <a:gd name="T39" fmla="*/ 675 h 835"/>
                  <a:gd name="T40" fmla="*/ 44 w 957"/>
                  <a:gd name="T41" fmla="*/ 606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7" h="835">
                    <a:moveTo>
                      <a:pt x="44" y="606"/>
                    </a:moveTo>
                    <a:lnTo>
                      <a:pt x="102" y="547"/>
                    </a:lnTo>
                    <a:cubicBezTo>
                      <a:pt x="224" y="652"/>
                      <a:pt x="364" y="720"/>
                      <a:pt x="546" y="632"/>
                    </a:cubicBezTo>
                    <a:lnTo>
                      <a:pt x="281" y="365"/>
                    </a:lnTo>
                    <a:lnTo>
                      <a:pt x="209" y="439"/>
                    </a:lnTo>
                    <a:lnTo>
                      <a:pt x="96" y="328"/>
                    </a:lnTo>
                    <a:lnTo>
                      <a:pt x="295" y="126"/>
                    </a:lnTo>
                    <a:cubicBezTo>
                      <a:pt x="323" y="140"/>
                      <a:pt x="369" y="142"/>
                      <a:pt x="422" y="103"/>
                    </a:cubicBezTo>
                    <a:lnTo>
                      <a:pt x="479" y="161"/>
                    </a:lnTo>
                    <a:lnTo>
                      <a:pt x="381" y="264"/>
                    </a:lnTo>
                    <a:lnTo>
                      <a:pt x="648" y="533"/>
                    </a:lnTo>
                    <a:cubicBezTo>
                      <a:pt x="747" y="365"/>
                      <a:pt x="666" y="114"/>
                      <a:pt x="436" y="0"/>
                    </a:cubicBezTo>
                    <a:cubicBezTo>
                      <a:pt x="663" y="11"/>
                      <a:pt x="957" y="271"/>
                      <a:pt x="749" y="633"/>
                    </a:cubicBezTo>
                    <a:lnTo>
                      <a:pt x="821" y="708"/>
                    </a:lnTo>
                    <a:lnTo>
                      <a:pt x="725" y="800"/>
                    </a:lnTo>
                    <a:lnTo>
                      <a:pt x="651" y="731"/>
                    </a:lnTo>
                    <a:cubicBezTo>
                      <a:pt x="459" y="835"/>
                      <a:pt x="283" y="823"/>
                      <a:pt x="146" y="714"/>
                    </a:cubicBezTo>
                    <a:cubicBezTo>
                      <a:pt x="154" y="739"/>
                      <a:pt x="138" y="769"/>
                      <a:pt x="113" y="785"/>
                    </a:cubicBezTo>
                    <a:cubicBezTo>
                      <a:pt x="83" y="805"/>
                      <a:pt x="50" y="798"/>
                      <a:pt x="32" y="771"/>
                    </a:cubicBezTo>
                    <a:cubicBezTo>
                      <a:pt x="0" y="722"/>
                      <a:pt x="51" y="664"/>
                      <a:pt x="103" y="675"/>
                    </a:cubicBezTo>
                    <a:cubicBezTo>
                      <a:pt x="82" y="654"/>
                      <a:pt x="63" y="631"/>
                      <a:pt x="44" y="606"/>
                    </a:cubicBezTo>
                    <a:close/>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a:ea typeface="微软雅黑" panose="020B0503020204020204" pitchFamily="34" charset="-122"/>
                  <a:cs typeface="+mn-ea"/>
                  <a:sym typeface="+mn-lt"/>
                </a:endParaRPr>
              </a:p>
            </p:txBody>
          </p:sp>
        </p:grpSp>
      </p:grpSp>
      <p:sp>
        <p:nvSpPr>
          <p:cNvPr id="6" name="禁止符 5"/>
          <p:cNvSpPr/>
          <p:nvPr/>
        </p:nvSpPr>
        <p:spPr bwMode="auto">
          <a:xfrm>
            <a:off x="1050850" y="2473413"/>
            <a:ext cx="2145165" cy="2145165"/>
          </a:xfrm>
          <a:prstGeom prst="noSmoking">
            <a:avLst>
              <a:gd name="adj" fmla="val 8280"/>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536575" y="4850130"/>
            <a:ext cx="3135630" cy="737235"/>
          </a:xfrm>
          <a:prstGeom prst="rect">
            <a:avLst/>
          </a:prstGeom>
        </p:spPr>
        <p:txBody>
          <a:bodyPr wrap="square">
            <a:spAutoFit/>
          </a:bodyPr>
          <a:lstStyle/>
          <a:p>
            <a:pPr algn="ctr"/>
            <a:r>
              <a:rPr lang="zh-CN" altLang="en-US">
                <a:solidFill>
                  <a:schemeClr val="accent2"/>
                </a:solidFill>
                <a:latin typeface="微软雅黑" panose="020B0503020204020204" pitchFamily="34" charset="-122"/>
                <a:ea typeface="微软雅黑" panose="020B0503020204020204" pitchFamily="34" charset="-122"/>
              </a:rPr>
              <a:t>这几种情形给予</a:t>
            </a:r>
            <a:endParaRPr lang="en-US" altLang="zh-CN">
              <a:solidFill>
                <a:schemeClr val="accent2"/>
              </a:solidFill>
              <a:latin typeface="微软雅黑" panose="020B0503020204020204" pitchFamily="34" charset="-122"/>
              <a:ea typeface="微软雅黑" panose="020B0503020204020204" pitchFamily="34" charset="-122"/>
            </a:endParaRPr>
          </a:p>
          <a:p>
            <a:pPr algn="ctr"/>
            <a:r>
              <a:rPr lang="zh-CN" altLang="en-US" sz="2400" b="1">
                <a:solidFill>
                  <a:schemeClr val="accent2"/>
                </a:solidFill>
                <a:latin typeface="微软雅黑" panose="020B0503020204020204" pitchFamily="34" charset="-122"/>
                <a:ea typeface="微软雅黑" panose="020B0503020204020204" pitchFamily="34" charset="-122"/>
              </a:rPr>
              <a:t>劝其退党或除名处置</a:t>
            </a:r>
          </a:p>
        </p:txBody>
      </p:sp>
      <p:sp>
        <p:nvSpPr>
          <p:cNvPr id="8" name="矩形 7"/>
          <p:cNvSpPr/>
          <p:nvPr/>
        </p:nvSpPr>
        <p:spPr>
          <a:xfrm>
            <a:off x="3709520" y="5812878"/>
            <a:ext cx="7903301" cy="396583"/>
          </a:xfrm>
          <a:prstGeom prst="rect">
            <a:avLst/>
          </a:prstGeom>
          <a:noFill/>
        </p:spPr>
        <p:txBody>
          <a:bodyPr wrap="square" rtlCol="0">
            <a:spAutoFit/>
          </a:bodyPr>
          <a:lstStyle/>
          <a:p>
            <a:pPr eaLnBrk="0" hangingPunct="0">
              <a:lnSpc>
                <a:spcPct val="120000"/>
              </a:lnSpc>
            </a:pPr>
            <a:r>
              <a:rPr lang="zh-CN" altLang="zh-CN" b="1">
                <a:solidFill>
                  <a:schemeClr val="accent2"/>
                </a:solidFill>
                <a:latin typeface="微软雅黑" panose="020B0503020204020204" pitchFamily="34" charset="-122"/>
                <a:ea typeface="微软雅黑" panose="020B0503020204020204" pitchFamily="34" charset="-122"/>
              </a:rPr>
              <a:t>对违犯党纪的党员，按照《中国共产党纪律处分条例》规定给予党纪处分。</a:t>
            </a:r>
            <a:endParaRPr lang="zh-CN" altLang="en-US" b="1">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advTm="38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95056" y="253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第七章：流动党员管理</a:t>
            </a:r>
          </a:p>
        </p:txBody>
      </p:sp>
      <p:sp>
        <p:nvSpPr>
          <p:cNvPr id="21" name="TextBox 30"/>
          <p:cNvSpPr txBox="1"/>
          <p:nvPr/>
        </p:nvSpPr>
        <p:spPr>
          <a:xfrm>
            <a:off x="1167337" y="1218567"/>
            <a:ext cx="5988905" cy="497957"/>
          </a:xfrm>
          <a:prstGeom prst="rect">
            <a:avLst/>
          </a:prstGeom>
          <a:noFill/>
        </p:spPr>
        <p:txBody>
          <a:bodyPr wrap="square" rtlCol="0">
            <a:spAutoFit/>
          </a:bodyPr>
          <a:lstStyle/>
          <a:p>
            <a:pPr lvl="0" eaLnBrk="0" hangingPunct="0">
              <a:lnSpc>
                <a:spcPct val="120000"/>
              </a:lnSpc>
              <a:defRPr/>
            </a:pPr>
            <a:r>
              <a:rPr lang="zh-CN" altLang="en-US" sz="2400" b="1">
                <a:solidFill>
                  <a:schemeClr val="accent2"/>
                </a:solidFill>
                <a:latin typeface="微软雅黑" panose="020B0503020204020204" pitchFamily="34" charset="-122"/>
                <a:ea typeface="微软雅黑" panose="020B0503020204020204" pitchFamily="34" charset="-122"/>
              </a:rPr>
              <a:t>流出、流入地</a:t>
            </a:r>
            <a:r>
              <a:rPr lang="zh-CN" altLang="en-US" sz="2400" b="1">
                <a:latin typeface="微软雅黑" panose="020B0503020204020204" pitchFamily="34" charset="-122"/>
                <a:ea typeface="微软雅黑" panose="020B0503020204020204" pitchFamily="34" charset="-122"/>
              </a:rPr>
              <a:t>党组织的责任</a:t>
            </a:r>
          </a:p>
        </p:txBody>
      </p:sp>
      <p:sp>
        <p:nvSpPr>
          <p:cNvPr id="54" name="矩形 53"/>
          <p:cNvSpPr/>
          <p:nvPr/>
        </p:nvSpPr>
        <p:spPr>
          <a:xfrm>
            <a:off x="1250047" y="2478250"/>
            <a:ext cx="6431014" cy="9793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lvl="0" indent="-285750" algn="just">
              <a:lnSpc>
                <a:spcPct val="120000"/>
              </a:lnSpc>
              <a:spcBef>
                <a:spcPts val="200"/>
              </a:spcBef>
              <a:buFont typeface="Wingdings" panose="05000000000000000000" pitchFamily="2" charset="2"/>
              <a:buChar char="l"/>
              <a:defRPr/>
            </a:pPr>
            <a:r>
              <a:rPr lang="zh-CN" altLang="en-US" sz="1600">
                <a:latin typeface="微软雅黑" panose="020B0503020204020204" pitchFamily="34" charset="-122"/>
                <a:ea typeface="微软雅黑" panose="020B0503020204020204" pitchFamily="34" charset="-122"/>
              </a:rPr>
              <a:t>对</a:t>
            </a:r>
            <a:r>
              <a:rPr lang="zh-CN" altLang="en-US" sz="1600" b="1">
                <a:solidFill>
                  <a:schemeClr val="accent2"/>
                </a:solidFill>
                <a:latin typeface="微软雅黑" panose="020B0503020204020204" pitchFamily="34" charset="-122"/>
                <a:ea typeface="微软雅黑" panose="020B0503020204020204" pitchFamily="34" charset="-122"/>
              </a:rPr>
              <a:t>外出</a:t>
            </a:r>
            <a:r>
              <a:rPr lang="en-US" altLang="zh-CN" sz="1600" b="1">
                <a:solidFill>
                  <a:schemeClr val="accent2"/>
                </a:solidFill>
                <a:latin typeface="微软雅黑" panose="020B0503020204020204" pitchFamily="34" charset="-122"/>
                <a:ea typeface="微软雅黑" panose="020B0503020204020204" pitchFamily="34" charset="-122"/>
              </a:rPr>
              <a:t>6</a:t>
            </a:r>
            <a:r>
              <a:rPr lang="zh-CN" altLang="en-US" sz="1600" b="1">
                <a:solidFill>
                  <a:schemeClr val="accent2"/>
                </a:solidFill>
                <a:latin typeface="微软雅黑" panose="020B0503020204020204" pitchFamily="34" charset="-122"/>
                <a:ea typeface="微软雅黑" panose="020B0503020204020204" pitchFamily="34" charset="-122"/>
              </a:rPr>
              <a:t>个月</a:t>
            </a:r>
            <a:r>
              <a:rPr lang="zh-CN" altLang="en-US" sz="1600">
                <a:latin typeface="微软雅黑" panose="020B0503020204020204" pitchFamily="34" charset="-122"/>
                <a:ea typeface="微软雅黑" panose="020B0503020204020204" pitchFamily="34" charset="-122"/>
              </a:rPr>
              <a:t>以上且没有转移组织关系的流动党员，应当保持经常联系，做好教育培训、管理服务等工作。</a:t>
            </a:r>
            <a:endParaRPr lang="en-US" altLang="zh-CN" sz="1600">
              <a:latin typeface="微软雅黑" panose="020B0503020204020204" pitchFamily="34" charset="-122"/>
              <a:ea typeface="微软雅黑" panose="020B0503020204020204" pitchFamily="34" charset="-122"/>
            </a:endParaRPr>
          </a:p>
          <a:p>
            <a:pPr marL="285750" lvl="0" indent="-285750" algn="just">
              <a:lnSpc>
                <a:spcPct val="120000"/>
              </a:lnSpc>
              <a:spcBef>
                <a:spcPts val="200"/>
              </a:spcBef>
              <a:buFont typeface="Wingdings" panose="05000000000000000000" pitchFamily="2" charset="2"/>
              <a:buChar char="l"/>
              <a:defRPr/>
            </a:pPr>
            <a:r>
              <a:rPr lang="zh-CN" altLang="en-US" sz="1600">
                <a:latin typeface="微软雅黑" panose="020B0503020204020204" pitchFamily="34" charset="-122"/>
                <a:ea typeface="微软雅黑" panose="020B0503020204020204" pitchFamily="34" charset="-122"/>
              </a:rPr>
              <a:t>在流动党员相对集中的地方，可以成立流动党员党组织。</a:t>
            </a:r>
          </a:p>
        </p:txBody>
      </p:sp>
      <p:sp>
        <p:nvSpPr>
          <p:cNvPr id="55" name="矩形 54"/>
          <p:cNvSpPr/>
          <p:nvPr/>
        </p:nvSpPr>
        <p:spPr>
          <a:xfrm>
            <a:off x="1058905" y="5566900"/>
            <a:ext cx="6663886" cy="728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0" algn="just">
              <a:lnSpc>
                <a:spcPct val="120000"/>
              </a:lnSpc>
              <a:spcBef>
                <a:spcPts val="0"/>
              </a:spcBef>
              <a:defRPr/>
            </a:pPr>
            <a:r>
              <a:rPr lang="zh-CN" altLang="en-US">
                <a:latin typeface="微软雅黑" panose="020B0503020204020204" pitchFamily="34" charset="-122"/>
                <a:ea typeface="微软雅黑" panose="020B0503020204020204" pitchFamily="34" charset="-122"/>
              </a:rPr>
              <a:t>对具备转移组织关系条件的流动党员，流出地和流入地党组织应当</a:t>
            </a:r>
            <a:r>
              <a:rPr lang="zh-CN" altLang="en-US" b="1">
                <a:solidFill>
                  <a:schemeClr val="accent2"/>
                </a:solidFill>
                <a:latin typeface="微软雅黑" panose="020B0503020204020204" pitchFamily="34" charset="-122"/>
                <a:ea typeface="微软雅黑" panose="020B0503020204020204" pitchFamily="34" charset="-122"/>
              </a:rPr>
              <a:t>衔接做好转接工作</a:t>
            </a:r>
            <a:r>
              <a:rPr lang="zh-CN" altLang="en-US">
                <a:latin typeface="微软雅黑" panose="020B0503020204020204" pitchFamily="34" charset="-122"/>
                <a:ea typeface="微软雅黑" panose="020B0503020204020204" pitchFamily="34" charset="-122"/>
              </a:rPr>
              <a:t>。</a:t>
            </a:r>
          </a:p>
        </p:txBody>
      </p:sp>
      <p:sp>
        <p:nvSpPr>
          <p:cNvPr id="4" name="矩形: 圆角 3"/>
          <p:cNvSpPr/>
          <p:nvPr/>
        </p:nvSpPr>
        <p:spPr bwMode="auto">
          <a:xfrm>
            <a:off x="1266825" y="1973067"/>
            <a:ext cx="3000560" cy="437270"/>
          </a:xfrm>
          <a:prstGeom prst="roundRect">
            <a:avLst>
              <a:gd name="adj" fmla="val 50000"/>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2000">
                <a:solidFill>
                  <a:srgbClr val="FFFF00"/>
                </a:solidFill>
                <a:latin typeface="微软雅黑" panose="020B0503020204020204" pitchFamily="34" charset="-122"/>
                <a:ea typeface="微软雅黑" panose="020B0503020204020204" pitchFamily="34" charset="-122"/>
              </a:rPr>
              <a:t>流出地</a:t>
            </a:r>
            <a:r>
              <a:rPr lang="zh-CN" altLang="en-US" sz="2000">
                <a:solidFill>
                  <a:schemeClr val="bg1"/>
                </a:solidFill>
                <a:latin typeface="微软雅黑" panose="020B0503020204020204" pitchFamily="34" charset="-122"/>
                <a:ea typeface="微软雅黑" panose="020B0503020204020204" pitchFamily="34" charset="-122"/>
              </a:rPr>
              <a:t>党组织责任</a:t>
            </a:r>
          </a:p>
        </p:txBody>
      </p:sp>
      <p:sp>
        <p:nvSpPr>
          <p:cNvPr id="56" name="矩形 55"/>
          <p:cNvSpPr/>
          <p:nvPr/>
        </p:nvSpPr>
        <p:spPr>
          <a:xfrm>
            <a:off x="1167337" y="4316531"/>
            <a:ext cx="6431014" cy="9793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lvl="0" indent="-285750" algn="just">
              <a:lnSpc>
                <a:spcPct val="120000"/>
              </a:lnSpc>
              <a:spcBef>
                <a:spcPts val="200"/>
              </a:spcBef>
              <a:buFont typeface="Wingdings" panose="05000000000000000000" pitchFamily="2" charset="2"/>
              <a:buChar char="l"/>
              <a:defRPr/>
            </a:pPr>
            <a:r>
              <a:rPr lang="zh-CN" altLang="en-US" sz="1600">
                <a:latin typeface="微软雅黑" panose="020B0503020204020204" pitchFamily="34" charset="-122"/>
                <a:ea typeface="微软雅黑" panose="020B0503020204020204" pitchFamily="34" charset="-122"/>
              </a:rPr>
              <a:t>流入地党组织应当协助</a:t>
            </a:r>
            <a:r>
              <a:rPr lang="zh-CN" altLang="en-US" sz="1600" b="1">
                <a:solidFill>
                  <a:schemeClr val="accent2"/>
                </a:solidFill>
                <a:latin typeface="微软雅黑" panose="020B0503020204020204" pitchFamily="34" charset="-122"/>
                <a:ea typeface="微软雅黑" panose="020B0503020204020204" pitchFamily="34" charset="-122"/>
              </a:rPr>
              <a:t>做好流动党员日常管理</a:t>
            </a:r>
            <a:r>
              <a:rPr lang="zh-CN" altLang="en-US" sz="1600">
                <a:latin typeface="微软雅黑" panose="020B0503020204020204" pitchFamily="34" charset="-122"/>
                <a:ea typeface="微软雅黑" panose="020B0503020204020204" pitchFamily="34" charset="-122"/>
              </a:rPr>
              <a:t>。组织流动党员就近就便参加组织生活、党群服务中心应当</a:t>
            </a:r>
            <a:r>
              <a:rPr lang="zh-CN" altLang="en-US" sz="1600" b="1">
                <a:solidFill>
                  <a:schemeClr val="accent2"/>
                </a:solidFill>
                <a:latin typeface="微软雅黑" panose="020B0503020204020204" pitchFamily="34" charset="-122"/>
                <a:ea typeface="微软雅黑" panose="020B0503020204020204" pitchFamily="34" charset="-122"/>
              </a:rPr>
              <a:t>向流动党员开放</a:t>
            </a:r>
            <a:r>
              <a:rPr lang="zh-CN" altLang="en-US" sz="1600">
                <a:latin typeface="微软雅黑" panose="020B0503020204020204" pitchFamily="34" charset="-122"/>
                <a:ea typeface="微软雅黑" panose="020B0503020204020204" pitchFamily="34" charset="-122"/>
              </a:rPr>
              <a:t>。</a:t>
            </a:r>
            <a:endParaRPr lang="en-US" altLang="zh-CN" sz="1600">
              <a:latin typeface="微软雅黑" panose="020B0503020204020204" pitchFamily="34" charset="-122"/>
              <a:ea typeface="微软雅黑" panose="020B0503020204020204" pitchFamily="34" charset="-122"/>
            </a:endParaRPr>
          </a:p>
          <a:p>
            <a:pPr marL="285750" lvl="0" indent="-285750" algn="just">
              <a:lnSpc>
                <a:spcPct val="120000"/>
              </a:lnSpc>
              <a:spcBef>
                <a:spcPts val="200"/>
              </a:spcBef>
              <a:buFont typeface="Wingdings" panose="05000000000000000000" pitchFamily="2" charset="2"/>
              <a:buChar char="l"/>
              <a:defRPr/>
            </a:pPr>
            <a:r>
              <a:rPr lang="zh-CN" altLang="en-US" sz="1600">
                <a:latin typeface="微软雅黑" panose="020B0503020204020204" pitchFamily="34" charset="-122"/>
                <a:ea typeface="微软雅黑" panose="020B0503020204020204" pitchFamily="34" charset="-122"/>
              </a:rPr>
              <a:t>流动党员可在流入地党组织或流动党员党组织参加民主评议。</a:t>
            </a:r>
          </a:p>
        </p:txBody>
      </p:sp>
      <p:sp>
        <p:nvSpPr>
          <p:cNvPr id="9" name="矩形: 圆角 8"/>
          <p:cNvSpPr/>
          <p:nvPr/>
        </p:nvSpPr>
        <p:spPr bwMode="auto">
          <a:xfrm>
            <a:off x="1266825" y="966614"/>
            <a:ext cx="1371600" cy="300211"/>
          </a:xfrm>
          <a:prstGeom prst="roundRect">
            <a:avLst/>
          </a:prstGeom>
          <a:gradFill>
            <a:gsLst>
              <a:gs pos="54000">
                <a:schemeClr val="accent6">
                  <a:lumMod val="98000"/>
                  <a:lumOff val="2000"/>
                </a:schemeClr>
              </a:gs>
              <a:gs pos="0">
                <a:schemeClr val="accent6">
                  <a:lumMod val="85000"/>
                  <a:lumOff val="15000"/>
                </a:schemeClr>
              </a:gs>
              <a:gs pos="100000">
                <a:schemeClr val="accent6">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第三十二条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58" name="矩形: 圆角 57"/>
          <p:cNvSpPr/>
          <p:nvPr/>
        </p:nvSpPr>
        <p:spPr bwMode="auto">
          <a:xfrm>
            <a:off x="1266825" y="3727422"/>
            <a:ext cx="3000560" cy="437270"/>
          </a:xfrm>
          <a:prstGeom prst="roundRect">
            <a:avLst>
              <a:gd name="adj" fmla="val 50000"/>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2000">
                <a:solidFill>
                  <a:srgbClr val="FFFF00"/>
                </a:solidFill>
                <a:latin typeface="微软雅黑" panose="020B0503020204020204" pitchFamily="34" charset="-122"/>
                <a:ea typeface="微软雅黑" panose="020B0503020204020204" pitchFamily="34" charset="-122"/>
              </a:rPr>
              <a:t>流入地</a:t>
            </a:r>
            <a:r>
              <a:rPr lang="zh-CN" altLang="en-US" sz="2000">
                <a:solidFill>
                  <a:schemeClr val="bg1"/>
                </a:solidFill>
                <a:latin typeface="微软雅黑" panose="020B0503020204020204" pitchFamily="34" charset="-122"/>
                <a:ea typeface="微软雅黑" panose="020B0503020204020204" pitchFamily="34" charset="-122"/>
              </a:rPr>
              <a:t>党组织责任</a:t>
            </a:r>
          </a:p>
        </p:txBody>
      </p:sp>
      <p:grpSp>
        <p:nvGrpSpPr>
          <p:cNvPr id="1175" name="组合 1174"/>
          <p:cNvGrpSpPr/>
          <p:nvPr/>
        </p:nvGrpSpPr>
        <p:grpSpPr>
          <a:xfrm>
            <a:off x="8440761" y="1126998"/>
            <a:ext cx="3102376" cy="3005366"/>
            <a:chOff x="8114605" y="1709653"/>
            <a:chExt cx="3102376" cy="3005366"/>
          </a:xfrm>
        </p:grpSpPr>
        <p:pic>
          <p:nvPicPr>
            <p:cNvPr id="1174" name="图片 1173"/>
            <p:cNvPicPr>
              <a:picLocks noChangeAspect="1"/>
            </p:cNvPicPr>
            <p:nvPr/>
          </p:nvPicPr>
          <p:blipFill>
            <a:blip r:embed="rId3" cstate="print"/>
            <a:stretch>
              <a:fillRect/>
            </a:stretch>
          </p:blipFill>
          <p:spPr>
            <a:xfrm>
              <a:off x="8114605" y="1709653"/>
              <a:ext cx="3102376" cy="3005366"/>
            </a:xfrm>
            <a:prstGeom prst="rect">
              <a:avLst/>
            </a:prstGeom>
          </p:spPr>
        </p:pic>
        <p:sp>
          <p:nvSpPr>
            <p:cNvPr id="59" name="Freeform 53"/>
            <p:cNvSpPr/>
            <p:nvPr/>
          </p:nvSpPr>
          <p:spPr bwMode="auto">
            <a:xfrm>
              <a:off x="9514000" y="3725057"/>
              <a:ext cx="294643" cy="257058"/>
            </a:xfrm>
            <a:custGeom>
              <a:avLst/>
              <a:gdLst>
                <a:gd name="T0" fmla="*/ 48 w 1020"/>
                <a:gd name="T1" fmla="*/ 645 h 890"/>
                <a:gd name="T2" fmla="*/ 109 w 1020"/>
                <a:gd name="T3" fmla="*/ 583 h 890"/>
                <a:gd name="T4" fmla="*/ 582 w 1020"/>
                <a:gd name="T5" fmla="*/ 674 h 890"/>
                <a:gd name="T6" fmla="*/ 300 w 1020"/>
                <a:gd name="T7" fmla="*/ 389 h 890"/>
                <a:gd name="T8" fmla="*/ 223 w 1020"/>
                <a:gd name="T9" fmla="*/ 467 h 890"/>
                <a:gd name="T10" fmla="*/ 103 w 1020"/>
                <a:gd name="T11" fmla="*/ 349 h 890"/>
                <a:gd name="T12" fmla="*/ 314 w 1020"/>
                <a:gd name="T13" fmla="*/ 135 h 890"/>
                <a:gd name="T14" fmla="*/ 450 w 1020"/>
                <a:gd name="T15" fmla="*/ 110 h 890"/>
                <a:gd name="T16" fmla="*/ 511 w 1020"/>
                <a:gd name="T17" fmla="*/ 172 h 890"/>
                <a:gd name="T18" fmla="*/ 406 w 1020"/>
                <a:gd name="T19" fmla="*/ 281 h 890"/>
                <a:gd name="T20" fmla="*/ 691 w 1020"/>
                <a:gd name="T21" fmla="*/ 568 h 890"/>
                <a:gd name="T22" fmla="*/ 465 w 1020"/>
                <a:gd name="T23" fmla="*/ 0 h 890"/>
                <a:gd name="T24" fmla="*/ 798 w 1020"/>
                <a:gd name="T25" fmla="*/ 674 h 890"/>
                <a:gd name="T26" fmla="*/ 875 w 1020"/>
                <a:gd name="T27" fmla="*/ 754 h 890"/>
                <a:gd name="T28" fmla="*/ 773 w 1020"/>
                <a:gd name="T29" fmla="*/ 853 h 890"/>
                <a:gd name="T30" fmla="*/ 694 w 1020"/>
                <a:gd name="T31" fmla="*/ 779 h 890"/>
                <a:gd name="T32" fmla="*/ 156 w 1020"/>
                <a:gd name="T33" fmla="*/ 761 h 890"/>
                <a:gd name="T34" fmla="*/ 121 w 1020"/>
                <a:gd name="T35" fmla="*/ 837 h 890"/>
                <a:gd name="T36" fmla="*/ 34 w 1020"/>
                <a:gd name="T37" fmla="*/ 821 h 890"/>
                <a:gd name="T38" fmla="*/ 110 w 1020"/>
                <a:gd name="T39" fmla="*/ 719 h 890"/>
                <a:gd name="T40" fmla="*/ 48 w 1020"/>
                <a:gd name="T41" fmla="*/ 645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0" h="890">
                  <a:moveTo>
                    <a:pt x="48" y="645"/>
                  </a:moveTo>
                  <a:lnTo>
                    <a:pt x="109" y="583"/>
                  </a:lnTo>
                  <a:cubicBezTo>
                    <a:pt x="239" y="695"/>
                    <a:pt x="389" y="767"/>
                    <a:pt x="582" y="674"/>
                  </a:cubicBezTo>
                  <a:lnTo>
                    <a:pt x="300" y="389"/>
                  </a:lnTo>
                  <a:lnTo>
                    <a:pt x="223" y="467"/>
                  </a:lnTo>
                  <a:lnTo>
                    <a:pt x="103" y="349"/>
                  </a:lnTo>
                  <a:lnTo>
                    <a:pt x="314" y="135"/>
                  </a:lnTo>
                  <a:cubicBezTo>
                    <a:pt x="345" y="150"/>
                    <a:pt x="393" y="151"/>
                    <a:pt x="450" y="110"/>
                  </a:cubicBezTo>
                  <a:lnTo>
                    <a:pt x="511" y="172"/>
                  </a:lnTo>
                  <a:lnTo>
                    <a:pt x="406" y="281"/>
                  </a:lnTo>
                  <a:lnTo>
                    <a:pt x="691" y="568"/>
                  </a:lnTo>
                  <a:cubicBezTo>
                    <a:pt x="797" y="389"/>
                    <a:pt x="710" y="122"/>
                    <a:pt x="465" y="0"/>
                  </a:cubicBezTo>
                  <a:cubicBezTo>
                    <a:pt x="707" y="12"/>
                    <a:pt x="1020" y="289"/>
                    <a:pt x="798" y="674"/>
                  </a:cubicBezTo>
                  <a:lnTo>
                    <a:pt x="875" y="754"/>
                  </a:lnTo>
                  <a:lnTo>
                    <a:pt x="773" y="853"/>
                  </a:lnTo>
                  <a:lnTo>
                    <a:pt x="694" y="779"/>
                  </a:lnTo>
                  <a:cubicBezTo>
                    <a:pt x="489" y="890"/>
                    <a:pt x="302" y="877"/>
                    <a:pt x="156" y="761"/>
                  </a:cubicBezTo>
                  <a:cubicBezTo>
                    <a:pt x="164" y="788"/>
                    <a:pt x="147" y="819"/>
                    <a:pt x="121" y="837"/>
                  </a:cubicBezTo>
                  <a:cubicBezTo>
                    <a:pt x="89" y="858"/>
                    <a:pt x="54" y="851"/>
                    <a:pt x="34" y="821"/>
                  </a:cubicBezTo>
                  <a:cubicBezTo>
                    <a:pt x="0" y="770"/>
                    <a:pt x="55" y="707"/>
                    <a:pt x="110" y="719"/>
                  </a:cubicBezTo>
                  <a:cubicBezTo>
                    <a:pt x="88" y="697"/>
                    <a:pt x="67" y="673"/>
                    <a:pt x="48" y="645"/>
                  </a:cubicBezTo>
                  <a:close/>
                </a:path>
              </a:pathLst>
            </a:custGeom>
            <a:solidFill>
              <a:srgbClr val="C8000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76" name="组合 1175"/>
          <p:cNvGrpSpPr/>
          <p:nvPr/>
        </p:nvGrpSpPr>
        <p:grpSpPr>
          <a:xfrm>
            <a:off x="9070768" y="4922748"/>
            <a:ext cx="1923642" cy="1579167"/>
            <a:chOff x="9994568" y="4745809"/>
            <a:chExt cx="1865540" cy="1531469"/>
          </a:xfrm>
        </p:grpSpPr>
        <p:grpSp>
          <p:nvGrpSpPr>
            <p:cNvPr id="184" name="组合 183"/>
            <p:cNvGrpSpPr/>
            <p:nvPr/>
          </p:nvGrpSpPr>
          <p:grpSpPr>
            <a:xfrm>
              <a:off x="9994568" y="4745809"/>
              <a:ext cx="1865540" cy="1531469"/>
              <a:chOff x="7835334" y="2856776"/>
              <a:chExt cx="2341134" cy="1921896"/>
            </a:xfrm>
          </p:grpSpPr>
          <p:grpSp>
            <p:nvGrpSpPr>
              <p:cNvPr id="185" name="组合 184"/>
              <p:cNvGrpSpPr/>
              <p:nvPr/>
            </p:nvGrpSpPr>
            <p:grpSpPr>
              <a:xfrm>
                <a:off x="7835334" y="3075816"/>
                <a:ext cx="984502" cy="1450845"/>
                <a:chOff x="8579597" y="2093379"/>
                <a:chExt cx="984502" cy="1450845"/>
              </a:xfrm>
            </p:grpSpPr>
            <p:sp>
              <p:nvSpPr>
                <p:cNvPr id="252" name="Freeform 65"/>
                <p:cNvSpPr/>
                <p:nvPr/>
              </p:nvSpPr>
              <p:spPr bwMode="auto">
                <a:xfrm>
                  <a:off x="9220229" y="2776407"/>
                  <a:ext cx="343870" cy="748975"/>
                </a:xfrm>
                <a:custGeom>
                  <a:avLst/>
                  <a:gdLst>
                    <a:gd name="T0" fmla="*/ 0 w 33"/>
                    <a:gd name="T1" fmla="*/ 8 h 71"/>
                    <a:gd name="T2" fmla="*/ 25 w 33"/>
                    <a:gd name="T3" fmla="*/ 8 h 71"/>
                    <a:gd name="T4" fmla="*/ 32 w 33"/>
                    <a:gd name="T5" fmla="*/ 60 h 71"/>
                    <a:gd name="T6" fmla="*/ 25 w 33"/>
                    <a:gd name="T7" fmla="*/ 68 h 71"/>
                    <a:gd name="T8" fmla="*/ 6 w 33"/>
                    <a:gd name="T9" fmla="*/ 71 h 71"/>
                    <a:gd name="T10" fmla="*/ 0 w 33"/>
                    <a:gd name="T11" fmla="*/ 8 h 71"/>
                  </a:gdLst>
                  <a:ahLst/>
                  <a:cxnLst>
                    <a:cxn ang="0">
                      <a:pos x="T0" y="T1"/>
                    </a:cxn>
                    <a:cxn ang="0">
                      <a:pos x="T2" y="T3"/>
                    </a:cxn>
                    <a:cxn ang="0">
                      <a:pos x="T4" y="T5"/>
                    </a:cxn>
                    <a:cxn ang="0">
                      <a:pos x="T6" y="T7"/>
                    </a:cxn>
                    <a:cxn ang="0">
                      <a:pos x="T8" y="T9"/>
                    </a:cxn>
                    <a:cxn ang="0">
                      <a:pos x="T10" y="T11"/>
                    </a:cxn>
                  </a:cxnLst>
                  <a:rect l="0" t="0" r="r" b="b"/>
                  <a:pathLst>
                    <a:path w="33" h="71">
                      <a:moveTo>
                        <a:pt x="0" y="8"/>
                      </a:moveTo>
                      <a:cubicBezTo>
                        <a:pt x="10" y="6"/>
                        <a:pt x="23" y="0"/>
                        <a:pt x="25" y="8"/>
                      </a:cubicBezTo>
                      <a:cubicBezTo>
                        <a:pt x="27" y="17"/>
                        <a:pt x="30" y="39"/>
                        <a:pt x="32" y="60"/>
                      </a:cubicBezTo>
                      <a:cubicBezTo>
                        <a:pt x="33" y="65"/>
                        <a:pt x="27" y="67"/>
                        <a:pt x="25" y="68"/>
                      </a:cubicBezTo>
                      <a:cubicBezTo>
                        <a:pt x="19" y="70"/>
                        <a:pt x="13" y="70"/>
                        <a:pt x="6" y="71"/>
                      </a:cubicBezTo>
                      <a:cubicBezTo>
                        <a:pt x="0" y="8"/>
                        <a:pt x="0" y="8"/>
                        <a:pt x="0" y="8"/>
                      </a:cubicBezTo>
                      <a:close/>
                    </a:path>
                  </a:pathLst>
                </a:custGeom>
                <a:solidFill>
                  <a:srgbClr val="6F747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53" name="Freeform 66"/>
                <p:cNvSpPr/>
                <p:nvPr/>
              </p:nvSpPr>
              <p:spPr bwMode="auto">
                <a:xfrm>
                  <a:off x="8579597" y="2757565"/>
                  <a:ext cx="334449" cy="767818"/>
                </a:xfrm>
                <a:custGeom>
                  <a:avLst/>
                  <a:gdLst>
                    <a:gd name="T0" fmla="*/ 32 w 32"/>
                    <a:gd name="T1" fmla="*/ 10 h 73"/>
                    <a:gd name="T2" fmla="*/ 8 w 32"/>
                    <a:gd name="T3" fmla="*/ 10 h 73"/>
                    <a:gd name="T4" fmla="*/ 1 w 32"/>
                    <a:gd name="T5" fmla="*/ 62 h 73"/>
                    <a:gd name="T6" fmla="*/ 7 w 32"/>
                    <a:gd name="T7" fmla="*/ 70 h 73"/>
                    <a:gd name="T8" fmla="*/ 26 w 32"/>
                    <a:gd name="T9" fmla="*/ 73 h 73"/>
                    <a:gd name="T10" fmla="*/ 32 w 32"/>
                    <a:gd name="T11" fmla="*/ 10 h 73"/>
                  </a:gdLst>
                  <a:ahLst/>
                  <a:cxnLst>
                    <a:cxn ang="0">
                      <a:pos x="T0" y="T1"/>
                    </a:cxn>
                    <a:cxn ang="0">
                      <a:pos x="T2" y="T3"/>
                    </a:cxn>
                    <a:cxn ang="0">
                      <a:pos x="T4" y="T5"/>
                    </a:cxn>
                    <a:cxn ang="0">
                      <a:pos x="T6" y="T7"/>
                    </a:cxn>
                    <a:cxn ang="0">
                      <a:pos x="T8" y="T9"/>
                    </a:cxn>
                    <a:cxn ang="0">
                      <a:pos x="T10" y="T11"/>
                    </a:cxn>
                  </a:cxnLst>
                  <a:rect l="0" t="0" r="r" b="b"/>
                  <a:pathLst>
                    <a:path w="32" h="73">
                      <a:moveTo>
                        <a:pt x="32" y="10"/>
                      </a:moveTo>
                      <a:cubicBezTo>
                        <a:pt x="20" y="7"/>
                        <a:pt x="10" y="0"/>
                        <a:pt x="8" y="10"/>
                      </a:cubicBezTo>
                      <a:cubicBezTo>
                        <a:pt x="6" y="20"/>
                        <a:pt x="3" y="42"/>
                        <a:pt x="1" y="62"/>
                      </a:cubicBezTo>
                      <a:cubicBezTo>
                        <a:pt x="0" y="67"/>
                        <a:pt x="5" y="70"/>
                        <a:pt x="7" y="70"/>
                      </a:cubicBezTo>
                      <a:cubicBezTo>
                        <a:pt x="13" y="72"/>
                        <a:pt x="19" y="73"/>
                        <a:pt x="26" y="73"/>
                      </a:cubicBezTo>
                      <a:cubicBezTo>
                        <a:pt x="32" y="10"/>
                        <a:pt x="32" y="10"/>
                        <a:pt x="32" y="10"/>
                      </a:cubicBezTo>
                      <a:close/>
                    </a:path>
                  </a:pathLst>
                </a:custGeom>
                <a:solidFill>
                  <a:srgbClr val="6F747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54" name="Freeform 67"/>
                <p:cNvSpPr/>
                <p:nvPr/>
              </p:nvSpPr>
              <p:spPr bwMode="auto">
                <a:xfrm>
                  <a:off x="8810414" y="3511249"/>
                  <a:ext cx="504028" cy="32975"/>
                </a:xfrm>
                <a:custGeom>
                  <a:avLst/>
                  <a:gdLst>
                    <a:gd name="T0" fmla="*/ 0 w 48"/>
                    <a:gd name="T1" fmla="*/ 0 h 3"/>
                    <a:gd name="T2" fmla="*/ 0 w 48"/>
                    <a:gd name="T3" fmla="*/ 1 h 3"/>
                    <a:gd name="T4" fmla="*/ 48 w 48"/>
                    <a:gd name="T5" fmla="*/ 1 h 3"/>
                    <a:gd name="T6" fmla="*/ 48 w 48"/>
                    <a:gd name="T7" fmla="*/ 0 h 3"/>
                    <a:gd name="T8" fmla="*/ 0 w 48"/>
                    <a:gd name="T9" fmla="*/ 0 h 3"/>
                  </a:gdLst>
                  <a:ahLst/>
                  <a:cxnLst>
                    <a:cxn ang="0">
                      <a:pos x="T0" y="T1"/>
                    </a:cxn>
                    <a:cxn ang="0">
                      <a:pos x="T2" y="T3"/>
                    </a:cxn>
                    <a:cxn ang="0">
                      <a:pos x="T4" y="T5"/>
                    </a:cxn>
                    <a:cxn ang="0">
                      <a:pos x="T6" y="T7"/>
                    </a:cxn>
                    <a:cxn ang="0">
                      <a:pos x="T8" y="T9"/>
                    </a:cxn>
                  </a:cxnLst>
                  <a:rect l="0" t="0" r="r" b="b"/>
                  <a:pathLst>
                    <a:path w="48" h="3">
                      <a:moveTo>
                        <a:pt x="0" y="0"/>
                      </a:moveTo>
                      <a:cubicBezTo>
                        <a:pt x="0" y="1"/>
                        <a:pt x="0" y="1"/>
                        <a:pt x="0" y="1"/>
                      </a:cubicBezTo>
                      <a:cubicBezTo>
                        <a:pt x="15" y="3"/>
                        <a:pt x="33" y="3"/>
                        <a:pt x="48" y="1"/>
                      </a:cubicBezTo>
                      <a:cubicBezTo>
                        <a:pt x="48" y="0"/>
                        <a:pt x="48" y="0"/>
                        <a:pt x="48" y="0"/>
                      </a:cubicBezTo>
                      <a:lnTo>
                        <a:pt x="0" y="0"/>
                      </a:lnTo>
                      <a:close/>
                    </a:path>
                  </a:pathLst>
                </a:custGeom>
                <a:solidFill>
                  <a:srgbClr val="27557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55" name="Freeform 68"/>
                <p:cNvSpPr/>
                <p:nvPr/>
              </p:nvSpPr>
              <p:spPr bwMode="auto">
                <a:xfrm>
                  <a:off x="8659678" y="2696326"/>
                  <a:ext cx="819632" cy="847895"/>
                </a:xfrm>
                <a:custGeom>
                  <a:avLst/>
                  <a:gdLst>
                    <a:gd name="T0" fmla="*/ 8 w 78"/>
                    <a:gd name="T1" fmla="*/ 78 h 81"/>
                    <a:gd name="T2" fmla="*/ 0 w 78"/>
                    <a:gd name="T3" fmla="*/ 15 h 81"/>
                    <a:gd name="T4" fmla="*/ 30 w 78"/>
                    <a:gd name="T5" fmla="*/ 0 h 81"/>
                    <a:gd name="T6" fmla="*/ 38 w 78"/>
                    <a:gd name="T7" fmla="*/ 3 h 81"/>
                    <a:gd name="T8" fmla="*/ 46 w 78"/>
                    <a:gd name="T9" fmla="*/ 0 h 81"/>
                    <a:gd name="T10" fmla="*/ 78 w 78"/>
                    <a:gd name="T11" fmla="*/ 15 h 81"/>
                    <a:gd name="T12" fmla="*/ 68 w 78"/>
                    <a:gd name="T13" fmla="*/ 78 h 81"/>
                    <a:gd name="T14" fmla="*/ 8 w 78"/>
                    <a:gd name="T15" fmla="*/ 78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1">
                      <a:moveTo>
                        <a:pt x="8" y="78"/>
                      </a:moveTo>
                      <a:cubicBezTo>
                        <a:pt x="12" y="68"/>
                        <a:pt x="4" y="24"/>
                        <a:pt x="0" y="15"/>
                      </a:cubicBezTo>
                      <a:cubicBezTo>
                        <a:pt x="2" y="7"/>
                        <a:pt x="24" y="5"/>
                        <a:pt x="30" y="0"/>
                      </a:cubicBezTo>
                      <a:cubicBezTo>
                        <a:pt x="33" y="3"/>
                        <a:pt x="35" y="3"/>
                        <a:pt x="38" y="3"/>
                      </a:cubicBezTo>
                      <a:cubicBezTo>
                        <a:pt x="41" y="3"/>
                        <a:pt x="44" y="3"/>
                        <a:pt x="46" y="0"/>
                      </a:cubicBezTo>
                      <a:cubicBezTo>
                        <a:pt x="51" y="4"/>
                        <a:pt x="74" y="6"/>
                        <a:pt x="78" y="15"/>
                      </a:cubicBezTo>
                      <a:cubicBezTo>
                        <a:pt x="73" y="24"/>
                        <a:pt x="65" y="69"/>
                        <a:pt x="68" y="78"/>
                      </a:cubicBezTo>
                      <a:cubicBezTo>
                        <a:pt x="54" y="81"/>
                        <a:pt x="24" y="81"/>
                        <a:pt x="8" y="78"/>
                      </a:cubicBezTo>
                      <a:close/>
                    </a:path>
                  </a:pathLst>
                </a:custGeom>
                <a:solidFill>
                  <a:srgbClr val="969DA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56" name="Freeform 69"/>
                <p:cNvSpPr/>
                <p:nvPr/>
              </p:nvSpPr>
              <p:spPr bwMode="auto">
                <a:xfrm>
                  <a:off x="8904625" y="2696326"/>
                  <a:ext cx="325028" cy="659474"/>
                </a:xfrm>
                <a:custGeom>
                  <a:avLst/>
                  <a:gdLst>
                    <a:gd name="T0" fmla="*/ 0 w 69"/>
                    <a:gd name="T1" fmla="*/ 8 h 140"/>
                    <a:gd name="T2" fmla="*/ 0 w 69"/>
                    <a:gd name="T3" fmla="*/ 51 h 140"/>
                    <a:gd name="T4" fmla="*/ 33 w 69"/>
                    <a:gd name="T5" fmla="*/ 140 h 140"/>
                    <a:gd name="T6" fmla="*/ 69 w 69"/>
                    <a:gd name="T7" fmla="*/ 51 h 140"/>
                    <a:gd name="T8" fmla="*/ 67 w 69"/>
                    <a:gd name="T9" fmla="*/ 8 h 140"/>
                    <a:gd name="T10" fmla="*/ 51 w 69"/>
                    <a:gd name="T11" fmla="*/ 0 h 140"/>
                    <a:gd name="T12" fmla="*/ 15 w 69"/>
                    <a:gd name="T13" fmla="*/ 0 h 140"/>
                    <a:gd name="T14" fmla="*/ 0 w 69"/>
                    <a:gd name="T15" fmla="*/ 8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140">
                      <a:moveTo>
                        <a:pt x="0" y="8"/>
                      </a:moveTo>
                      <a:lnTo>
                        <a:pt x="0" y="51"/>
                      </a:lnTo>
                      <a:lnTo>
                        <a:pt x="33" y="140"/>
                      </a:lnTo>
                      <a:lnTo>
                        <a:pt x="69" y="51"/>
                      </a:lnTo>
                      <a:lnTo>
                        <a:pt x="67" y="8"/>
                      </a:lnTo>
                      <a:lnTo>
                        <a:pt x="51" y="0"/>
                      </a:lnTo>
                      <a:lnTo>
                        <a:pt x="15" y="0"/>
                      </a:lnTo>
                      <a:lnTo>
                        <a:pt x="0" y="8"/>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57" name="Rectangle 70"/>
                <p:cNvSpPr>
                  <a:spLocks noChangeArrowheads="1"/>
                </p:cNvSpPr>
                <p:nvPr/>
              </p:nvSpPr>
              <p:spPr bwMode="auto">
                <a:xfrm>
                  <a:off x="8975281" y="2630379"/>
                  <a:ext cx="169579" cy="169579"/>
                </a:xfrm>
                <a:prstGeom prst="rect">
                  <a:avLst/>
                </a:prstGeom>
                <a:solidFill>
                  <a:srgbClr val="D1A8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58" name="Freeform 71"/>
                <p:cNvSpPr/>
                <p:nvPr/>
              </p:nvSpPr>
              <p:spPr bwMode="auto">
                <a:xfrm>
                  <a:off x="9027099" y="2790537"/>
                  <a:ext cx="75368" cy="113053"/>
                </a:xfrm>
                <a:custGeom>
                  <a:avLst/>
                  <a:gdLst>
                    <a:gd name="T0" fmla="*/ 6 w 7"/>
                    <a:gd name="T1" fmla="*/ 11 h 11"/>
                    <a:gd name="T2" fmla="*/ 7 w 7"/>
                    <a:gd name="T3" fmla="*/ 9 h 11"/>
                    <a:gd name="T4" fmla="*/ 3 w 7"/>
                    <a:gd name="T5" fmla="*/ 0 h 11"/>
                    <a:gd name="T6" fmla="*/ 0 w 7"/>
                    <a:gd name="T7" fmla="*/ 9 h 11"/>
                    <a:gd name="T8" fmla="*/ 1 w 7"/>
                    <a:gd name="T9" fmla="*/ 11 h 11"/>
                    <a:gd name="T10" fmla="*/ 6 w 7"/>
                    <a:gd name="T11" fmla="*/ 11 h 11"/>
                  </a:gdLst>
                  <a:ahLst/>
                  <a:cxnLst>
                    <a:cxn ang="0">
                      <a:pos x="T0" y="T1"/>
                    </a:cxn>
                    <a:cxn ang="0">
                      <a:pos x="T2" y="T3"/>
                    </a:cxn>
                    <a:cxn ang="0">
                      <a:pos x="T4" y="T5"/>
                    </a:cxn>
                    <a:cxn ang="0">
                      <a:pos x="T6" y="T7"/>
                    </a:cxn>
                    <a:cxn ang="0">
                      <a:pos x="T8" y="T9"/>
                    </a:cxn>
                    <a:cxn ang="0">
                      <a:pos x="T10" y="T11"/>
                    </a:cxn>
                  </a:cxnLst>
                  <a:rect l="0" t="0" r="r" b="b"/>
                  <a:pathLst>
                    <a:path w="7" h="11">
                      <a:moveTo>
                        <a:pt x="6" y="11"/>
                      </a:moveTo>
                      <a:cubicBezTo>
                        <a:pt x="7" y="9"/>
                        <a:pt x="7" y="9"/>
                        <a:pt x="7" y="9"/>
                      </a:cubicBezTo>
                      <a:cubicBezTo>
                        <a:pt x="3" y="0"/>
                        <a:pt x="3" y="0"/>
                        <a:pt x="3" y="0"/>
                      </a:cubicBezTo>
                      <a:cubicBezTo>
                        <a:pt x="0" y="9"/>
                        <a:pt x="0" y="9"/>
                        <a:pt x="0" y="9"/>
                      </a:cubicBezTo>
                      <a:cubicBezTo>
                        <a:pt x="1" y="11"/>
                        <a:pt x="1" y="11"/>
                        <a:pt x="1" y="11"/>
                      </a:cubicBezTo>
                      <a:cubicBezTo>
                        <a:pt x="3" y="11"/>
                        <a:pt x="4" y="11"/>
                        <a:pt x="6" y="11"/>
                      </a:cubicBezTo>
                      <a:close/>
                    </a:path>
                  </a:pathLst>
                </a:custGeom>
                <a:solidFill>
                  <a:srgbClr val="FCB02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59" name="Freeform 72"/>
                <p:cNvSpPr/>
                <p:nvPr/>
              </p:nvSpPr>
              <p:spPr bwMode="auto">
                <a:xfrm>
                  <a:off x="8932888" y="2696326"/>
                  <a:ext cx="127186" cy="249659"/>
                </a:xfrm>
                <a:custGeom>
                  <a:avLst/>
                  <a:gdLst>
                    <a:gd name="T0" fmla="*/ 9 w 27"/>
                    <a:gd name="T1" fmla="*/ 0 h 53"/>
                    <a:gd name="T2" fmla="*/ 27 w 27"/>
                    <a:gd name="T3" fmla="*/ 20 h 53"/>
                    <a:gd name="T4" fmla="*/ 16 w 27"/>
                    <a:gd name="T5" fmla="*/ 53 h 53"/>
                    <a:gd name="T6" fmla="*/ 0 w 27"/>
                    <a:gd name="T7" fmla="*/ 6 h 53"/>
                    <a:gd name="T8" fmla="*/ 9 w 27"/>
                    <a:gd name="T9" fmla="*/ 0 h 53"/>
                  </a:gdLst>
                  <a:ahLst/>
                  <a:cxnLst>
                    <a:cxn ang="0">
                      <a:pos x="T0" y="T1"/>
                    </a:cxn>
                    <a:cxn ang="0">
                      <a:pos x="T2" y="T3"/>
                    </a:cxn>
                    <a:cxn ang="0">
                      <a:pos x="T4" y="T5"/>
                    </a:cxn>
                    <a:cxn ang="0">
                      <a:pos x="T6" y="T7"/>
                    </a:cxn>
                    <a:cxn ang="0">
                      <a:pos x="T8" y="T9"/>
                    </a:cxn>
                  </a:cxnLst>
                  <a:rect l="0" t="0" r="r" b="b"/>
                  <a:pathLst>
                    <a:path w="27" h="53">
                      <a:moveTo>
                        <a:pt x="9" y="0"/>
                      </a:moveTo>
                      <a:lnTo>
                        <a:pt x="27" y="20"/>
                      </a:lnTo>
                      <a:lnTo>
                        <a:pt x="16" y="53"/>
                      </a:lnTo>
                      <a:lnTo>
                        <a:pt x="0" y="6"/>
                      </a:lnTo>
                      <a:lnTo>
                        <a:pt x="9" y="0"/>
                      </a:lnTo>
                      <a:close/>
                    </a:path>
                  </a:pathLst>
                </a:custGeom>
                <a:solidFill>
                  <a:srgbClr val="CCCCC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60" name="Freeform 73"/>
                <p:cNvSpPr/>
                <p:nvPr/>
              </p:nvSpPr>
              <p:spPr bwMode="auto">
                <a:xfrm>
                  <a:off x="9060071" y="2696326"/>
                  <a:ext cx="136607" cy="249659"/>
                </a:xfrm>
                <a:custGeom>
                  <a:avLst/>
                  <a:gdLst>
                    <a:gd name="T0" fmla="*/ 18 w 29"/>
                    <a:gd name="T1" fmla="*/ 0 h 53"/>
                    <a:gd name="T2" fmla="*/ 0 w 29"/>
                    <a:gd name="T3" fmla="*/ 20 h 53"/>
                    <a:gd name="T4" fmla="*/ 14 w 29"/>
                    <a:gd name="T5" fmla="*/ 53 h 53"/>
                    <a:gd name="T6" fmla="*/ 29 w 29"/>
                    <a:gd name="T7" fmla="*/ 6 h 53"/>
                    <a:gd name="T8" fmla="*/ 18 w 29"/>
                    <a:gd name="T9" fmla="*/ 0 h 53"/>
                  </a:gdLst>
                  <a:ahLst/>
                  <a:cxnLst>
                    <a:cxn ang="0">
                      <a:pos x="T0" y="T1"/>
                    </a:cxn>
                    <a:cxn ang="0">
                      <a:pos x="T2" y="T3"/>
                    </a:cxn>
                    <a:cxn ang="0">
                      <a:pos x="T4" y="T5"/>
                    </a:cxn>
                    <a:cxn ang="0">
                      <a:pos x="T6" y="T7"/>
                    </a:cxn>
                    <a:cxn ang="0">
                      <a:pos x="T8" y="T9"/>
                    </a:cxn>
                  </a:cxnLst>
                  <a:rect l="0" t="0" r="r" b="b"/>
                  <a:pathLst>
                    <a:path w="29" h="53">
                      <a:moveTo>
                        <a:pt x="18" y="0"/>
                      </a:moveTo>
                      <a:lnTo>
                        <a:pt x="0" y="20"/>
                      </a:lnTo>
                      <a:lnTo>
                        <a:pt x="14" y="53"/>
                      </a:lnTo>
                      <a:lnTo>
                        <a:pt x="29" y="6"/>
                      </a:lnTo>
                      <a:lnTo>
                        <a:pt x="18" y="0"/>
                      </a:lnTo>
                      <a:close/>
                    </a:path>
                  </a:pathLst>
                </a:custGeom>
                <a:solidFill>
                  <a:srgbClr val="CCCCC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61" name="Freeform 74"/>
                <p:cNvSpPr/>
                <p:nvPr/>
              </p:nvSpPr>
              <p:spPr bwMode="auto">
                <a:xfrm>
                  <a:off x="9008257" y="2964828"/>
                  <a:ext cx="117765" cy="390975"/>
                </a:xfrm>
                <a:custGeom>
                  <a:avLst/>
                  <a:gdLst>
                    <a:gd name="T0" fmla="*/ 7 w 25"/>
                    <a:gd name="T1" fmla="*/ 0 h 83"/>
                    <a:gd name="T2" fmla="*/ 18 w 25"/>
                    <a:gd name="T3" fmla="*/ 0 h 83"/>
                    <a:gd name="T4" fmla="*/ 25 w 25"/>
                    <a:gd name="T5" fmla="*/ 56 h 83"/>
                    <a:gd name="T6" fmla="*/ 11 w 25"/>
                    <a:gd name="T7" fmla="*/ 83 h 83"/>
                    <a:gd name="T8" fmla="*/ 0 w 25"/>
                    <a:gd name="T9" fmla="*/ 56 h 83"/>
                    <a:gd name="T10" fmla="*/ 7 w 25"/>
                    <a:gd name="T11" fmla="*/ 0 h 83"/>
                  </a:gdLst>
                  <a:ahLst/>
                  <a:cxnLst>
                    <a:cxn ang="0">
                      <a:pos x="T0" y="T1"/>
                    </a:cxn>
                    <a:cxn ang="0">
                      <a:pos x="T2" y="T3"/>
                    </a:cxn>
                    <a:cxn ang="0">
                      <a:pos x="T4" y="T5"/>
                    </a:cxn>
                    <a:cxn ang="0">
                      <a:pos x="T6" y="T7"/>
                    </a:cxn>
                    <a:cxn ang="0">
                      <a:pos x="T8" y="T9"/>
                    </a:cxn>
                    <a:cxn ang="0">
                      <a:pos x="T10" y="T11"/>
                    </a:cxn>
                  </a:cxnLst>
                  <a:rect l="0" t="0" r="r" b="b"/>
                  <a:pathLst>
                    <a:path w="25" h="83">
                      <a:moveTo>
                        <a:pt x="7" y="0"/>
                      </a:moveTo>
                      <a:lnTo>
                        <a:pt x="18" y="0"/>
                      </a:lnTo>
                      <a:lnTo>
                        <a:pt x="25" y="56"/>
                      </a:lnTo>
                      <a:lnTo>
                        <a:pt x="11" y="83"/>
                      </a:lnTo>
                      <a:lnTo>
                        <a:pt x="0" y="56"/>
                      </a:lnTo>
                      <a:lnTo>
                        <a:pt x="7" y="0"/>
                      </a:lnTo>
                      <a:close/>
                    </a:path>
                  </a:pathLst>
                </a:custGeom>
                <a:solidFill>
                  <a:srgbClr val="FCB02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62" name="Freeform 75"/>
                <p:cNvSpPr/>
                <p:nvPr/>
              </p:nvSpPr>
              <p:spPr bwMode="auto">
                <a:xfrm>
                  <a:off x="8932888" y="2696326"/>
                  <a:ext cx="127186" cy="207263"/>
                </a:xfrm>
                <a:custGeom>
                  <a:avLst/>
                  <a:gdLst>
                    <a:gd name="T0" fmla="*/ 9 w 27"/>
                    <a:gd name="T1" fmla="*/ 0 h 44"/>
                    <a:gd name="T2" fmla="*/ 27 w 27"/>
                    <a:gd name="T3" fmla="*/ 20 h 44"/>
                    <a:gd name="T4" fmla="*/ 14 w 27"/>
                    <a:gd name="T5" fmla="*/ 44 h 44"/>
                    <a:gd name="T6" fmla="*/ 0 w 27"/>
                    <a:gd name="T7" fmla="*/ 6 h 44"/>
                    <a:gd name="T8" fmla="*/ 9 w 27"/>
                    <a:gd name="T9" fmla="*/ 0 h 44"/>
                  </a:gdLst>
                  <a:ahLst/>
                  <a:cxnLst>
                    <a:cxn ang="0">
                      <a:pos x="T0" y="T1"/>
                    </a:cxn>
                    <a:cxn ang="0">
                      <a:pos x="T2" y="T3"/>
                    </a:cxn>
                    <a:cxn ang="0">
                      <a:pos x="T4" y="T5"/>
                    </a:cxn>
                    <a:cxn ang="0">
                      <a:pos x="T6" y="T7"/>
                    </a:cxn>
                    <a:cxn ang="0">
                      <a:pos x="T8" y="T9"/>
                    </a:cxn>
                  </a:cxnLst>
                  <a:rect l="0" t="0" r="r" b="b"/>
                  <a:pathLst>
                    <a:path w="27" h="44">
                      <a:moveTo>
                        <a:pt x="9" y="0"/>
                      </a:moveTo>
                      <a:lnTo>
                        <a:pt x="27" y="20"/>
                      </a:lnTo>
                      <a:lnTo>
                        <a:pt x="14" y="44"/>
                      </a:lnTo>
                      <a:lnTo>
                        <a:pt x="0" y="6"/>
                      </a:lnTo>
                      <a:lnTo>
                        <a:pt x="9"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63" name="Freeform 76"/>
                <p:cNvSpPr/>
                <p:nvPr/>
              </p:nvSpPr>
              <p:spPr bwMode="auto">
                <a:xfrm>
                  <a:off x="8838678" y="2724589"/>
                  <a:ext cx="221396" cy="631211"/>
                </a:xfrm>
                <a:custGeom>
                  <a:avLst/>
                  <a:gdLst>
                    <a:gd name="T0" fmla="*/ 20 w 47"/>
                    <a:gd name="T1" fmla="*/ 0 h 134"/>
                    <a:gd name="T2" fmla="*/ 47 w 47"/>
                    <a:gd name="T3" fmla="*/ 134 h 134"/>
                    <a:gd name="T4" fmla="*/ 5 w 47"/>
                    <a:gd name="T5" fmla="*/ 56 h 134"/>
                    <a:gd name="T6" fmla="*/ 14 w 47"/>
                    <a:gd name="T7" fmla="*/ 45 h 134"/>
                    <a:gd name="T8" fmla="*/ 0 w 47"/>
                    <a:gd name="T9" fmla="*/ 34 h 134"/>
                    <a:gd name="T10" fmla="*/ 11 w 47"/>
                    <a:gd name="T11" fmla="*/ 5 h 134"/>
                    <a:gd name="T12" fmla="*/ 20 w 47"/>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47" h="134">
                      <a:moveTo>
                        <a:pt x="20" y="0"/>
                      </a:moveTo>
                      <a:lnTo>
                        <a:pt x="47" y="134"/>
                      </a:lnTo>
                      <a:lnTo>
                        <a:pt x="5" y="56"/>
                      </a:lnTo>
                      <a:lnTo>
                        <a:pt x="14" y="45"/>
                      </a:lnTo>
                      <a:lnTo>
                        <a:pt x="0" y="34"/>
                      </a:lnTo>
                      <a:lnTo>
                        <a:pt x="11" y="5"/>
                      </a:lnTo>
                      <a:lnTo>
                        <a:pt x="20" y="0"/>
                      </a:lnTo>
                      <a:close/>
                    </a:path>
                  </a:pathLst>
                </a:custGeom>
                <a:solidFill>
                  <a:srgbClr val="3F73A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64" name="Freeform 77"/>
                <p:cNvSpPr/>
                <p:nvPr/>
              </p:nvSpPr>
              <p:spPr bwMode="auto">
                <a:xfrm>
                  <a:off x="9060071" y="2724589"/>
                  <a:ext cx="230817" cy="631211"/>
                </a:xfrm>
                <a:custGeom>
                  <a:avLst/>
                  <a:gdLst>
                    <a:gd name="T0" fmla="*/ 29 w 49"/>
                    <a:gd name="T1" fmla="*/ 0 h 134"/>
                    <a:gd name="T2" fmla="*/ 0 w 49"/>
                    <a:gd name="T3" fmla="*/ 134 h 134"/>
                    <a:gd name="T4" fmla="*/ 43 w 49"/>
                    <a:gd name="T5" fmla="*/ 56 h 134"/>
                    <a:gd name="T6" fmla="*/ 36 w 49"/>
                    <a:gd name="T7" fmla="*/ 45 h 134"/>
                    <a:gd name="T8" fmla="*/ 49 w 49"/>
                    <a:gd name="T9" fmla="*/ 34 h 134"/>
                    <a:gd name="T10" fmla="*/ 40 w 49"/>
                    <a:gd name="T11" fmla="*/ 5 h 134"/>
                    <a:gd name="T12" fmla="*/ 29 w 49"/>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49" h="134">
                      <a:moveTo>
                        <a:pt x="29" y="0"/>
                      </a:moveTo>
                      <a:lnTo>
                        <a:pt x="0" y="134"/>
                      </a:lnTo>
                      <a:lnTo>
                        <a:pt x="43" y="56"/>
                      </a:lnTo>
                      <a:lnTo>
                        <a:pt x="36" y="45"/>
                      </a:lnTo>
                      <a:lnTo>
                        <a:pt x="49" y="34"/>
                      </a:lnTo>
                      <a:lnTo>
                        <a:pt x="40" y="5"/>
                      </a:lnTo>
                      <a:lnTo>
                        <a:pt x="29" y="0"/>
                      </a:lnTo>
                      <a:close/>
                    </a:path>
                  </a:pathLst>
                </a:custGeom>
                <a:solidFill>
                  <a:srgbClr val="3F73A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65" name="Freeform 78"/>
                <p:cNvSpPr/>
                <p:nvPr/>
              </p:nvSpPr>
              <p:spPr bwMode="auto">
                <a:xfrm>
                  <a:off x="9060071" y="2696326"/>
                  <a:ext cx="136607" cy="207263"/>
                </a:xfrm>
                <a:custGeom>
                  <a:avLst/>
                  <a:gdLst>
                    <a:gd name="T0" fmla="*/ 18 w 29"/>
                    <a:gd name="T1" fmla="*/ 0 h 44"/>
                    <a:gd name="T2" fmla="*/ 0 w 29"/>
                    <a:gd name="T3" fmla="*/ 20 h 44"/>
                    <a:gd name="T4" fmla="*/ 14 w 29"/>
                    <a:gd name="T5" fmla="*/ 44 h 44"/>
                    <a:gd name="T6" fmla="*/ 29 w 29"/>
                    <a:gd name="T7" fmla="*/ 6 h 44"/>
                    <a:gd name="T8" fmla="*/ 18 w 29"/>
                    <a:gd name="T9" fmla="*/ 0 h 44"/>
                  </a:gdLst>
                  <a:ahLst/>
                  <a:cxnLst>
                    <a:cxn ang="0">
                      <a:pos x="T0" y="T1"/>
                    </a:cxn>
                    <a:cxn ang="0">
                      <a:pos x="T2" y="T3"/>
                    </a:cxn>
                    <a:cxn ang="0">
                      <a:pos x="T4" y="T5"/>
                    </a:cxn>
                    <a:cxn ang="0">
                      <a:pos x="T6" y="T7"/>
                    </a:cxn>
                    <a:cxn ang="0">
                      <a:pos x="T8" y="T9"/>
                    </a:cxn>
                  </a:cxnLst>
                  <a:rect l="0" t="0" r="r" b="b"/>
                  <a:pathLst>
                    <a:path w="29" h="44">
                      <a:moveTo>
                        <a:pt x="18" y="0"/>
                      </a:moveTo>
                      <a:lnTo>
                        <a:pt x="0" y="20"/>
                      </a:lnTo>
                      <a:lnTo>
                        <a:pt x="14" y="44"/>
                      </a:lnTo>
                      <a:lnTo>
                        <a:pt x="29" y="6"/>
                      </a:lnTo>
                      <a:lnTo>
                        <a:pt x="18"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66" name="Freeform 79"/>
                <p:cNvSpPr/>
                <p:nvPr/>
              </p:nvSpPr>
              <p:spPr bwMode="auto">
                <a:xfrm>
                  <a:off x="9027099" y="2903589"/>
                  <a:ext cx="75368" cy="61238"/>
                </a:xfrm>
                <a:custGeom>
                  <a:avLst/>
                  <a:gdLst>
                    <a:gd name="T0" fmla="*/ 1 w 7"/>
                    <a:gd name="T1" fmla="*/ 0 h 6"/>
                    <a:gd name="T2" fmla="*/ 6 w 7"/>
                    <a:gd name="T3" fmla="*/ 0 h 6"/>
                    <a:gd name="T4" fmla="*/ 6 w 7"/>
                    <a:gd name="T5" fmla="*/ 6 h 6"/>
                    <a:gd name="T6" fmla="*/ 1 w 7"/>
                    <a:gd name="T7" fmla="*/ 6 h 6"/>
                    <a:gd name="T8" fmla="*/ 1 w 7"/>
                    <a:gd name="T9" fmla="*/ 0 h 6"/>
                  </a:gdLst>
                  <a:ahLst/>
                  <a:cxnLst>
                    <a:cxn ang="0">
                      <a:pos x="T0" y="T1"/>
                    </a:cxn>
                    <a:cxn ang="0">
                      <a:pos x="T2" y="T3"/>
                    </a:cxn>
                    <a:cxn ang="0">
                      <a:pos x="T4" y="T5"/>
                    </a:cxn>
                    <a:cxn ang="0">
                      <a:pos x="T6" y="T7"/>
                    </a:cxn>
                    <a:cxn ang="0">
                      <a:pos x="T8" y="T9"/>
                    </a:cxn>
                  </a:cxnLst>
                  <a:rect l="0" t="0" r="r" b="b"/>
                  <a:pathLst>
                    <a:path w="7" h="6">
                      <a:moveTo>
                        <a:pt x="1" y="0"/>
                      </a:moveTo>
                      <a:cubicBezTo>
                        <a:pt x="6" y="0"/>
                        <a:pt x="6" y="0"/>
                        <a:pt x="6" y="0"/>
                      </a:cubicBezTo>
                      <a:cubicBezTo>
                        <a:pt x="7" y="2"/>
                        <a:pt x="7" y="4"/>
                        <a:pt x="6" y="6"/>
                      </a:cubicBezTo>
                      <a:cubicBezTo>
                        <a:pt x="1" y="6"/>
                        <a:pt x="1" y="6"/>
                        <a:pt x="1" y="6"/>
                      </a:cubicBezTo>
                      <a:cubicBezTo>
                        <a:pt x="0" y="4"/>
                        <a:pt x="0" y="2"/>
                        <a:pt x="1" y="0"/>
                      </a:cubicBezTo>
                      <a:close/>
                    </a:path>
                  </a:pathLst>
                </a:custGeom>
                <a:solidFill>
                  <a:srgbClr val="FCB02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67" name="Freeform 80"/>
                <p:cNvSpPr/>
                <p:nvPr/>
              </p:nvSpPr>
              <p:spPr bwMode="auto">
                <a:xfrm>
                  <a:off x="9060071" y="3355800"/>
                  <a:ext cx="23554" cy="179000"/>
                </a:xfrm>
                <a:custGeom>
                  <a:avLst/>
                  <a:gdLst>
                    <a:gd name="T0" fmla="*/ 0 w 2"/>
                    <a:gd name="T1" fmla="*/ 17 h 17"/>
                    <a:gd name="T2" fmla="*/ 1 w 2"/>
                    <a:gd name="T3" fmla="*/ 0 h 17"/>
                    <a:gd name="T4" fmla="*/ 2 w 2"/>
                    <a:gd name="T5" fmla="*/ 17 h 17"/>
                    <a:gd name="T6" fmla="*/ 0 w 2"/>
                    <a:gd name="T7" fmla="*/ 17 h 17"/>
                  </a:gdLst>
                  <a:ahLst/>
                  <a:cxnLst>
                    <a:cxn ang="0">
                      <a:pos x="T0" y="T1"/>
                    </a:cxn>
                    <a:cxn ang="0">
                      <a:pos x="T2" y="T3"/>
                    </a:cxn>
                    <a:cxn ang="0">
                      <a:pos x="T4" y="T5"/>
                    </a:cxn>
                    <a:cxn ang="0">
                      <a:pos x="T6" y="T7"/>
                    </a:cxn>
                  </a:cxnLst>
                  <a:rect l="0" t="0" r="r" b="b"/>
                  <a:pathLst>
                    <a:path w="2" h="17">
                      <a:moveTo>
                        <a:pt x="0" y="17"/>
                      </a:moveTo>
                      <a:cubicBezTo>
                        <a:pt x="0" y="13"/>
                        <a:pt x="0" y="8"/>
                        <a:pt x="1" y="0"/>
                      </a:cubicBezTo>
                      <a:cubicBezTo>
                        <a:pt x="1" y="8"/>
                        <a:pt x="1" y="13"/>
                        <a:pt x="2" y="17"/>
                      </a:cubicBezTo>
                      <a:cubicBezTo>
                        <a:pt x="1" y="17"/>
                        <a:pt x="0" y="17"/>
                        <a:pt x="0" y="17"/>
                      </a:cubicBezTo>
                      <a:close/>
                    </a:path>
                  </a:pathLst>
                </a:custGeom>
                <a:solidFill>
                  <a:srgbClr val="27557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68" name="Freeform 81"/>
                <p:cNvSpPr/>
                <p:nvPr/>
              </p:nvSpPr>
              <p:spPr bwMode="auto">
                <a:xfrm>
                  <a:off x="8881071" y="2696326"/>
                  <a:ext cx="367421" cy="659474"/>
                </a:xfrm>
                <a:custGeom>
                  <a:avLst/>
                  <a:gdLst>
                    <a:gd name="T0" fmla="*/ 0 w 78"/>
                    <a:gd name="T1" fmla="*/ 11 h 140"/>
                    <a:gd name="T2" fmla="*/ 5 w 78"/>
                    <a:gd name="T3" fmla="*/ 51 h 140"/>
                    <a:gd name="T4" fmla="*/ 40 w 78"/>
                    <a:gd name="T5" fmla="*/ 140 h 140"/>
                    <a:gd name="T6" fmla="*/ 74 w 78"/>
                    <a:gd name="T7" fmla="*/ 51 h 140"/>
                    <a:gd name="T8" fmla="*/ 78 w 78"/>
                    <a:gd name="T9" fmla="*/ 11 h 140"/>
                    <a:gd name="T10" fmla="*/ 63 w 78"/>
                    <a:gd name="T11" fmla="*/ 0 h 140"/>
                    <a:gd name="T12" fmla="*/ 16 w 78"/>
                    <a:gd name="T13" fmla="*/ 0 h 140"/>
                    <a:gd name="T14" fmla="*/ 0 w 78"/>
                    <a:gd name="T15" fmla="*/ 11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40">
                      <a:moveTo>
                        <a:pt x="0" y="11"/>
                      </a:moveTo>
                      <a:lnTo>
                        <a:pt x="5" y="51"/>
                      </a:lnTo>
                      <a:lnTo>
                        <a:pt x="40" y="140"/>
                      </a:lnTo>
                      <a:lnTo>
                        <a:pt x="74" y="51"/>
                      </a:lnTo>
                      <a:lnTo>
                        <a:pt x="78" y="11"/>
                      </a:lnTo>
                      <a:lnTo>
                        <a:pt x="63" y="0"/>
                      </a:lnTo>
                      <a:lnTo>
                        <a:pt x="16" y="0"/>
                      </a:lnTo>
                      <a:lnTo>
                        <a:pt x="0" y="11"/>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69" name="Rectangle 82"/>
                <p:cNvSpPr>
                  <a:spLocks noChangeArrowheads="1"/>
                </p:cNvSpPr>
                <p:nvPr/>
              </p:nvSpPr>
              <p:spPr bwMode="auto">
                <a:xfrm>
                  <a:off x="8956439" y="2620958"/>
                  <a:ext cx="207263" cy="179000"/>
                </a:xfrm>
                <a:prstGeom prst="rect">
                  <a:avLst/>
                </a:prstGeom>
                <a:solidFill>
                  <a:srgbClr val="D1A8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70" name="Freeform 83"/>
                <p:cNvSpPr/>
                <p:nvPr/>
              </p:nvSpPr>
              <p:spPr bwMode="auto">
                <a:xfrm>
                  <a:off x="8810414" y="2093379"/>
                  <a:ext cx="513449" cy="631211"/>
                </a:xfrm>
                <a:custGeom>
                  <a:avLst/>
                  <a:gdLst>
                    <a:gd name="T0" fmla="*/ 24 w 49"/>
                    <a:gd name="T1" fmla="*/ 60 h 60"/>
                    <a:gd name="T2" fmla="*/ 43 w 49"/>
                    <a:gd name="T3" fmla="*/ 40 h 60"/>
                    <a:gd name="T4" fmla="*/ 44 w 49"/>
                    <a:gd name="T5" fmla="*/ 40 h 60"/>
                    <a:gd name="T6" fmla="*/ 48 w 49"/>
                    <a:gd name="T7" fmla="*/ 34 h 60"/>
                    <a:gd name="T8" fmla="*/ 47 w 49"/>
                    <a:gd name="T9" fmla="*/ 26 h 60"/>
                    <a:gd name="T10" fmla="*/ 46 w 49"/>
                    <a:gd name="T11" fmla="*/ 26 h 60"/>
                    <a:gd name="T12" fmla="*/ 24 w 49"/>
                    <a:gd name="T13" fmla="*/ 0 h 60"/>
                    <a:gd name="T14" fmla="*/ 3 w 49"/>
                    <a:gd name="T15" fmla="*/ 26 h 60"/>
                    <a:gd name="T16" fmla="*/ 2 w 49"/>
                    <a:gd name="T17" fmla="*/ 26 h 60"/>
                    <a:gd name="T18" fmla="*/ 1 w 49"/>
                    <a:gd name="T19" fmla="*/ 34 h 60"/>
                    <a:gd name="T20" fmla="*/ 5 w 49"/>
                    <a:gd name="T21" fmla="*/ 40 h 60"/>
                    <a:gd name="T22" fmla="*/ 5 w 49"/>
                    <a:gd name="T23" fmla="*/ 40 h 60"/>
                    <a:gd name="T24" fmla="*/ 24 w 49"/>
                    <a:gd name="T2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60">
                      <a:moveTo>
                        <a:pt x="24" y="60"/>
                      </a:moveTo>
                      <a:cubicBezTo>
                        <a:pt x="32" y="60"/>
                        <a:pt x="40" y="51"/>
                        <a:pt x="43" y="40"/>
                      </a:cubicBezTo>
                      <a:cubicBezTo>
                        <a:pt x="44" y="40"/>
                        <a:pt x="44" y="40"/>
                        <a:pt x="44" y="40"/>
                      </a:cubicBezTo>
                      <a:cubicBezTo>
                        <a:pt x="46" y="41"/>
                        <a:pt x="48" y="38"/>
                        <a:pt x="48" y="34"/>
                      </a:cubicBezTo>
                      <a:cubicBezTo>
                        <a:pt x="49" y="30"/>
                        <a:pt x="48" y="27"/>
                        <a:pt x="47" y="26"/>
                      </a:cubicBezTo>
                      <a:cubicBezTo>
                        <a:pt x="46" y="26"/>
                        <a:pt x="46" y="26"/>
                        <a:pt x="46" y="26"/>
                      </a:cubicBezTo>
                      <a:cubicBezTo>
                        <a:pt x="47" y="13"/>
                        <a:pt x="41" y="0"/>
                        <a:pt x="24" y="0"/>
                      </a:cubicBezTo>
                      <a:cubicBezTo>
                        <a:pt x="8" y="0"/>
                        <a:pt x="2" y="13"/>
                        <a:pt x="3" y="26"/>
                      </a:cubicBezTo>
                      <a:cubicBezTo>
                        <a:pt x="2" y="26"/>
                        <a:pt x="2" y="26"/>
                        <a:pt x="2" y="26"/>
                      </a:cubicBezTo>
                      <a:cubicBezTo>
                        <a:pt x="1" y="27"/>
                        <a:pt x="0" y="30"/>
                        <a:pt x="1" y="34"/>
                      </a:cubicBezTo>
                      <a:cubicBezTo>
                        <a:pt x="1" y="38"/>
                        <a:pt x="3" y="41"/>
                        <a:pt x="5" y="40"/>
                      </a:cubicBezTo>
                      <a:cubicBezTo>
                        <a:pt x="5" y="40"/>
                        <a:pt x="5" y="40"/>
                        <a:pt x="5" y="40"/>
                      </a:cubicBezTo>
                      <a:cubicBezTo>
                        <a:pt x="9" y="51"/>
                        <a:pt x="17" y="60"/>
                        <a:pt x="24" y="60"/>
                      </a:cubicBezTo>
                      <a:close/>
                    </a:path>
                  </a:pathLst>
                </a:custGeom>
                <a:solidFill>
                  <a:srgbClr val="F2CAA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71" name="Freeform 84"/>
                <p:cNvSpPr/>
                <p:nvPr/>
              </p:nvSpPr>
              <p:spPr bwMode="auto">
                <a:xfrm>
                  <a:off x="8829257" y="2093379"/>
                  <a:ext cx="471053" cy="348579"/>
                </a:xfrm>
                <a:custGeom>
                  <a:avLst/>
                  <a:gdLst>
                    <a:gd name="T0" fmla="*/ 44 w 45"/>
                    <a:gd name="T1" fmla="*/ 26 h 33"/>
                    <a:gd name="T2" fmla="*/ 22 w 45"/>
                    <a:gd name="T3" fmla="*/ 0 h 33"/>
                    <a:gd name="T4" fmla="*/ 1 w 45"/>
                    <a:gd name="T5" fmla="*/ 26 h 33"/>
                    <a:gd name="T6" fmla="*/ 4 w 45"/>
                    <a:gd name="T7" fmla="*/ 32 h 33"/>
                    <a:gd name="T8" fmla="*/ 6 w 45"/>
                    <a:gd name="T9" fmla="*/ 30 h 33"/>
                    <a:gd name="T10" fmla="*/ 12 w 45"/>
                    <a:gd name="T11" fmla="*/ 13 h 33"/>
                    <a:gd name="T12" fmla="*/ 22 w 45"/>
                    <a:gd name="T13" fmla="*/ 15 h 33"/>
                    <a:gd name="T14" fmla="*/ 33 w 45"/>
                    <a:gd name="T15" fmla="*/ 13 h 33"/>
                    <a:gd name="T16" fmla="*/ 39 w 45"/>
                    <a:gd name="T17" fmla="*/ 30 h 33"/>
                    <a:gd name="T18" fmla="*/ 41 w 45"/>
                    <a:gd name="T19" fmla="*/ 33 h 33"/>
                    <a:gd name="T20" fmla="*/ 44 w 45"/>
                    <a:gd name="T21"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33">
                      <a:moveTo>
                        <a:pt x="44" y="26"/>
                      </a:moveTo>
                      <a:cubicBezTo>
                        <a:pt x="45" y="13"/>
                        <a:pt x="39" y="0"/>
                        <a:pt x="22" y="0"/>
                      </a:cubicBezTo>
                      <a:cubicBezTo>
                        <a:pt x="6" y="0"/>
                        <a:pt x="0" y="13"/>
                        <a:pt x="1" y="26"/>
                      </a:cubicBezTo>
                      <a:cubicBezTo>
                        <a:pt x="2" y="27"/>
                        <a:pt x="4" y="29"/>
                        <a:pt x="4" y="32"/>
                      </a:cubicBezTo>
                      <a:cubicBezTo>
                        <a:pt x="5" y="33"/>
                        <a:pt x="6" y="33"/>
                        <a:pt x="6" y="30"/>
                      </a:cubicBezTo>
                      <a:cubicBezTo>
                        <a:pt x="6" y="22"/>
                        <a:pt x="7" y="15"/>
                        <a:pt x="12" y="13"/>
                      </a:cubicBezTo>
                      <a:cubicBezTo>
                        <a:pt x="17" y="11"/>
                        <a:pt x="19" y="15"/>
                        <a:pt x="22" y="15"/>
                      </a:cubicBezTo>
                      <a:cubicBezTo>
                        <a:pt x="26" y="15"/>
                        <a:pt x="28" y="12"/>
                        <a:pt x="33" y="13"/>
                      </a:cubicBezTo>
                      <a:cubicBezTo>
                        <a:pt x="38" y="14"/>
                        <a:pt x="39" y="22"/>
                        <a:pt x="39" y="30"/>
                      </a:cubicBezTo>
                      <a:cubicBezTo>
                        <a:pt x="39" y="33"/>
                        <a:pt x="40" y="33"/>
                        <a:pt x="41" y="33"/>
                      </a:cubicBezTo>
                      <a:cubicBezTo>
                        <a:pt x="41" y="29"/>
                        <a:pt x="43" y="26"/>
                        <a:pt x="44" y="26"/>
                      </a:cubicBezTo>
                      <a:close/>
                    </a:path>
                  </a:pathLst>
                </a:custGeom>
                <a:solidFill>
                  <a:srgbClr val="6B451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72" name="Freeform 85"/>
                <p:cNvSpPr/>
                <p:nvPr/>
              </p:nvSpPr>
              <p:spPr bwMode="auto">
                <a:xfrm>
                  <a:off x="9027099" y="2776407"/>
                  <a:ext cx="75368" cy="127186"/>
                </a:xfrm>
                <a:custGeom>
                  <a:avLst/>
                  <a:gdLst>
                    <a:gd name="T0" fmla="*/ 6 w 7"/>
                    <a:gd name="T1" fmla="*/ 12 h 12"/>
                    <a:gd name="T2" fmla="*/ 7 w 7"/>
                    <a:gd name="T3" fmla="*/ 9 h 12"/>
                    <a:gd name="T4" fmla="*/ 3 w 7"/>
                    <a:gd name="T5" fmla="*/ 0 h 12"/>
                    <a:gd name="T6" fmla="*/ 0 w 7"/>
                    <a:gd name="T7" fmla="*/ 9 h 12"/>
                    <a:gd name="T8" fmla="*/ 1 w 7"/>
                    <a:gd name="T9" fmla="*/ 12 h 12"/>
                    <a:gd name="T10" fmla="*/ 6 w 7"/>
                    <a:gd name="T11" fmla="*/ 12 h 12"/>
                  </a:gdLst>
                  <a:ahLst/>
                  <a:cxnLst>
                    <a:cxn ang="0">
                      <a:pos x="T0" y="T1"/>
                    </a:cxn>
                    <a:cxn ang="0">
                      <a:pos x="T2" y="T3"/>
                    </a:cxn>
                    <a:cxn ang="0">
                      <a:pos x="T4" y="T5"/>
                    </a:cxn>
                    <a:cxn ang="0">
                      <a:pos x="T6" y="T7"/>
                    </a:cxn>
                    <a:cxn ang="0">
                      <a:pos x="T8" y="T9"/>
                    </a:cxn>
                    <a:cxn ang="0">
                      <a:pos x="T10" y="T11"/>
                    </a:cxn>
                  </a:cxnLst>
                  <a:rect l="0" t="0" r="r" b="b"/>
                  <a:pathLst>
                    <a:path w="7" h="12">
                      <a:moveTo>
                        <a:pt x="6" y="12"/>
                      </a:moveTo>
                      <a:cubicBezTo>
                        <a:pt x="7" y="9"/>
                        <a:pt x="7" y="9"/>
                        <a:pt x="7" y="9"/>
                      </a:cubicBezTo>
                      <a:cubicBezTo>
                        <a:pt x="3" y="0"/>
                        <a:pt x="3" y="0"/>
                        <a:pt x="3" y="0"/>
                      </a:cubicBezTo>
                      <a:cubicBezTo>
                        <a:pt x="0" y="9"/>
                        <a:pt x="0" y="9"/>
                        <a:pt x="0" y="9"/>
                      </a:cubicBezTo>
                      <a:cubicBezTo>
                        <a:pt x="1" y="12"/>
                        <a:pt x="1" y="12"/>
                        <a:pt x="1" y="12"/>
                      </a:cubicBezTo>
                      <a:cubicBezTo>
                        <a:pt x="3" y="12"/>
                        <a:pt x="4" y="12"/>
                        <a:pt x="6" y="12"/>
                      </a:cubicBezTo>
                      <a:close/>
                    </a:path>
                  </a:pathLst>
                </a:custGeom>
                <a:solidFill>
                  <a:srgbClr val="27557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73" name="Freeform 86"/>
                <p:cNvSpPr/>
                <p:nvPr/>
              </p:nvSpPr>
              <p:spPr bwMode="auto">
                <a:xfrm>
                  <a:off x="8914046" y="2696326"/>
                  <a:ext cx="146028" cy="249659"/>
                </a:xfrm>
                <a:custGeom>
                  <a:avLst/>
                  <a:gdLst>
                    <a:gd name="T0" fmla="*/ 9 w 31"/>
                    <a:gd name="T1" fmla="*/ 0 h 53"/>
                    <a:gd name="T2" fmla="*/ 31 w 31"/>
                    <a:gd name="T3" fmla="*/ 17 h 53"/>
                    <a:gd name="T4" fmla="*/ 20 w 31"/>
                    <a:gd name="T5" fmla="*/ 53 h 53"/>
                    <a:gd name="T6" fmla="*/ 0 w 31"/>
                    <a:gd name="T7" fmla="*/ 6 h 53"/>
                    <a:gd name="T8" fmla="*/ 9 w 31"/>
                    <a:gd name="T9" fmla="*/ 0 h 53"/>
                  </a:gdLst>
                  <a:ahLst/>
                  <a:cxnLst>
                    <a:cxn ang="0">
                      <a:pos x="T0" y="T1"/>
                    </a:cxn>
                    <a:cxn ang="0">
                      <a:pos x="T2" y="T3"/>
                    </a:cxn>
                    <a:cxn ang="0">
                      <a:pos x="T4" y="T5"/>
                    </a:cxn>
                    <a:cxn ang="0">
                      <a:pos x="T6" y="T7"/>
                    </a:cxn>
                    <a:cxn ang="0">
                      <a:pos x="T8" y="T9"/>
                    </a:cxn>
                  </a:cxnLst>
                  <a:rect l="0" t="0" r="r" b="b"/>
                  <a:pathLst>
                    <a:path w="31" h="53">
                      <a:moveTo>
                        <a:pt x="9" y="0"/>
                      </a:moveTo>
                      <a:lnTo>
                        <a:pt x="31" y="17"/>
                      </a:lnTo>
                      <a:lnTo>
                        <a:pt x="20" y="53"/>
                      </a:lnTo>
                      <a:lnTo>
                        <a:pt x="0" y="6"/>
                      </a:lnTo>
                      <a:lnTo>
                        <a:pt x="9" y="0"/>
                      </a:lnTo>
                      <a:close/>
                    </a:path>
                  </a:pathLst>
                </a:custGeom>
                <a:solidFill>
                  <a:srgbClr val="CCCCC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74" name="Freeform 87"/>
                <p:cNvSpPr/>
                <p:nvPr/>
              </p:nvSpPr>
              <p:spPr bwMode="auto">
                <a:xfrm>
                  <a:off x="8819836" y="2724589"/>
                  <a:ext cx="240238" cy="631211"/>
                </a:xfrm>
                <a:custGeom>
                  <a:avLst/>
                  <a:gdLst>
                    <a:gd name="T0" fmla="*/ 20 w 51"/>
                    <a:gd name="T1" fmla="*/ 0 h 134"/>
                    <a:gd name="T2" fmla="*/ 51 w 51"/>
                    <a:gd name="T3" fmla="*/ 134 h 134"/>
                    <a:gd name="T4" fmla="*/ 7 w 51"/>
                    <a:gd name="T5" fmla="*/ 60 h 134"/>
                    <a:gd name="T6" fmla="*/ 11 w 51"/>
                    <a:gd name="T7" fmla="*/ 47 h 134"/>
                    <a:gd name="T8" fmla="*/ 0 w 51"/>
                    <a:gd name="T9" fmla="*/ 36 h 134"/>
                    <a:gd name="T10" fmla="*/ 13 w 51"/>
                    <a:gd name="T11" fmla="*/ 5 h 134"/>
                    <a:gd name="T12" fmla="*/ 20 w 51"/>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51" h="134">
                      <a:moveTo>
                        <a:pt x="20" y="0"/>
                      </a:moveTo>
                      <a:lnTo>
                        <a:pt x="51" y="134"/>
                      </a:lnTo>
                      <a:lnTo>
                        <a:pt x="7" y="60"/>
                      </a:lnTo>
                      <a:lnTo>
                        <a:pt x="11" y="47"/>
                      </a:lnTo>
                      <a:lnTo>
                        <a:pt x="0" y="36"/>
                      </a:lnTo>
                      <a:lnTo>
                        <a:pt x="13" y="5"/>
                      </a:lnTo>
                      <a:lnTo>
                        <a:pt x="20" y="0"/>
                      </a:lnTo>
                      <a:close/>
                    </a:path>
                  </a:pathLst>
                </a:custGeom>
                <a:solidFill>
                  <a:srgbClr val="6F747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75" name="Freeform 88"/>
                <p:cNvSpPr/>
                <p:nvPr/>
              </p:nvSpPr>
              <p:spPr bwMode="auto">
                <a:xfrm>
                  <a:off x="9060071" y="2696326"/>
                  <a:ext cx="160158" cy="249659"/>
                </a:xfrm>
                <a:custGeom>
                  <a:avLst/>
                  <a:gdLst>
                    <a:gd name="T0" fmla="*/ 25 w 34"/>
                    <a:gd name="T1" fmla="*/ 0 h 53"/>
                    <a:gd name="T2" fmla="*/ 0 w 34"/>
                    <a:gd name="T3" fmla="*/ 17 h 53"/>
                    <a:gd name="T4" fmla="*/ 14 w 34"/>
                    <a:gd name="T5" fmla="*/ 53 h 53"/>
                    <a:gd name="T6" fmla="*/ 34 w 34"/>
                    <a:gd name="T7" fmla="*/ 6 h 53"/>
                    <a:gd name="T8" fmla="*/ 25 w 34"/>
                    <a:gd name="T9" fmla="*/ 0 h 53"/>
                  </a:gdLst>
                  <a:ahLst/>
                  <a:cxnLst>
                    <a:cxn ang="0">
                      <a:pos x="T0" y="T1"/>
                    </a:cxn>
                    <a:cxn ang="0">
                      <a:pos x="T2" y="T3"/>
                    </a:cxn>
                    <a:cxn ang="0">
                      <a:pos x="T4" y="T5"/>
                    </a:cxn>
                    <a:cxn ang="0">
                      <a:pos x="T6" y="T7"/>
                    </a:cxn>
                    <a:cxn ang="0">
                      <a:pos x="T8" y="T9"/>
                    </a:cxn>
                  </a:cxnLst>
                  <a:rect l="0" t="0" r="r" b="b"/>
                  <a:pathLst>
                    <a:path w="34" h="53">
                      <a:moveTo>
                        <a:pt x="25" y="0"/>
                      </a:moveTo>
                      <a:lnTo>
                        <a:pt x="0" y="17"/>
                      </a:lnTo>
                      <a:lnTo>
                        <a:pt x="14" y="53"/>
                      </a:lnTo>
                      <a:lnTo>
                        <a:pt x="34" y="6"/>
                      </a:lnTo>
                      <a:lnTo>
                        <a:pt x="25" y="0"/>
                      </a:lnTo>
                      <a:close/>
                    </a:path>
                  </a:pathLst>
                </a:custGeom>
                <a:solidFill>
                  <a:srgbClr val="CCCCC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76" name="Freeform 89"/>
                <p:cNvSpPr/>
                <p:nvPr/>
              </p:nvSpPr>
              <p:spPr bwMode="auto">
                <a:xfrm>
                  <a:off x="9008257" y="2955407"/>
                  <a:ext cx="117765" cy="400396"/>
                </a:xfrm>
                <a:custGeom>
                  <a:avLst/>
                  <a:gdLst>
                    <a:gd name="T0" fmla="*/ 7 w 25"/>
                    <a:gd name="T1" fmla="*/ 0 h 85"/>
                    <a:gd name="T2" fmla="*/ 18 w 25"/>
                    <a:gd name="T3" fmla="*/ 0 h 85"/>
                    <a:gd name="T4" fmla="*/ 25 w 25"/>
                    <a:gd name="T5" fmla="*/ 58 h 85"/>
                    <a:gd name="T6" fmla="*/ 11 w 25"/>
                    <a:gd name="T7" fmla="*/ 85 h 85"/>
                    <a:gd name="T8" fmla="*/ 0 w 25"/>
                    <a:gd name="T9" fmla="*/ 58 h 85"/>
                    <a:gd name="T10" fmla="*/ 7 w 25"/>
                    <a:gd name="T11" fmla="*/ 0 h 85"/>
                  </a:gdLst>
                  <a:ahLst/>
                  <a:cxnLst>
                    <a:cxn ang="0">
                      <a:pos x="T0" y="T1"/>
                    </a:cxn>
                    <a:cxn ang="0">
                      <a:pos x="T2" y="T3"/>
                    </a:cxn>
                    <a:cxn ang="0">
                      <a:pos x="T4" y="T5"/>
                    </a:cxn>
                    <a:cxn ang="0">
                      <a:pos x="T6" y="T7"/>
                    </a:cxn>
                    <a:cxn ang="0">
                      <a:pos x="T8" y="T9"/>
                    </a:cxn>
                    <a:cxn ang="0">
                      <a:pos x="T10" y="T11"/>
                    </a:cxn>
                  </a:cxnLst>
                  <a:rect l="0" t="0" r="r" b="b"/>
                  <a:pathLst>
                    <a:path w="25" h="85">
                      <a:moveTo>
                        <a:pt x="7" y="0"/>
                      </a:moveTo>
                      <a:lnTo>
                        <a:pt x="18" y="0"/>
                      </a:lnTo>
                      <a:lnTo>
                        <a:pt x="25" y="58"/>
                      </a:lnTo>
                      <a:lnTo>
                        <a:pt x="11" y="85"/>
                      </a:lnTo>
                      <a:lnTo>
                        <a:pt x="0" y="58"/>
                      </a:lnTo>
                      <a:lnTo>
                        <a:pt x="7" y="0"/>
                      </a:lnTo>
                      <a:close/>
                    </a:path>
                  </a:pathLst>
                </a:custGeom>
                <a:solidFill>
                  <a:srgbClr val="27557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77" name="Freeform 90"/>
                <p:cNvSpPr/>
                <p:nvPr/>
              </p:nvSpPr>
              <p:spPr bwMode="auto">
                <a:xfrm>
                  <a:off x="8914046" y="2696326"/>
                  <a:ext cx="146028" cy="207263"/>
                </a:xfrm>
                <a:custGeom>
                  <a:avLst/>
                  <a:gdLst>
                    <a:gd name="T0" fmla="*/ 9 w 31"/>
                    <a:gd name="T1" fmla="*/ 0 h 44"/>
                    <a:gd name="T2" fmla="*/ 31 w 31"/>
                    <a:gd name="T3" fmla="*/ 17 h 44"/>
                    <a:gd name="T4" fmla="*/ 20 w 31"/>
                    <a:gd name="T5" fmla="*/ 44 h 44"/>
                    <a:gd name="T6" fmla="*/ 0 w 31"/>
                    <a:gd name="T7" fmla="*/ 6 h 44"/>
                    <a:gd name="T8" fmla="*/ 9 w 31"/>
                    <a:gd name="T9" fmla="*/ 0 h 44"/>
                  </a:gdLst>
                  <a:ahLst/>
                  <a:cxnLst>
                    <a:cxn ang="0">
                      <a:pos x="T0" y="T1"/>
                    </a:cxn>
                    <a:cxn ang="0">
                      <a:pos x="T2" y="T3"/>
                    </a:cxn>
                    <a:cxn ang="0">
                      <a:pos x="T4" y="T5"/>
                    </a:cxn>
                    <a:cxn ang="0">
                      <a:pos x="T6" y="T7"/>
                    </a:cxn>
                    <a:cxn ang="0">
                      <a:pos x="T8" y="T9"/>
                    </a:cxn>
                  </a:cxnLst>
                  <a:rect l="0" t="0" r="r" b="b"/>
                  <a:pathLst>
                    <a:path w="31" h="44">
                      <a:moveTo>
                        <a:pt x="9" y="0"/>
                      </a:moveTo>
                      <a:lnTo>
                        <a:pt x="31" y="17"/>
                      </a:lnTo>
                      <a:lnTo>
                        <a:pt x="20" y="44"/>
                      </a:lnTo>
                      <a:lnTo>
                        <a:pt x="0" y="6"/>
                      </a:lnTo>
                      <a:lnTo>
                        <a:pt x="9"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78" name="Freeform 91"/>
                <p:cNvSpPr/>
                <p:nvPr/>
              </p:nvSpPr>
              <p:spPr bwMode="auto">
                <a:xfrm>
                  <a:off x="8838678" y="2724589"/>
                  <a:ext cx="221396" cy="631211"/>
                </a:xfrm>
                <a:custGeom>
                  <a:avLst/>
                  <a:gdLst>
                    <a:gd name="T0" fmla="*/ 16 w 47"/>
                    <a:gd name="T1" fmla="*/ 0 h 134"/>
                    <a:gd name="T2" fmla="*/ 47 w 47"/>
                    <a:gd name="T3" fmla="*/ 134 h 134"/>
                    <a:gd name="T4" fmla="*/ 7 w 47"/>
                    <a:gd name="T5" fmla="*/ 54 h 134"/>
                    <a:gd name="T6" fmla="*/ 14 w 47"/>
                    <a:gd name="T7" fmla="*/ 45 h 134"/>
                    <a:gd name="T8" fmla="*/ 0 w 47"/>
                    <a:gd name="T9" fmla="*/ 34 h 134"/>
                    <a:gd name="T10" fmla="*/ 9 w 47"/>
                    <a:gd name="T11" fmla="*/ 5 h 134"/>
                    <a:gd name="T12" fmla="*/ 16 w 47"/>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47" h="134">
                      <a:moveTo>
                        <a:pt x="16" y="0"/>
                      </a:moveTo>
                      <a:lnTo>
                        <a:pt x="47" y="134"/>
                      </a:lnTo>
                      <a:lnTo>
                        <a:pt x="7" y="54"/>
                      </a:lnTo>
                      <a:lnTo>
                        <a:pt x="14" y="45"/>
                      </a:lnTo>
                      <a:lnTo>
                        <a:pt x="0" y="34"/>
                      </a:lnTo>
                      <a:lnTo>
                        <a:pt x="9" y="5"/>
                      </a:lnTo>
                      <a:lnTo>
                        <a:pt x="16" y="0"/>
                      </a:lnTo>
                      <a:close/>
                    </a:path>
                  </a:pathLst>
                </a:custGeom>
                <a:solidFill>
                  <a:srgbClr val="969DA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79" name="Freeform 92"/>
                <p:cNvSpPr/>
                <p:nvPr/>
              </p:nvSpPr>
              <p:spPr bwMode="auto">
                <a:xfrm>
                  <a:off x="9060071" y="2724589"/>
                  <a:ext cx="254368" cy="631211"/>
                </a:xfrm>
                <a:custGeom>
                  <a:avLst/>
                  <a:gdLst>
                    <a:gd name="T0" fmla="*/ 34 w 54"/>
                    <a:gd name="T1" fmla="*/ 0 h 134"/>
                    <a:gd name="T2" fmla="*/ 0 w 54"/>
                    <a:gd name="T3" fmla="*/ 134 h 134"/>
                    <a:gd name="T4" fmla="*/ 47 w 54"/>
                    <a:gd name="T5" fmla="*/ 60 h 134"/>
                    <a:gd name="T6" fmla="*/ 43 w 54"/>
                    <a:gd name="T7" fmla="*/ 47 h 134"/>
                    <a:gd name="T8" fmla="*/ 54 w 54"/>
                    <a:gd name="T9" fmla="*/ 36 h 134"/>
                    <a:gd name="T10" fmla="*/ 40 w 54"/>
                    <a:gd name="T11" fmla="*/ 5 h 134"/>
                    <a:gd name="T12" fmla="*/ 34 w 54"/>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54" h="134">
                      <a:moveTo>
                        <a:pt x="34" y="0"/>
                      </a:moveTo>
                      <a:lnTo>
                        <a:pt x="0" y="134"/>
                      </a:lnTo>
                      <a:lnTo>
                        <a:pt x="47" y="60"/>
                      </a:lnTo>
                      <a:lnTo>
                        <a:pt x="43" y="47"/>
                      </a:lnTo>
                      <a:lnTo>
                        <a:pt x="54" y="36"/>
                      </a:lnTo>
                      <a:lnTo>
                        <a:pt x="40" y="5"/>
                      </a:lnTo>
                      <a:lnTo>
                        <a:pt x="34" y="0"/>
                      </a:lnTo>
                      <a:close/>
                    </a:path>
                  </a:pathLst>
                </a:custGeom>
                <a:solidFill>
                  <a:srgbClr val="6F747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80" name="Freeform 93"/>
                <p:cNvSpPr/>
                <p:nvPr/>
              </p:nvSpPr>
              <p:spPr bwMode="auto">
                <a:xfrm>
                  <a:off x="9060071" y="2724589"/>
                  <a:ext cx="230817" cy="631211"/>
                </a:xfrm>
                <a:custGeom>
                  <a:avLst/>
                  <a:gdLst>
                    <a:gd name="T0" fmla="*/ 34 w 49"/>
                    <a:gd name="T1" fmla="*/ 0 h 134"/>
                    <a:gd name="T2" fmla="*/ 0 w 49"/>
                    <a:gd name="T3" fmla="*/ 134 h 134"/>
                    <a:gd name="T4" fmla="*/ 43 w 49"/>
                    <a:gd name="T5" fmla="*/ 54 h 134"/>
                    <a:gd name="T6" fmla="*/ 36 w 49"/>
                    <a:gd name="T7" fmla="*/ 45 h 134"/>
                    <a:gd name="T8" fmla="*/ 49 w 49"/>
                    <a:gd name="T9" fmla="*/ 34 h 134"/>
                    <a:gd name="T10" fmla="*/ 40 w 49"/>
                    <a:gd name="T11" fmla="*/ 5 h 134"/>
                    <a:gd name="T12" fmla="*/ 34 w 49"/>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49" h="134">
                      <a:moveTo>
                        <a:pt x="34" y="0"/>
                      </a:moveTo>
                      <a:lnTo>
                        <a:pt x="0" y="134"/>
                      </a:lnTo>
                      <a:lnTo>
                        <a:pt x="43" y="54"/>
                      </a:lnTo>
                      <a:lnTo>
                        <a:pt x="36" y="45"/>
                      </a:lnTo>
                      <a:lnTo>
                        <a:pt x="49" y="34"/>
                      </a:lnTo>
                      <a:lnTo>
                        <a:pt x="40" y="5"/>
                      </a:lnTo>
                      <a:lnTo>
                        <a:pt x="34" y="0"/>
                      </a:lnTo>
                      <a:close/>
                    </a:path>
                  </a:pathLst>
                </a:custGeom>
                <a:solidFill>
                  <a:srgbClr val="969DA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81" name="Freeform 94"/>
                <p:cNvSpPr/>
                <p:nvPr/>
              </p:nvSpPr>
              <p:spPr bwMode="auto">
                <a:xfrm>
                  <a:off x="9060071" y="2696326"/>
                  <a:ext cx="160158" cy="207263"/>
                </a:xfrm>
                <a:custGeom>
                  <a:avLst/>
                  <a:gdLst>
                    <a:gd name="T0" fmla="*/ 25 w 34"/>
                    <a:gd name="T1" fmla="*/ 0 h 44"/>
                    <a:gd name="T2" fmla="*/ 0 w 34"/>
                    <a:gd name="T3" fmla="*/ 17 h 44"/>
                    <a:gd name="T4" fmla="*/ 14 w 34"/>
                    <a:gd name="T5" fmla="*/ 44 h 44"/>
                    <a:gd name="T6" fmla="*/ 34 w 34"/>
                    <a:gd name="T7" fmla="*/ 6 h 44"/>
                    <a:gd name="T8" fmla="*/ 25 w 34"/>
                    <a:gd name="T9" fmla="*/ 0 h 44"/>
                  </a:gdLst>
                  <a:ahLst/>
                  <a:cxnLst>
                    <a:cxn ang="0">
                      <a:pos x="T0" y="T1"/>
                    </a:cxn>
                    <a:cxn ang="0">
                      <a:pos x="T2" y="T3"/>
                    </a:cxn>
                    <a:cxn ang="0">
                      <a:pos x="T4" y="T5"/>
                    </a:cxn>
                    <a:cxn ang="0">
                      <a:pos x="T6" y="T7"/>
                    </a:cxn>
                    <a:cxn ang="0">
                      <a:pos x="T8" y="T9"/>
                    </a:cxn>
                  </a:cxnLst>
                  <a:rect l="0" t="0" r="r" b="b"/>
                  <a:pathLst>
                    <a:path w="34" h="44">
                      <a:moveTo>
                        <a:pt x="25" y="0"/>
                      </a:moveTo>
                      <a:lnTo>
                        <a:pt x="0" y="17"/>
                      </a:lnTo>
                      <a:lnTo>
                        <a:pt x="14" y="44"/>
                      </a:lnTo>
                      <a:lnTo>
                        <a:pt x="34" y="6"/>
                      </a:lnTo>
                      <a:lnTo>
                        <a:pt x="25"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82" name="Freeform 95"/>
                <p:cNvSpPr/>
                <p:nvPr/>
              </p:nvSpPr>
              <p:spPr bwMode="auto">
                <a:xfrm>
                  <a:off x="9027099" y="2894168"/>
                  <a:ext cx="75368" cy="70659"/>
                </a:xfrm>
                <a:custGeom>
                  <a:avLst/>
                  <a:gdLst>
                    <a:gd name="T0" fmla="*/ 1 w 7"/>
                    <a:gd name="T1" fmla="*/ 0 h 7"/>
                    <a:gd name="T2" fmla="*/ 6 w 7"/>
                    <a:gd name="T3" fmla="*/ 0 h 7"/>
                    <a:gd name="T4" fmla="*/ 6 w 7"/>
                    <a:gd name="T5" fmla="*/ 7 h 7"/>
                    <a:gd name="T6" fmla="*/ 1 w 7"/>
                    <a:gd name="T7" fmla="*/ 7 h 7"/>
                    <a:gd name="T8" fmla="*/ 1 w 7"/>
                    <a:gd name="T9" fmla="*/ 0 h 7"/>
                  </a:gdLst>
                  <a:ahLst/>
                  <a:cxnLst>
                    <a:cxn ang="0">
                      <a:pos x="T0" y="T1"/>
                    </a:cxn>
                    <a:cxn ang="0">
                      <a:pos x="T2" y="T3"/>
                    </a:cxn>
                    <a:cxn ang="0">
                      <a:pos x="T4" y="T5"/>
                    </a:cxn>
                    <a:cxn ang="0">
                      <a:pos x="T6" y="T7"/>
                    </a:cxn>
                    <a:cxn ang="0">
                      <a:pos x="T8" y="T9"/>
                    </a:cxn>
                  </a:cxnLst>
                  <a:rect l="0" t="0" r="r" b="b"/>
                  <a:pathLst>
                    <a:path w="7" h="7">
                      <a:moveTo>
                        <a:pt x="1" y="0"/>
                      </a:moveTo>
                      <a:cubicBezTo>
                        <a:pt x="6" y="0"/>
                        <a:pt x="6" y="0"/>
                        <a:pt x="6" y="0"/>
                      </a:cubicBezTo>
                      <a:cubicBezTo>
                        <a:pt x="7" y="3"/>
                        <a:pt x="7" y="5"/>
                        <a:pt x="6" y="7"/>
                      </a:cubicBezTo>
                      <a:cubicBezTo>
                        <a:pt x="1" y="7"/>
                        <a:pt x="1" y="7"/>
                        <a:pt x="1" y="7"/>
                      </a:cubicBezTo>
                      <a:cubicBezTo>
                        <a:pt x="0" y="5"/>
                        <a:pt x="0" y="3"/>
                        <a:pt x="1" y="0"/>
                      </a:cubicBezTo>
                      <a:close/>
                    </a:path>
                  </a:pathLst>
                </a:custGeom>
                <a:solidFill>
                  <a:srgbClr val="27557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83" name="Freeform 96"/>
                <p:cNvSpPr/>
                <p:nvPr/>
              </p:nvSpPr>
              <p:spPr bwMode="auto">
                <a:xfrm>
                  <a:off x="9050650" y="3355800"/>
                  <a:ext cx="32975" cy="179000"/>
                </a:xfrm>
                <a:custGeom>
                  <a:avLst/>
                  <a:gdLst>
                    <a:gd name="T0" fmla="*/ 0 w 3"/>
                    <a:gd name="T1" fmla="*/ 17 h 17"/>
                    <a:gd name="T2" fmla="*/ 3 w 3"/>
                    <a:gd name="T3" fmla="*/ 17 h 17"/>
                    <a:gd name="T4" fmla="*/ 1 w 3"/>
                    <a:gd name="T5" fmla="*/ 0 h 17"/>
                    <a:gd name="T6" fmla="*/ 0 w 3"/>
                    <a:gd name="T7" fmla="*/ 17 h 17"/>
                  </a:gdLst>
                  <a:ahLst/>
                  <a:cxnLst>
                    <a:cxn ang="0">
                      <a:pos x="T0" y="T1"/>
                    </a:cxn>
                    <a:cxn ang="0">
                      <a:pos x="T2" y="T3"/>
                    </a:cxn>
                    <a:cxn ang="0">
                      <a:pos x="T4" y="T5"/>
                    </a:cxn>
                    <a:cxn ang="0">
                      <a:pos x="T6" y="T7"/>
                    </a:cxn>
                  </a:cxnLst>
                  <a:rect l="0" t="0" r="r" b="b"/>
                  <a:pathLst>
                    <a:path w="3" h="17">
                      <a:moveTo>
                        <a:pt x="0" y="17"/>
                      </a:moveTo>
                      <a:cubicBezTo>
                        <a:pt x="1" y="17"/>
                        <a:pt x="2" y="17"/>
                        <a:pt x="3" y="17"/>
                      </a:cubicBezTo>
                      <a:cubicBezTo>
                        <a:pt x="3" y="13"/>
                        <a:pt x="2" y="2"/>
                        <a:pt x="1" y="0"/>
                      </a:cubicBezTo>
                      <a:cubicBezTo>
                        <a:pt x="1" y="1"/>
                        <a:pt x="0" y="13"/>
                        <a:pt x="0" y="17"/>
                      </a:cubicBezTo>
                      <a:close/>
                    </a:path>
                  </a:pathLst>
                </a:custGeom>
                <a:solidFill>
                  <a:srgbClr val="6F747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grpSp>
            <p:nvGrpSpPr>
              <p:cNvPr id="186" name="组合 185"/>
              <p:cNvGrpSpPr/>
              <p:nvPr/>
            </p:nvGrpSpPr>
            <p:grpSpPr>
              <a:xfrm>
                <a:off x="9305019" y="3014580"/>
                <a:ext cx="871449" cy="1512081"/>
                <a:chOff x="10049282" y="2032143"/>
                <a:chExt cx="871449" cy="1512081"/>
              </a:xfrm>
            </p:grpSpPr>
            <p:sp>
              <p:nvSpPr>
                <p:cNvPr id="227" name="Freeform 133"/>
                <p:cNvSpPr/>
                <p:nvPr/>
              </p:nvSpPr>
              <p:spPr bwMode="auto">
                <a:xfrm>
                  <a:off x="10638099" y="2790537"/>
                  <a:ext cx="282632" cy="744263"/>
                </a:xfrm>
                <a:custGeom>
                  <a:avLst/>
                  <a:gdLst>
                    <a:gd name="T0" fmla="*/ 0 w 27"/>
                    <a:gd name="T1" fmla="*/ 9 h 71"/>
                    <a:gd name="T2" fmla="*/ 17 w 27"/>
                    <a:gd name="T3" fmla="*/ 8 h 71"/>
                    <a:gd name="T4" fmla="*/ 26 w 27"/>
                    <a:gd name="T5" fmla="*/ 61 h 71"/>
                    <a:gd name="T6" fmla="*/ 24 w 27"/>
                    <a:gd name="T7" fmla="*/ 67 h 71"/>
                    <a:gd name="T8" fmla="*/ 5 w 27"/>
                    <a:gd name="T9" fmla="*/ 71 h 71"/>
                    <a:gd name="T10" fmla="*/ 0 w 27"/>
                    <a:gd name="T11" fmla="*/ 9 h 71"/>
                  </a:gdLst>
                  <a:ahLst/>
                  <a:cxnLst>
                    <a:cxn ang="0">
                      <a:pos x="T0" y="T1"/>
                    </a:cxn>
                    <a:cxn ang="0">
                      <a:pos x="T2" y="T3"/>
                    </a:cxn>
                    <a:cxn ang="0">
                      <a:pos x="T4" y="T5"/>
                    </a:cxn>
                    <a:cxn ang="0">
                      <a:pos x="T6" y="T7"/>
                    </a:cxn>
                    <a:cxn ang="0">
                      <a:pos x="T8" y="T9"/>
                    </a:cxn>
                    <a:cxn ang="0">
                      <a:pos x="T10" y="T11"/>
                    </a:cxn>
                  </a:cxnLst>
                  <a:rect l="0" t="0" r="r" b="b"/>
                  <a:pathLst>
                    <a:path w="27" h="71">
                      <a:moveTo>
                        <a:pt x="0" y="9"/>
                      </a:moveTo>
                      <a:cubicBezTo>
                        <a:pt x="9" y="6"/>
                        <a:pt x="16" y="0"/>
                        <a:pt x="17" y="8"/>
                      </a:cubicBezTo>
                      <a:cubicBezTo>
                        <a:pt x="19" y="17"/>
                        <a:pt x="24" y="40"/>
                        <a:pt x="26" y="61"/>
                      </a:cubicBezTo>
                      <a:cubicBezTo>
                        <a:pt x="27" y="65"/>
                        <a:pt x="26" y="67"/>
                        <a:pt x="24" y="67"/>
                      </a:cubicBezTo>
                      <a:cubicBezTo>
                        <a:pt x="18" y="69"/>
                        <a:pt x="13" y="70"/>
                        <a:pt x="5" y="71"/>
                      </a:cubicBezTo>
                      <a:cubicBezTo>
                        <a:pt x="0" y="9"/>
                        <a:pt x="0" y="9"/>
                        <a:pt x="0" y="9"/>
                      </a:cubicBezTo>
                      <a:close/>
                    </a:path>
                  </a:pathLst>
                </a:custGeom>
                <a:solidFill>
                  <a:srgbClr val="4C617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28" name="Freeform 134"/>
                <p:cNvSpPr/>
                <p:nvPr/>
              </p:nvSpPr>
              <p:spPr bwMode="auto">
                <a:xfrm>
                  <a:off x="10143492" y="2032143"/>
                  <a:ext cx="659474" cy="1300106"/>
                </a:xfrm>
                <a:custGeom>
                  <a:avLst/>
                  <a:gdLst>
                    <a:gd name="T0" fmla="*/ 58 w 63"/>
                    <a:gd name="T1" fmla="*/ 48 h 124"/>
                    <a:gd name="T2" fmla="*/ 32 w 63"/>
                    <a:gd name="T3" fmla="*/ 124 h 124"/>
                    <a:gd name="T4" fmla="*/ 3 w 63"/>
                    <a:gd name="T5" fmla="*/ 52 h 124"/>
                    <a:gd name="T6" fmla="*/ 42 w 63"/>
                    <a:gd name="T7" fmla="*/ 11 h 124"/>
                    <a:gd name="T8" fmla="*/ 58 w 63"/>
                    <a:gd name="T9" fmla="*/ 48 h 124"/>
                  </a:gdLst>
                  <a:ahLst/>
                  <a:cxnLst>
                    <a:cxn ang="0">
                      <a:pos x="T0" y="T1"/>
                    </a:cxn>
                    <a:cxn ang="0">
                      <a:pos x="T2" y="T3"/>
                    </a:cxn>
                    <a:cxn ang="0">
                      <a:pos x="T4" y="T5"/>
                    </a:cxn>
                    <a:cxn ang="0">
                      <a:pos x="T6" y="T7"/>
                    </a:cxn>
                    <a:cxn ang="0">
                      <a:pos x="T8" y="T9"/>
                    </a:cxn>
                  </a:cxnLst>
                  <a:rect l="0" t="0" r="r" b="b"/>
                  <a:pathLst>
                    <a:path w="63" h="124">
                      <a:moveTo>
                        <a:pt x="58" y="48"/>
                      </a:moveTo>
                      <a:cubicBezTo>
                        <a:pt x="53" y="76"/>
                        <a:pt x="41" y="124"/>
                        <a:pt x="32" y="124"/>
                      </a:cubicBezTo>
                      <a:cubicBezTo>
                        <a:pt x="24" y="124"/>
                        <a:pt x="7" y="72"/>
                        <a:pt x="3" y="52"/>
                      </a:cubicBezTo>
                      <a:cubicBezTo>
                        <a:pt x="0" y="34"/>
                        <a:pt x="6" y="0"/>
                        <a:pt x="42" y="11"/>
                      </a:cubicBezTo>
                      <a:cubicBezTo>
                        <a:pt x="55" y="11"/>
                        <a:pt x="63" y="24"/>
                        <a:pt x="58" y="48"/>
                      </a:cubicBezTo>
                      <a:close/>
                    </a:path>
                  </a:pathLst>
                </a:custGeom>
                <a:solidFill>
                  <a:srgbClr val="6E4D2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29" name="Freeform 135"/>
                <p:cNvSpPr/>
                <p:nvPr/>
              </p:nvSpPr>
              <p:spPr bwMode="auto">
                <a:xfrm>
                  <a:off x="10049282" y="2790537"/>
                  <a:ext cx="282632" cy="744263"/>
                </a:xfrm>
                <a:custGeom>
                  <a:avLst/>
                  <a:gdLst>
                    <a:gd name="T0" fmla="*/ 27 w 27"/>
                    <a:gd name="T1" fmla="*/ 9 h 71"/>
                    <a:gd name="T2" fmla="*/ 9 w 27"/>
                    <a:gd name="T3" fmla="*/ 9 h 71"/>
                    <a:gd name="T4" fmla="*/ 0 w 27"/>
                    <a:gd name="T5" fmla="*/ 61 h 71"/>
                    <a:gd name="T6" fmla="*/ 3 w 27"/>
                    <a:gd name="T7" fmla="*/ 67 h 71"/>
                    <a:gd name="T8" fmla="*/ 21 w 27"/>
                    <a:gd name="T9" fmla="*/ 71 h 71"/>
                    <a:gd name="T10" fmla="*/ 27 w 27"/>
                    <a:gd name="T11" fmla="*/ 9 h 71"/>
                  </a:gdLst>
                  <a:ahLst/>
                  <a:cxnLst>
                    <a:cxn ang="0">
                      <a:pos x="T0" y="T1"/>
                    </a:cxn>
                    <a:cxn ang="0">
                      <a:pos x="T2" y="T3"/>
                    </a:cxn>
                    <a:cxn ang="0">
                      <a:pos x="T4" y="T5"/>
                    </a:cxn>
                    <a:cxn ang="0">
                      <a:pos x="T6" y="T7"/>
                    </a:cxn>
                    <a:cxn ang="0">
                      <a:pos x="T8" y="T9"/>
                    </a:cxn>
                    <a:cxn ang="0">
                      <a:pos x="T10" y="T11"/>
                    </a:cxn>
                  </a:cxnLst>
                  <a:rect l="0" t="0" r="r" b="b"/>
                  <a:pathLst>
                    <a:path w="27" h="71">
                      <a:moveTo>
                        <a:pt x="27" y="9"/>
                      </a:moveTo>
                      <a:cubicBezTo>
                        <a:pt x="15" y="6"/>
                        <a:pt x="11" y="0"/>
                        <a:pt x="9" y="9"/>
                      </a:cubicBezTo>
                      <a:cubicBezTo>
                        <a:pt x="7" y="19"/>
                        <a:pt x="3" y="41"/>
                        <a:pt x="0" y="61"/>
                      </a:cubicBezTo>
                      <a:cubicBezTo>
                        <a:pt x="0" y="66"/>
                        <a:pt x="2" y="67"/>
                        <a:pt x="3" y="67"/>
                      </a:cubicBezTo>
                      <a:cubicBezTo>
                        <a:pt x="9" y="69"/>
                        <a:pt x="15" y="70"/>
                        <a:pt x="21" y="71"/>
                      </a:cubicBezTo>
                      <a:cubicBezTo>
                        <a:pt x="27" y="9"/>
                        <a:pt x="27" y="9"/>
                        <a:pt x="27" y="9"/>
                      </a:cubicBezTo>
                      <a:close/>
                    </a:path>
                  </a:pathLst>
                </a:custGeom>
                <a:solidFill>
                  <a:srgbClr val="4C617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30" name="Freeform 136"/>
                <p:cNvSpPr/>
                <p:nvPr/>
              </p:nvSpPr>
              <p:spPr bwMode="auto">
                <a:xfrm>
                  <a:off x="10237703" y="3511249"/>
                  <a:ext cx="494607" cy="32975"/>
                </a:xfrm>
                <a:custGeom>
                  <a:avLst/>
                  <a:gdLst>
                    <a:gd name="T0" fmla="*/ 0 w 47"/>
                    <a:gd name="T1" fmla="*/ 0 h 3"/>
                    <a:gd name="T2" fmla="*/ 0 w 47"/>
                    <a:gd name="T3" fmla="*/ 1 h 3"/>
                    <a:gd name="T4" fmla="*/ 47 w 47"/>
                    <a:gd name="T5" fmla="*/ 1 h 3"/>
                    <a:gd name="T6" fmla="*/ 46 w 47"/>
                    <a:gd name="T7" fmla="*/ 0 h 3"/>
                    <a:gd name="T8" fmla="*/ 0 w 47"/>
                    <a:gd name="T9" fmla="*/ 0 h 3"/>
                  </a:gdLst>
                  <a:ahLst/>
                  <a:cxnLst>
                    <a:cxn ang="0">
                      <a:pos x="T0" y="T1"/>
                    </a:cxn>
                    <a:cxn ang="0">
                      <a:pos x="T2" y="T3"/>
                    </a:cxn>
                    <a:cxn ang="0">
                      <a:pos x="T4" y="T5"/>
                    </a:cxn>
                    <a:cxn ang="0">
                      <a:pos x="T6" y="T7"/>
                    </a:cxn>
                    <a:cxn ang="0">
                      <a:pos x="T8" y="T9"/>
                    </a:cxn>
                  </a:cxnLst>
                  <a:rect l="0" t="0" r="r" b="b"/>
                  <a:pathLst>
                    <a:path w="47" h="3">
                      <a:moveTo>
                        <a:pt x="0" y="0"/>
                      </a:moveTo>
                      <a:cubicBezTo>
                        <a:pt x="0" y="1"/>
                        <a:pt x="0" y="1"/>
                        <a:pt x="0" y="1"/>
                      </a:cubicBezTo>
                      <a:cubicBezTo>
                        <a:pt x="14" y="3"/>
                        <a:pt x="32" y="3"/>
                        <a:pt x="47" y="1"/>
                      </a:cubicBezTo>
                      <a:cubicBezTo>
                        <a:pt x="46" y="0"/>
                        <a:pt x="46" y="0"/>
                        <a:pt x="46" y="0"/>
                      </a:cubicBezTo>
                      <a:lnTo>
                        <a:pt x="0" y="0"/>
                      </a:lnTo>
                      <a:close/>
                    </a:path>
                  </a:pathLst>
                </a:custGeom>
                <a:solidFill>
                  <a:srgbClr val="27557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31" name="Freeform 137"/>
                <p:cNvSpPr/>
                <p:nvPr/>
              </p:nvSpPr>
              <p:spPr bwMode="auto">
                <a:xfrm>
                  <a:off x="10134071" y="2715168"/>
                  <a:ext cx="701870" cy="829053"/>
                </a:xfrm>
                <a:custGeom>
                  <a:avLst/>
                  <a:gdLst>
                    <a:gd name="T0" fmla="*/ 9 w 67"/>
                    <a:gd name="T1" fmla="*/ 77 h 79"/>
                    <a:gd name="T2" fmla="*/ 6 w 67"/>
                    <a:gd name="T3" fmla="*/ 48 h 79"/>
                    <a:gd name="T4" fmla="*/ 3 w 67"/>
                    <a:gd name="T5" fmla="*/ 12 h 79"/>
                    <a:gd name="T6" fmla="*/ 26 w 67"/>
                    <a:gd name="T7" fmla="*/ 0 h 79"/>
                    <a:gd name="T8" fmla="*/ 33 w 67"/>
                    <a:gd name="T9" fmla="*/ 3 h 79"/>
                    <a:gd name="T10" fmla="*/ 41 w 67"/>
                    <a:gd name="T11" fmla="*/ 0 h 79"/>
                    <a:gd name="T12" fmla="*/ 64 w 67"/>
                    <a:gd name="T13" fmla="*/ 12 h 79"/>
                    <a:gd name="T14" fmla="*/ 61 w 67"/>
                    <a:gd name="T15" fmla="*/ 48 h 79"/>
                    <a:gd name="T16" fmla="*/ 57 w 67"/>
                    <a:gd name="T17" fmla="*/ 77 h 79"/>
                    <a:gd name="T18" fmla="*/ 9 w 67"/>
                    <a:gd name="T19" fmla="*/ 7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79">
                      <a:moveTo>
                        <a:pt x="9" y="77"/>
                      </a:moveTo>
                      <a:cubicBezTo>
                        <a:pt x="13" y="65"/>
                        <a:pt x="11" y="62"/>
                        <a:pt x="6" y="48"/>
                      </a:cubicBezTo>
                      <a:cubicBezTo>
                        <a:pt x="0" y="35"/>
                        <a:pt x="11" y="28"/>
                        <a:pt x="3" y="12"/>
                      </a:cubicBezTo>
                      <a:cubicBezTo>
                        <a:pt x="10" y="7"/>
                        <a:pt x="20" y="5"/>
                        <a:pt x="26" y="0"/>
                      </a:cubicBezTo>
                      <a:cubicBezTo>
                        <a:pt x="28" y="3"/>
                        <a:pt x="30" y="3"/>
                        <a:pt x="33" y="3"/>
                      </a:cubicBezTo>
                      <a:cubicBezTo>
                        <a:pt x="36" y="3"/>
                        <a:pt x="38" y="3"/>
                        <a:pt x="41" y="0"/>
                      </a:cubicBezTo>
                      <a:cubicBezTo>
                        <a:pt x="45" y="4"/>
                        <a:pt x="56" y="7"/>
                        <a:pt x="64" y="12"/>
                      </a:cubicBezTo>
                      <a:cubicBezTo>
                        <a:pt x="56" y="29"/>
                        <a:pt x="67" y="31"/>
                        <a:pt x="61" y="48"/>
                      </a:cubicBezTo>
                      <a:cubicBezTo>
                        <a:pt x="57" y="62"/>
                        <a:pt x="51" y="62"/>
                        <a:pt x="57" y="77"/>
                      </a:cubicBezTo>
                      <a:cubicBezTo>
                        <a:pt x="42" y="79"/>
                        <a:pt x="24" y="79"/>
                        <a:pt x="9" y="77"/>
                      </a:cubicBezTo>
                      <a:close/>
                    </a:path>
                  </a:pathLst>
                </a:custGeom>
                <a:solidFill>
                  <a:srgbClr val="68809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32" name="Freeform 138"/>
                <p:cNvSpPr/>
                <p:nvPr/>
              </p:nvSpPr>
              <p:spPr bwMode="auto">
                <a:xfrm>
                  <a:off x="10322492" y="2715168"/>
                  <a:ext cx="325028" cy="650053"/>
                </a:xfrm>
                <a:custGeom>
                  <a:avLst/>
                  <a:gdLst>
                    <a:gd name="T0" fmla="*/ 2 w 69"/>
                    <a:gd name="T1" fmla="*/ 9 h 138"/>
                    <a:gd name="T2" fmla="*/ 0 w 69"/>
                    <a:gd name="T3" fmla="*/ 51 h 138"/>
                    <a:gd name="T4" fmla="*/ 33 w 69"/>
                    <a:gd name="T5" fmla="*/ 138 h 138"/>
                    <a:gd name="T6" fmla="*/ 69 w 69"/>
                    <a:gd name="T7" fmla="*/ 51 h 138"/>
                    <a:gd name="T8" fmla="*/ 67 w 69"/>
                    <a:gd name="T9" fmla="*/ 9 h 138"/>
                    <a:gd name="T10" fmla="*/ 51 w 69"/>
                    <a:gd name="T11" fmla="*/ 0 h 138"/>
                    <a:gd name="T12" fmla="*/ 18 w 69"/>
                    <a:gd name="T13" fmla="*/ 0 h 138"/>
                    <a:gd name="T14" fmla="*/ 2 w 69"/>
                    <a:gd name="T15" fmla="*/ 9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138">
                      <a:moveTo>
                        <a:pt x="2" y="9"/>
                      </a:moveTo>
                      <a:lnTo>
                        <a:pt x="0" y="51"/>
                      </a:lnTo>
                      <a:lnTo>
                        <a:pt x="33" y="138"/>
                      </a:lnTo>
                      <a:lnTo>
                        <a:pt x="69" y="51"/>
                      </a:lnTo>
                      <a:lnTo>
                        <a:pt x="67" y="9"/>
                      </a:lnTo>
                      <a:lnTo>
                        <a:pt x="51" y="0"/>
                      </a:lnTo>
                      <a:lnTo>
                        <a:pt x="18" y="0"/>
                      </a:lnTo>
                      <a:lnTo>
                        <a:pt x="2" y="9"/>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33" name="Rectangle 139"/>
                <p:cNvSpPr>
                  <a:spLocks noChangeArrowheads="1"/>
                </p:cNvSpPr>
                <p:nvPr/>
              </p:nvSpPr>
              <p:spPr bwMode="auto">
                <a:xfrm>
                  <a:off x="10407282" y="2653933"/>
                  <a:ext cx="155449" cy="164870"/>
                </a:xfrm>
                <a:prstGeom prst="rect">
                  <a:avLst/>
                </a:prstGeom>
                <a:solidFill>
                  <a:srgbClr val="D1A8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34" name="Freeform 140"/>
                <p:cNvSpPr/>
                <p:nvPr/>
              </p:nvSpPr>
              <p:spPr bwMode="auto">
                <a:xfrm>
                  <a:off x="10228282" y="2135775"/>
                  <a:ext cx="504028" cy="612369"/>
                </a:xfrm>
                <a:custGeom>
                  <a:avLst/>
                  <a:gdLst>
                    <a:gd name="T0" fmla="*/ 24 w 48"/>
                    <a:gd name="T1" fmla="*/ 58 h 58"/>
                    <a:gd name="T2" fmla="*/ 43 w 48"/>
                    <a:gd name="T3" fmla="*/ 39 h 58"/>
                    <a:gd name="T4" fmla="*/ 44 w 48"/>
                    <a:gd name="T5" fmla="*/ 39 h 58"/>
                    <a:gd name="T6" fmla="*/ 48 w 48"/>
                    <a:gd name="T7" fmla="*/ 33 h 58"/>
                    <a:gd name="T8" fmla="*/ 46 w 48"/>
                    <a:gd name="T9" fmla="*/ 25 h 58"/>
                    <a:gd name="T10" fmla="*/ 46 w 48"/>
                    <a:gd name="T11" fmla="*/ 25 h 58"/>
                    <a:gd name="T12" fmla="*/ 24 w 48"/>
                    <a:gd name="T13" fmla="*/ 0 h 58"/>
                    <a:gd name="T14" fmla="*/ 3 w 48"/>
                    <a:gd name="T15" fmla="*/ 25 h 58"/>
                    <a:gd name="T16" fmla="*/ 3 w 48"/>
                    <a:gd name="T17" fmla="*/ 25 h 58"/>
                    <a:gd name="T18" fmla="*/ 1 w 48"/>
                    <a:gd name="T19" fmla="*/ 33 h 58"/>
                    <a:gd name="T20" fmla="*/ 5 w 48"/>
                    <a:gd name="T21" fmla="*/ 39 h 58"/>
                    <a:gd name="T22" fmla="*/ 6 w 48"/>
                    <a:gd name="T23" fmla="*/ 39 h 58"/>
                    <a:gd name="T24" fmla="*/ 24 w 48"/>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58">
                      <a:moveTo>
                        <a:pt x="24" y="58"/>
                      </a:moveTo>
                      <a:cubicBezTo>
                        <a:pt x="32" y="58"/>
                        <a:pt x="39" y="49"/>
                        <a:pt x="43" y="39"/>
                      </a:cubicBezTo>
                      <a:cubicBezTo>
                        <a:pt x="44" y="39"/>
                        <a:pt x="44" y="39"/>
                        <a:pt x="44" y="39"/>
                      </a:cubicBezTo>
                      <a:cubicBezTo>
                        <a:pt x="45" y="39"/>
                        <a:pt x="47" y="37"/>
                        <a:pt x="48" y="33"/>
                      </a:cubicBezTo>
                      <a:cubicBezTo>
                        <a:pt x="48" y="29"/>
                        <a:pt x="47" y="26"/>
                        <a:pt x="46" y="25"/>
                      </a:cubicBezTo>
                      <a:cubicBezTo>
                        <a:pt x="46" y="25"/>
                        <a:pt x="46" y="25"/>
                        <a:pt x="46" y="25"/>
                      </a:cubicBezTo>
                      <a:cubicBezTo>
                        <a:pt x="46" y="12"/>
                        <a:pt x="41" y="0"/>
                        <a:pt x="24" y="0"/>
                      </a:cubicBezTo>
                      <a:cubicBezTo>
                        <a:pt x="8" y="0"/>
                        <a:pt x="2" y="12"/>
                        <a:pt x="3" y="25"/>
                      </a:cubicBezTo>
                      <a:cubicBezTo>
                        <a:pt x="3" y="25"/>
                        <a:pt x="3" y="25"/>
                        <a:pt x="3" y="25"/>
                      </a:cubicBezTo>
                      <a:cubicBezTo>
                        <a:pt x="1" y="26"/>
                        <a:pt x="0" y="29"/>
                        <a:pt x="1" y="33"/>
                      </a:cubicBezTo>
                      <a:cubicBezTo>
                        <a:pt x="2" y="37"/>
                        <a:pt x="3" y="39"/>
                        <a:pt x="5" y="39"/>
                      </a:cubicBezTo>
                      <a:cubicBezTo>
                        <a:pt x="6" y="39"/>
                        <a:pt x="6" y="39"/>
                        <a:pt x="6" y="39"/>
                      </a:cubicBezTo>
                      <a:cubicBezTo>
                        <a:pt x="9" y="49"/>
                        <a:pt x="17" y="58"/>
                        <a:pt x="24" y="58"/>
                      </a:cubicBezTo>
                      <a:close/>
                    </a:path>
                  </a:pathLst>
                </a:custGeom>
                <a:solidFill>
                  <a:srgbClr val="F2CAA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35" name="Freeform 141"/>
                <p:cNvSpPr/>
                <p:nvPr/>
              </p:nvSpPr>
              <p:spPr bwMode="auto">
                <a:xfrm>
                  <a:off x="10444966" y="2809379"/>
                  <a:ext cx="75368" cy="117765"/>
                </a:xfrm>
                <a:custGeom>
                  <a:avLst/>
                  <a:gdLst>
                    <a:gd name="T0" fmla="*/ 6 w 7"/>
                    <a:gd name="T1" fmla="*/ 11 h 11"/>
                    <a:gd name="T2" fmla="*/ 7 w 7"/>
                    <a:gd name="T3" fmla="*/ 8 h 11"/>
                    <a:gd name="T4" fmla="*/ 3 w 7"/>
                    <a:gd name="T5" fmla="*/ 0 h 11"/>
                    <a:gd name="T6" fmla="*/ 0 w 7"/>
                    <a:gd name="T7" fmla="*/ 8 h 11"/>
                    <a:gd name="T8" fmla="*/ 1 w 7"/>
                    <a:gd name="T9" fmla="*/ 11 h 11"/>
                    <a:gd name="T10" fmla="*/ 6 w 7"/>
                    <a:gd name="T11" fmla="*/ 11 h 11"/>
                  </a:gdLst>
                  <a:ahLst/>
                  <a:cxnLst>
                    <a:cxn ang="0">
                      <a:pos x="T0" y="T1"/>
                    </a:cxn>
                    <a:cxn ang="0">
                      <a:pos x="T2" y="T3"/>
                    </a:cxn>
                    <a:cxn ang="0">
                      <a:pos x="T4" y="T5"/>
                    </a:cxn>
                    <a:cxn ang="0">
                      <a:pos x="T6" y="T7"/>
                    </a:cxn>
                    <a:cxn ang="0">
                      <a:pos x="T8" y="T9"/>
                    </a:cxn>
                    <a:cxn ang="0">
                      <a:pos x="T10" y="T11"/>
                    </a:cxn>
                  </a:cxnLst>
                  <a:rect l="0" t="0" r="r" b="b"/>
                  <a:pathLst>
                    <a:path w="7" h="11">
                      <a:moveTo>
                        <a:pt x="6" y="11"/>
                      </a:moveTo>
                      <a:cubicBezTo>
                        <a:pt x="7" y="8"/>
                        <a:pt x="7" y="8"/>
                        <a:pt x="7" y="8"/>
                      </a:cubicBezTo>
                      <a:cubicBezTo>
                        <a:pt x="3" y="0"/>
                        <a:pt x="3" y="0"/>
                        <a:pt x="3" y="0"/>
                      </a:cubicBezTo>
                      <a:cubicBezTo>
                        <a:pt x="0" y="8"/>
                        <a:pt x="0" y="8"/>
                        <a:pt x="0" y="8"/>
                      </a:cubicBezTo>
                      <a:cubicBezTo>
                        <a:pt x="1" y="11"/>
                        <a:pt x="1" y="11"/>
                        <a:pt x="1" y="11"/>
                      </a:cubicBezTo>
                      <a:cubicBezTo>
                        <a:pt x="3" y="11"/>
                        <a:pt x="4" y="11"/>
                        <a:pt x="6" y="11"/>
                      </a:cubicBezTo>
                      <a:close/>
                    </a:path>
                  </a:pathLst>
                </a:custGeom>
                <a:solidFill>
                  <a:srgbClr val="93B9D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36" name="Freeform 142"/>
                <p:cNvSpPr/>
                <p:nvPr/>
              </p:nvSpPr>
              <p:spPr bwMode="auto">
                <a:xfrm>
                  <a:off x="10350756" y="2715168"/>
                  <a:ext cx="127186" cy="240238"/>
                </a:xfrm>
                <a:custGeom>
                  <a:avLst/>
                  <a:gdLst>
                    <a:gd name="T0" fmla="*/ 12 w 27"/>
                    <a:gd name="T1" fmla="*/ 0 h 51"/>
                    <a:gd name="T2" fmla="*/ 27 w 27"/>
                    <a:gd name="T3" fmla="*/ 20 h 51"/>
                    <a:gd name="T4" fmla="*/ 16 w 27"/>
                    <a:gd name="T5" fmla="*/ 51 h 51"/>
                    <a:gd name="T6" fmla="*/ 0 w 27"/>
                    <a:gd name="T7" fmla="*/ 7 h 51"/>
                    <a:gd name="T8" fmla="*/ 12 w 27"/>
                    <a:gd name="T9" fmla="*/ 0 h 51"/>
                  </a:gdLst>
                  <a:ahLst/>
                  <a:cxnLst>
                    <a:cxn ang="0">
                      <a:pos x="T0" y="T1"/>
                    </a:cxn>
                    <a:cxn ang="0">
                      <a:pos x="T2" y="T3"/>
                    </a:cxn>
                    <a:cxn ang="0">
                      <a:pos x="T4" y="T5"/>
                    </a:cxn>
                    <a:cxn ang="0">
                      <a:pos x="T6" y="T7"/>
                    </a:cxn>
                    <a:cxn ang="0">
                      <a:pos x="T8" y="T9"/>
                    </a:cxn>
                  </a:cxnLst>
                  <a:rect l="0" t="0" r="r" b="b"/>
                  <a:pathLst>
                    <a:path w="27" h="51">
                      <a:moveTo>
                        <a:pt x="12" y="0"/>
                      </a:moveTo>
                      <a:lnTo>
                        <a:pt x="27" y="20"/>
                      </a:lnTo>
                      <a:lnTo>
                        <a:pt x="16" y="51"/>
                      </a:lnTo>
                      <a:lnTo>
                        <a:pt x="0" y="7"/>
                      </a:lnTo>
                      <a:lnTo>
                        <a:pt x="12" y="0"/>
                      </a:lnTo>
                      <a:close/>
                    </a:path>
                  </a:pathLst>
                </a:custGeom>
                <a:solidFill>
                  <a:srgbClr val="CCCCC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37" name="Freeform 143"/>
                <p:cNvSpPr/>
                <p:nvPr/>
              </p:nvSpPr>
              <p:spPr bwMode="auto">
                <a:xfrm>
                  <a:off x="10237703" y="2748144"/>
                  <a:ext cx="240238" cy="617081"/>
                </a:xfrm>
                <a:custGeom>
                  <a:avLst/>
                  <a:gdLst>
                    <a:gd name="T0" fmla="*/ 24 w 51"/>
                    <a:gd name="T1" fmla="*/ 0 h 131"/>
                    <a:gd name="T2" fmla="*/ 51 w 51"/>
                    <a:gd name="T3" fmla="*/ 131 h 131"/>
                    <a:gd name="T4" fmla="*/ 7 w 51"/>
                    <a:gd name="T5" fmla="*/ 60 h 131"/>
                    <a:gd name="T6" fmla="*/ 13 w 51"/>
                    <a:gd name="T7" fmla="*/ 46 h 131"/>
                    <a:gd name="T8" fmla="*/ 0 w 51"/>
                    <a:gd name="T9" fmla="*/ 35 h 131"/>
                    <a:gd name="T10" fmla="*/ 18 w 51"/>
                    <a:gd name="T11" fmla="*/ 4 h 131"/>
                    <a:gd name="T12" fmla="*/ 24 w 51"/>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51" h="131">
                      <a:moveTo>
                        <a:pt x="24" y="0"/>
                      </a:moveTo>
                      <a:lnTo>
                        <a:pt x="51" y="131"/>
                      </a:lnTo>
                      <a:lnTo>
                        <a:pt x="7" y="60"/>
                      </a:lnTo>
                      <a:lnTo>
                        <a:pt x="13" y="46"/>
                      </a:lnTo>
                      <a:lnTo>
                        <a:pt x="0" y="35"/>
                      </a:lnTo>
                      <a:lnTo>
                        <a:pt x="18" y="4"/>
                      </a:lnTo>
                      <a:lnTo>
                        <a:pt x="24" y="0"/>
                      </a:lnTo>
                      <a:close/>
                    </a:path>
                  </a:pathLst>
                </a:custGeom>
                <a:solidFill>
                  <a:srgbClr val="4C617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38" name="Freeform 144"/>
                <p:cNvSpPr/>
                <p:nvPr/>
              </p:nvSpPr>
              <p:spPr bwMode="auto">
                <a:xfrm>
                  <a:off x="10477941" y="2715168"/>
                  <a:ext cx="136607" cy="240238"/>
                </a:xfrm>
                <a:custGeom>
                  <a:avLst/>
                  <a:gdLst>
                    <a:gd name="T0" fmla="*/ 18 w 29"/>
                    <a:gd name="T1" fmla="*/ 0 h 51"/>
                    <a:gd name="T2" fmla="*/ 0 w 29"/>
                    <a:gd name="T3" fmla="*/ 20 h 51"/>
                    <a:gd name="T4" fmla="*/ 14 w 29"/>
                    <a:gd name="T5" fmla="*/ 51 h 51"/>
                    <a:gd name="T6" fmla="*/ 29 w 29"/>
                    <a:gd name="T7" fmla="*/ 7 h 51"/>
                    <a:gd name="T8" fmla="*/ 18 w 29"/>
                    <a:gd name="T9" fmla="*/ 0 h 51"/>
                  </a:gdLst>
                  <a:ahLst/>
                  <a:cxnLst>
                    <a:cxn ang="0">
                      <a:pos x="T0" y="T1"/>
                    </a:cxn>
                    <a:cxn ang="0">
                      <a:pos x="T2" y="T3"/>
                    </a:cxn>
                    <a:cxn ang="0">
                      <a:pos x="T4" y="T5"/>
                    </a:cxn>
                    <a:cxn ang="0">
                      <a:pos x="T6" y="T7"/>
                    </a:cxn>
                    <a:cxn ang="0">
                      <a:pos x="T8" y="T9"/>
                    </a:cxn>
                  </a:cxnLst>
                  <a:rect l="0" t="0" r="r" b="b"/>
                  <a:pathLst>
                    <a:path w="29" h="51">
                      <a:moveTo>
                        <a:pt x="18" y="0"/>
                      </a:moveTo>
                      <a:lnTo>
                        <a:pt x="0" y="20"/>
                      </a:lnTo>
                      <a:lnTo>
                        <a:pt x="14" y="51"/>
                      </a:lnTo>
                      <a:lnTo>
                        <a:pt x="29" y="7"/>
                      </a:lnTo>
                      <a:lnTo>
                        <a:pt x="18" y="0"/>
                      </a:lnTo>
                      <a:close/>
                    </a:path>
                  </a:pathLst>
                </a:custGeom>
                <a:solidFill>
                  <a:srgbClr val="CCCCC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39" name="Freeform 145"/>
                <p:cNvSpPr/>
                <p:nvPr/>
              </p:nvSpPr>
              <p:spPr bwMode="auto">
                <a:xfrm>
                  <a:off x="10426124" y="2978958"/>
                  <a:ext cx="103632" cy="386263"/>
                </a:xfrm>
                <a:custGeom>
                  <a:avLst/>
                  <a:gdLst>
                    <a:gd name="T0" fmla="*/ 7 w 22"/>
                    <a:gd name="T1" fmla="*/ 0 h 82"/>
                    <a:gd name="T2" fmla="*/ 18 w 22"/>
                    <a:gd name="T3" fmla="*/ 0 h 82"/>
                    <a:gd name="T4" fmla="*/ 22 w 22"/>
                    <a:gd name="T5" fmla="*/ 55 h 82"/>
                    <a:gd name="T6" fmla="*/ 11 w 22"/>
                    <a:gd name="T7" fmla="*/ 82 h 82"/>
                    <a:gd name="T8" fmla="*/ 0 w 22"/>
                    <a:gd name="T9" fmla="*/ 55 h 82"/>
                    <a:gd name="T10" fmla="*/ 7 w 22"/>
                    <a:gd name="T11" fmla="*/ 0 h 82"/>
                  </a:gdLst>
                  <a:ahLst/>
                  <a:cxnLst>
                    <a:cxn ang="0">
                      <a:pos x="T0" y="T1"/>
                    </a:cxn>
                    <a:cxn ang="0">
                      <a:pos x="T2" y="T3"/>
                    </a:cxn>
                    <a:cxn ang="0">
                      <a:pos x="T4" y="T5"/>
                    </a:cxn>
                    <a:cxn ang="0">
                      <a:pos x="T6" y="T7"/>
                    </a:cxn>
                    <a:cxn ang="0">
                      <a:pos x="T8" y="T9"/>
                    </a:cxn>
                    <a:cxn ang="0">
                      <a:pos x="T10" y="T11"/>
                    </a:cxn>
                  </a:cxnLst>
                  <a:rect l="0" t="0" r="r" b="b"/>
                  <a:pathLst>
                    <a:path w="22" h="82">
                      <a:moveTo>
                        <a:pt x="7" y="0"/>
                      </a:moveTo>
                      <a:lnTo>
                        <a:pt x="18" y="0"/>
                      </a:lnTo>
                      <a:lnTo>
                        <a:pt x="22" y="55"/>
                      </a:lnTo>
                      <a:lnTo>
                        <a:pt x="11" y="82"/>
                      </a:lnTo>
                      <a:lnTo>
                        <a:pt x="0" y="55"/>
                      </a:lnTo>
                      <a:lnTo>
                        <a:pt x="7" y="0"/>
                      </a:lnTo>
                      <a:close/>
                    </a:path>
                  </a:pathLst>
                </a:custGeom>
                <a:solidFill>
                  <a:srgbClr val="93B9D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40" name="Freeform 146"/>
                <p:cNvSpPr/>
                <p:nvPr/>
              </p:nvSpPr>
              <p:spPr bwMode="auto">
                <a:xfrm>
                  <a:off x="10350756" y="2715168"/>
                  <a:ext cx="127186" cy="211975"/>
                </a:xfrm>
                <a:custGeom>
                  <a:avLst/>
                  <a:gdLst>
                    <a:gd name="T0" fmla="*/ 12 w 27"/>
                    <a:gd name="T1" fmla="*/ 0 h 45"/>
                    <a:gd name="T2" fmla="*/ 27 w 27"/>
                    <a:gd name="T3" fmla="*/ 20 h 45"/>
                    <a:gd name="T4" fmla="*/ 16 w 27"/>
                    <a:gd name="T5" fmla="*/ 45 h 45"/>
                    <a:gd name="T6" fmla="*/ 0 w 27"/>
                    <a:gd name="T7" fmla="*/ 7 h 45"/>
                    <a:gd name="T8" fmla="*/ 12 w 27"/>
                    <a:gd name="T9" fmla="*/ 0 h 45"/>
                  </a:gdLst>
                  <a:ahLst/>
                  <a:cxnLst>
                    <a:cxn ang="0">
                      <a:pos x="T0" y="T1"/>
                    </a:cxn>
                    <a:cxn ang="0">
                      <a:pos x="T2" y="T3"/>
                    </a:cxn>
                    <a:cxn ang="0">
                      <a:pos x="T4" y="T5"/>
                    </a:cxn>
                    <a:cxn ang="0">
                      <a:pos x="T6" y="T7"/>
                    </a:cxn>
                    <a:cxn ang="0">
                      <a:pos x="T8" y="T9"/>
                    </a:cxn>
                  </a:cxnLst>
                  <a:rect l="0" t="0" r="r" b="b"/>
                  <a:pathLst>
                    <a:path w="27" h="45">
                      <a:moveTo>
                        <a:pt x="12" y="0"/>
                      </a:moveTo>
                      <a:lnTo>
                        <a:pt x="27" y="20"/>
                      </a:lnTo>
                      <a:lnTo>
                        <a:pt x="16" y="45"/>
                      </a:lnTo>
                      <a:lnTo>
                        <a:pt x="0" y="7"/>
                      </a:lnTo>
                      <a:lnTo>
                        <a:pt x="12"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41" name="Freeform 147"/>
                <p:cNvSpPr/>
                <p:nvPr/>
              </p:nvSpPr>
              <p:spPr bwMode="auto">
                <a:xfrm>
                  <a:off x="10256545" y="2748144"/>
                  <a:ext cx="221396" cy="617081"/>
                </a:xfrm>
                <a:custGeom>
                  <a:avLst/>
                  <a:gdLst>
                    <a:gd name="T0" fmla="*/ 20 w 47"/>
                    <a:gd name="T1" fmla="*/ 0 h 131"/>
                    <a:gd name="T2" fmla="*/ 47 w 47"/>
                    <a:gd name="T3" fmla="*/ 131 h 131"/>
                    <a:gd name="T4" fmla="*/ 7 w 47"/>
                    <a:gd name="T5" fmla="*/ 53 h 131"/>
                    <a:gd name="T6" fmla="*/ 14 w 47"/>
                    <a:gd name="T7" fmla="*/ 44 h 131"/>
                    <a:gd name="T8" fmla="*/ 0 w 47"/>
                    <a:gd name="T9" fmla="*/ 33 h 131"/>
                    <a:gd name="T10" fmla="*/ 14 w 47"/>
                    <a:gd name="T11" fmla="*/ 4 h 131"/>
                    <a:gd name="T12" fmla="*/ 20 w 47"/>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7" h="131">
                      <a:moveTo>
                        <a:pt x="20" y="0"/>
                      </a:moveTo>
                      <a:lnTo>
                        <a:pt x="47" y="131"/>
                      </a:lnTo>
                      <a:lnTo>
                        <a:pt x="7" y="53"/>
                      </a:lnTo>
                      <a:lnTo>
                        <a:pt x="14" y="44"/>
                      </a:lnTo>
                      <a:lnTo>
                        <a:pt x="0" y="33"/>
                      </a:lnTo>
                      <a:lnTo>
                        <a:pt x="14" y="4"/>
                      </a:lnTo>
                      <a:lnTo>
                        <a:pt x="20" y="0"/>
                      </a:lnTo>
                      <a:close/>
                    </a:path>
                  </a:pathLst>
                </a:custGeom>
                <a:solidFill>
                  <a:srgbClr val="68809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42" name="Freeform 148"/>
                <p:cNvSpPr/>
                <p:nvPr/>
              </p:nvSpPr>
              <p:spPr bwMode="auto">
                <a:xfrm>
                  <a:off x="10477941" y="2748144"/>
                  <a:ext cx="254368" cy="617081"/>
                </a:xfrm>
                <a:custGeom>
                  <a:avLst/>
                  <a:gdLst>
                    <a:gd name="T0" fmla="*/ 29 w 54"/>
                    <a:gd name="T1" fmla="*/ 0 h 131"/>
                    <a:gd name="T2" fmla="*/ 0 w 54"/>
                    <a:gd name="T3" fmla="*/ 131 h 131"/>
                    <a:gd name="T4" fmla="*/ 47 w 54"/>
                    <a:gd name="T5" fmla="*/ 60 h 131"/>
                    <a:gd name="T6" fmla="*/ 40 w 54"/>
                    <a:gd name="T7" fmla="*/ 46 h 131"/>
                    <a:gd name="T8" fmla="*/ 54 w 54"/>
                    <a:gd name="T9" fmla="*/ 35 h 131"/>
                    <a:gd name="T10" fmla="*/ 40 w 54"/>
                    <a:gd name="T11" fmla="*/ 4 h 131"/>
                    <a:gd name="T12" fmla="*/ 29 w 54"/>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54" h="131">
                      <a:moveTo>
                        <a:pt x="29" y="0"/>
                      </a:moveTo>
                      <a:lnTo>
                        <a:pt x="0" y="131"/>
                      </a:lnTo>
                      <a:lnTo>
                        <a:pt x="47" y="60"/>
                      </a:lnTo>
                      <a:lnTo>
                        <a:pt x="40" y="46"/>
                      </a:lnTo>
                      <a:lnTo>
                        <a:pt x="54" y="35"/>
                      </a:lnTo>
                      <a:lnTo>
                        <a:pt x="40" y="4"/>
                      </a:lnTo>
                      <a:lnTo>
                        <a:pt x="29" y="0"/>
                      </a:lnTo>
                      <a:close/>
                    </a:path>
                  </a:pathLst>
                </a:custGeom>
                <a:solidFill>
                  <a:srgbClr val="4C617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43" name="Freeform 149"/>
                <p:cNvSpPr/>
                <p:nvPr/>
              </p:nvSpPr>
              <p:spPr bwMode="auto">
                <a:xfrm>
                  <a:off x="10477941" y="2748144"/>
                  <a:ext cx="221396" cy="617081"/>
                </a:xfrm>
                <a:custGeom>
                  <a:avLst/>
                  <a:gdLst>
                    <a:gd name="T0" fmla="*/ 29 w 47"/>
                    <a:gd name="T1" fmla="*/ 0 h 131"/>
                    <a:gd name="T2" fmla="*/ 0 w 47"/>
                    <a:gd name="T3" fmla="*/ 131 h 131"/>
                    <a:gd name="T4" fmla="*/ 43 w 47"/>
                    <a:gd name="T5" fmla="*/ 53 h 131"/>
                    <a:gd name="T6" fmla="*/ 36 w 47"/>
                    <a:gd name="T7" fmla="*/ 44 h 131"/>
                    <a:gd name="T8" fmla="*/ 47 w 47"/>
                    <a:gd name="T9" fmla="*/ 33 h 131"/>
                    <a:gd name="T10" fmla="*/ 40 w 47"/>
                    <a:gd name="T11" fmla="*/ 4 h 131"/>
                    <a:gd name="T12" fmla="*/ 29 w 47"/>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7" h="131">
                      <a:moveTo>
                        <a:pt x="29" y="0"/>
                      </a:moveTo>
                      <a:lnTo>
                        <a:pt x="0" y="131"/>
                      </a:lnTo>
                      <a:lnTo>
                        <a:pt x="43" y="53"/>
                      </a:lnTo>
                      <a:lnTo>
                        <a:pt x="36" y="44"/>
                      </a:lnTo>
                      <a:lnTo>
                        <a:pt x="47" y="33"/>
                      </a:lnTo>
                      <a:lnTo>
                        <a:pt x="40" y="4"/>
                      </a:lnTo>
                      <a:lnTo>
                        <a:pt x="29" y="0"/>
                      </a:lnTo>
                      <a:close/>
                    </a:path>
                  </a:pathLst>
                </a:custGeom>
                <a:solidFill>
                  <a:srgbClr val="68809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44" name="Freeform 150"/>
                <p:cNvSpPr/>
                <p:nvPr/>
              </p:nvSpPr>
              <p:spPr bwMode="auto">
                <a:xfrm>
                  <a:off x="10477941" y="2715168"/>
                  <a:ext cx="136607" cy="211975"/>
                </a:xfrm>
                <a:custGeom>
                  <a:avLst/>
                  <a:gdLst>
                    <a:gd name="T0" fmla="*/ 18 w 29"/>
                    <a:gd name="T1" fmla="*/ 0 h 45"/>
                    <a:gd name="T2" fmla="*/ 0 w 29"/>
                    <a:gd name="T3" fmla="*/ 20 h 45"/>
                    <a:gd name="T4" fmla="*/ 14 w 29"/>
                    <a:gd name="T5" fmla="*/ 45 h 45"/>
                    <a:gd name="T6" fmla="*/ 29 w 29"/>
                    <a:gd name="T7" fmla="*/ 7 h 45"/>
                    <a:gd name="T8" fmla="*/ 18 w 29"/>
                    <a:gd name="T9" fmla="*/ 0 h 45"/>
                  </a:gdLst>
                  <a:ahLst/>
                  <a:cxnLst>
                    <a:cxn ang="0">
                      <a:pos x="T0" y="T1"/>
                    </a:cxn>
                    <a:cxn ang="0">
                      <a:pos x="T2" y="T3"/>
                    </a:cxn>
                    <a:cxn ang="0">
                      <a:pos x="T4" y="T5"/>
                    </a:cxn>
                    <a:cxn ang="0">
                      <a:pos x="T6" y="T7"/>
                    </a:cxn>
                    <a:cxn ang="0">
                      <a:pos x="T8" y="T9"/>
                    </a:cxn>
                  </a:cxnLst>
                  <a:rect l="0" t="0" r="r" b="b"/>
                  <a:pathLst>
                    <a:path w="29" h="45">
                      <a:moveTo>
                        <a:pt x="18" y="0"/>
                      </a:moveTo>
                      <a:lnTo>
                        <a:pt x="0" y="20"/>
                      </a:lnTo>
                      <a:lnTo>
                        <a:pt x="14" y="45"/>
                      </a:lnTo>
                      <a:lnTo>
                        <a:pt x="29" y="7"/>
                      </a:lnTo>
                      <a:lnTo>
                        <a:pt x="18"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45" name="Freeform 151"/>
                <p:cNvSpPr/>
                <p:nvPr/>
              </p:nvSpPr>
              <p:spPr bwMode="auto">
                <a:xfrm>
                  <a:off x="10444966" y="2913011"/>
                  <a:ext cx="75368" cy="75368"/>
                </a:xfrm>
                <a:custGeom>
                  <a:avLst/>
                  <a:gdLst>
                    <a:gd name="T0" fmla="*/ 1 w 7"/>
                    <a:gd name="T1" fmla="*/ 0 h 7"/>
                    <a:gd name="T2" fmla="*/ 6 w 7"/>
                    <a:gd name="T3" fmla="*/ 0 h 7"/>
                    <a:gd name="T4" fmla="*/ 6 w 7"/>
                    <a:gd name="T5" fmla="*/ 7 h 7"/>
                    <a:gd name="T6" fmla="*/ 1 w 7"/>
                    <a:gd name="T7" fmla="*/ 7 h 7"/>
                    <a:gd name="T8" fmla="*/ 1 w 7"/>
                    <a:gd name="T9" fmla="*/ 0 h 7"/>
                  </a:gdLst>
                  <a:ahLst/>
                  <a:cxnLst>
                    <a:cxn ang="0">
                      <a:pos x="T0" y="T1"/>
                    </a:cxn>
                    <a:cxn ang="0">
                      <a:pos x="T2" y="T3"/>
                    </a:cxn>
                    <a:cxn ang="0">
                      <a:pos x="T4" y="T5"/>
                    </a:cxn>
                    <a:cxn ang="0">
                      <a:pos x="T6" y="T7"/>
                    </a:cxn>
                    <a:cxn ang="0">
                      <a:pos x="T8" y="T9"/>
                    </a:cxn>
                  </a:cxnLst>
                  <a:rect l="0" t="0" r="r" b="b"/>
                  <a:pathLst>
                    <a:path w="7" h="7">
                      <a:moveTo>
                        <a:pt x="1" y="0"/>
                      </a:moveTo>
                      <a:cubicBezTo>
                        <a:pt x="6" y="0"/>
                        <a:pt x="6" y="0"/>
                        <a:pt x="6" y="0"/>
                      </a:cubicBezTo>
                      <a:cubicBezTo>
                        <a:pt x="7" y="3"/>
                        <a:pt x="7" y="5"/>
                        <a:pt x="6" y="7"/>
                      </a:cubicBezTo>
                      <a:cubicBezTo>
                        <a:pt x="1" y="7"/>
                        <a:pt x="1" y="7"/>
                        <a:pt x="1" y="7"/>
                      </a:cubicBezTo>
                      <a:cubicBezTo>
                        <a:pt x="0" y="5"/>
                        <a:pt x="0" y="3"/>
                        <a:pt x="1" y="0"/>
                      </a:cubicBezTo>
                      <a:close/>
                    </a:path>
                  </a:pathLst>
                </a:custGeom>
                <a:solidFill>
                  <a:srgbClr val="93B9D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46" name="Freeform 152"/>
                <p:cNvSpPr/>
                <p:nvPr/>
              </p:nvSpPr>
              <p:spPr bwMode="auto">
                <a:xfrm>
                  <a:off x="10477941" y="3355800"/>
                  <a:ext cx="23554" cy="179000"/>
                </a:xfrm>
                <a:custGeom>
                  <a:avLst/>
                  <a:gdLst>
                    <a:gd name="T0" fmla="*/ 0 w 2"/>
                    <a:gd name="T1" fmla="*/ 17 h 17"/>
                    <a:gd name="T2" fmla="*/ 1 w 2"/>
                    <a:gd name="T3" fmla="*/ 0 h 17"/>
                    <a:gd name="T4" fmla="*/ 2 w 2"/>
                    <a:gd name="T5" fmla="*/ 17 h 17"/>
                    <a:gd name="T6" fmla="*/ 0 w 2"/>
                    <a:gd name="T7" fmla="*/ 17 h 17"/>
                  </a:gdLst>
                  <a:ahLst/>
                  <a:cxnLst>
                    <a:cxn ang="0">
                      <a:pos x="T0" y="T1"/>
                    </a:cxn>
                    <a:cxn ang="0">
                      <a:pos x="T2" y="T3"/>
                    </a:cxn>
                    <a:cxn ang="0">
                      <a:pos x="T4" y="T5"/>
                    </a:cxn>
                    <a:cxn ang="0">
                      <a:pos x="T6" y="T7"/>
                    </a:cxn>
                  </a:cxnLst>
                  <a:rect l="0" t="0" r="r" b="b"/>
                  <a:pathLst>
                    <a:path w="2" h="17">
                      <a:moveTo>
                        <a:pt x="0" y="17"/>
                      </a:moveTo>
                      <a:cubicBezTo>
                        <a:pt x="0" y="13"/>
                        <a:pt x="0" y="8"/>
                        <a:pt x="1" y="0"/>
                      </a:cubicBezTo>
                      <a:cubicBezTo>
                        <a:pt x="1" y="8"/>
                        <a:pt x="2" y="13"/>
                        <a:pt x="2" y="17"/>
                      </a:cubicBezTo>
                      <a:cubicBezTo>
                        <a:pt x="1" y="17"/>
                        <a:pt x="0" y="17"/>
                        <a:pt x="0" y="17"/>
                      </a:cubicBezTo>
                      <a:close/>
                    </a:path>
                  </a:pathLst>
                </a:custGeom>
                <a:solidFill>
                  <a:srgbClr val="4C617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47" name="Freeform 153"/>
                <p:cNvSpPr/>
                <p:nvPr/>
              </p:nvSpPr>
              <p:spPr bwMode="auto">
                <a:xfrm>
                  <a:off x="10656941" y="2423116"/>
                  <a:ext cx="75368" cy="122474"/>
                </a:xfrm>
                <a:custGeom>
                  <a:avLst/>
                  <a:gdLst>
                    <a:gd name="T0" fmla="*/ 5 w 7"/>
                    <a:gd name="T1" fmla="*/ 1 h 12"/>
                    <a:gd name="T2" fmla="*/ 6 w 7"/>
                    <a:gd name="T3" fmla="*/ 7 h 12"/>
                    <a:gd name="T4" fmla="*/ 2 w 7"/>
                    <a:gd name="T5" fmla="*/ 12 h 12"/>
                    <a:gd name="T6" fmla="*/ 1 w 7"/>
                    <a:gd name="T7" fmla="*/ 6 h 12"/>
                    <a:gd name="T8" fmla="*/ 5 w 7"/>
                    <a:gd name="T9" fmla="*/ 1 h 12"/>
                  </a:gdLst>
                  <a:ahLst/>
                  <a:cxnLst>
                    <a:cxn ang="0">
                      <a:pos x="T0" y="T1"/>
                    </a:cxn>
                    <a:cxn ang="0">
                      <a:pos x="T2" y="T3"/>
                    </a:cxn>
                    <a:cxn ang="0">
                      <a:pos x="T4" y="T5"/>
                    </a:cxn>
                    <a:cxn ang="0">
                      <a:pos x="T6" y="T7"/>
                    </a:cxn>
                    <a:cxn ang="0">
                      <a:pos x="T8" y="T9"/>
                    </a:cxn>
                  </a:cxnLst>
                  <a:rect l="0" t="0" r="r" b="b"/>
                  <a:pathLst>
                    <a:path w="7" h="12">
                      <a:moveTo>
                        <a:pt x="5" y="1"/>
                      </a:moveTo>
                      <a:cubicBezTo>
                        <a:pt x="6" y="1"/>
                        <a:pt x="7" y="4"/>
                        <a:pt x="6" y="7"/>
                      </a:cubicBezTo>
                      <a:cubicBezTo>
                        <a:pt x="6" y="10"/>
                        <a:pt x="4" y="12"/>
                        <a:pt x="2" y="12"/>
                      </a:cubicBezTo>
                      <a:cubicBezTo>
                        <a:pt x="1" y="12"/>
                        <a:pt x="0" y="9"/>
                        <a:pt x="1" y="6"/>
                      </a:cubicBezTo>
                      <a:cubicBezTo>
                        <a:pt x="2" y="3"/>
                        <a:pt x="4" y="0"/>
                        <a:pt x="5" y="1"/>
                      </a:cubicBezTo>
                      <a:close/>
                    </a:path>
                  </a:pathLst>
                </a:custGeom>
                <a:solidFill>
                  <a:srgbClr val="F2CAA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48" name="Freeform 154"/>
                <p:cNvSpPr/>
                <p:nvPr/>
              </p:nvSpPr>
              <p:spPr bwMode="auto">
                <a:xfrm>
                  <a:off x="10247124" y="2135775"/>
                  <a:ext cx="471053" cy="339158"/>
                </a:xfrm>
                <a:custGeom>
                  <a:avLst/>
                  <a:gdLst>
                    <a:gd name="T0" fmla="*/ 44 w 45"/>
                    <a:gd name="T1" fmla="*/ 25 h 32"/>
                    <a:gd name="T2" fmla="*/ 22 w 45"/>
                    <a:gd name="T3" fmla="*/ 0 h 32"/>
                    <a:gd name="T4" fmla="*/ 1 w 45"/>
                    <a:gd name="T5" fmla="*/ 25 h 32"/>
                    <a:gd name="T6" fmla="*/ 4 w 45"/>
                    <a:gd name="T7" fmla="*/ 31 h 32"/>
                    <a:gd name="T8" fmla="*/ 6 w 45"/>
                    <a:gd name="T9" fmla="*/ 29 h 32"/>
                    <a:gd name="T10" fmla="*/ 12 w 45"/>
                    <a:gd name="T11" fmla="*/ 12 h 32"/>
                    <a:gd name="T12" fmla="*/ 22 w 45"/>
                    <a:gd name="T13" fmla="*/ 14 h 32"/>
                    <a:gd name="T14" fmla="*/ 32 w 45"/>
                    <a:gd name="T15" fmla="*/ 12 h 32"/>
                    <a:gd name="T16" fmla="*/ 39 w 45"/>
                    <a:gd name="T17" fmla="*/ 29 h 32"/>
                    <a:gd name="T18" fmla="*/ 40 w 45"/>
                    <a:gd name="T19" fmla="*/ 31 h 32"/>
                    <a:gd name="T20" fmla="*/ 44 w 45"/>
                    <a:gd name="T21" fmla="*/ 2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32">
                      <a:moveTo>
                        <a:pt x="44" y="25"/>
                      </a:moveTo>
                      <a:cubicBezTo>
                        <a:pt x="45" y="12"/>
                        <a:pt x="39" y="0"/>
                        <a:pt x="22" y="0"/>
                      </a:cubicBezTo>
                      <a:cubicBezTo>
                        <a:pt x="5" y="0"/>
                        <a:pt x="0" y="12"/>
                        <a:pt x="1" y="25"/>
                      </a:cubicBezTo>
                      <a:cubicBezTo>
                        <a:pt x="2" y="26"/>
                        <a:pt x="3" y="28"/>
                        <a:pt x="4" y="31"/>
                      </a:cubicBezTo>
                      <a:cubicBezTo>
                        <a:pt x="5" y="32"/>
                        <a:pt x="6" y="32"/>
                        <a:pt x="6" y="29"/>
                      </a:cubicBezTo>
                      <a:cubicBezTo>
                        <a:pt x="6" y="21"/>
                        <a:pt x="7" y="14"/>
                        <a:pt x="12" y="12"/>
                      </a:cubicBezTo>
                      <a:cubicBezTo>
                        <a:pt x="17" y="11"/>
                        <a:pt x="18" y="14"/>
                        <a:pt x="22" y="14"/>
                      </a:cubicBezTo>
                      <a:cubicBezTo>
                        <a:pt x="26" y="14"/>
                        <a:pt x="27" y="11"/>
                        <a:pt x="32" y="12"/>
                      </a:cubicBezTo>
                      <a:cubicBezTo>
                        <a:pt x="37" y="14"/>
                        <a:pt x="39" y="21"/>
                        <a:pt x="39" y="29"/>
                      </a:cubicBezTo>
                      <a:cubicBezTo>
                        <a:pt x="39" y="32"/>
                        <a:pt x="39" y="32"/>
                        <a:pt x="40" y="31"/>
                      </a:cubicBezTo>
                      <a:cubicBezTo>
                        <a:pt x="41" y="28"/>
                        <a:pt x="42" y="26"/>
                        <a:pt x="44" y="25"/>
                      </a:cubicBezTo>
                      <a:close/>
                    </a:path>
                  </a:pathLst>
                </a:custGeom>
                <a:solidFill>
                  <a:srgbClr val="6E4D2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49" name="Freeform 155"/>
                <p:cNvSpPr/>
                <p:nvPr/>
              </p:nvSpPr>
              <p:spPr bwMode="auto">
                <a:xfrm>
                  <a:off x="10435545" y="2178168"/>
                  <a:ext cx="221396" cy="296765"/>
                </a:xfrm>
                <a:custGeom>
                  <a:avLst/>
                  <a:gdLst>
                    <a:gd name="T0" fmla="*/ 20 w 21"/>
                    <a:gd name="T1" fmla="*/ 0 h 28"/>
                    <a:gd name="T2" fmla="*/ 0 w 21"/>
                    <a:gd name="T3" fmla="*/ 28 h 28"/>
                    <a:gd name="T4" fmla="*/ 8 w 21"/>
                    <a:gd name="T5" fmla="*/ 5 h 28"/>
                    <a:gd name="T6" fmla="*/ 20 w 21"/>
                    <a:gd name="T7" fmla="*/ 0 h 28"/>
                  </a:gdLst>
                  <a:ahLst/>
                  <a:cxnLst>
                    <a:cxn ang="0">
                      <a:pos x="T0" y="T1"/>
                    </a:cxn>
                    <a:cxn ang="0">
                      <a:pos x="T2" y="T3"/>
                    </a:cxn>
                    <a:cxn ang="0">
                      <a:pos x="T4" y="T5"/>
                    </a:cxn>
                    <a:cxn ang="0">
                      <a:pos x="T6" y="T7"/>
                    </a:cxn>
                  </a:cxnLst>
                  <a:rect l="0" t="0" r="r" b="b"/>
                  <a:pathLst>
                    <a:path w="21" h="28">
                      <a:moveTo>
                        <a:pt x="20" y="0"/>
                      </a:moveTo>
                      <a:cubicBezTo>
                        <a:pt x="21" y="8"/>
                        <a:pt x="9" y="24"/>
                        <a:pt x="0" y="28"/>
                      </a:cubicBezTo>
                      <a:cubicBezTo>
                        <a:pt x="6" y="25"/>
                        <a:pt x="9" y="13"/>
                        <a:pt x="8" y="5"/>
                      </a:cubicBezTo>
                      <a:cubicBezTo>
                        <a:pt x="8" y="3"/>
                        <a:pt x="20" y="2"/>
                        <a:pt x="20" y="0"/>
                      </a:cubicBezTo>
                      <a:close/>
                    </a:path>
                  </a:pathLst>
                </a:custGeom>
                <a:solidFill>
                  <a:srgbClr val="6E4D2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50" name="Freeform 156"/>
                <p:cNvSpPr/>
                <p:nvPr/>
              </p:nvSpPr>
              <p:spPr bwMode="auto">
                <a:xfrm>
                  <a:off x="10176467" y="2126354"/>
                  <a:ext cx="405105" cy="400396"/>
                </a:xfrm>
                <a:custGeom>
                  <a:avLst/>
                  <a:gdLst>
                    <a:gd name="T0" fmla="*/ 39 w 39"/>
                    <a:gd name="T1" fmla="*/ 6 h 38"/>
                    <a:gd name="T2" fmla="*/ 3 w 39"/>
                    <a:gd name="T3" fmla="*/ 38 h 38"/>
                    <a:gd name="T4" fmla="*/ 26 w 39"/>
                    <a:gd name="T5" fmla="*/ 8 h 38"/>
                    <a:gd name="T6" fmla="*/ 39 w 39"/>
                    <a:gd name="T7" fmla="*/ 6 h 38"/>
                  </a:gdLst>
                  <a:ahLst/>
                  <a:cxnLst>
                    <a:cxn ang="0">
                      <a:pos x="T0" y="T1"/>
                    </a:cxn>
                    <a:cxn ang="0">
                      <a:pos x="T2" y="T3"/>
                    </a:cxn>
                    <a:cxn ang="0">
                      <a:pos x="T4" y="T5"/>
                    </a:cxn>
                    <a:cxn ang="0">
                      <a:pos x="T6" y="T7"/>
                    </a:cxn>
                  </a:cxnLst>
                  <a:rect l="0" t="0" r="r" b="b"/>
                  <a:pathLst>
                    <a:path w="39" h="38">
                      <a:moveTo>
                        <a:pt x="39" y="6"/>
                      </a:moveTo>
                      <a:cubicBezTo>
                        <a:pt x="38" y="14"/>
                        <a:pt x="13" y="37"/>
                        <a:pt x="3" y="38"/>
                      </a:cubicBezTo>
                      <a:cubicBezTo>
                        <a:pt x="0" y="0"/>
                        <a:pt x="24" y="16"/>
                        <a:pt x="26" y="8"/>
                      </a:cubicBezTo>
                      <a:cubicBezTo>
                        <a:pt x="27" y="6"/>
                        <a:pt x="39" y="8"/>
                        <a:pt x="39" y="6"/>
                      </a:cubicBezTo>
                      <a:close/>
                    </a:path>
                  </a:pathLst>
                </a:custGeom>
                <a:solidFill>
                  <a:srgbClr val="6E4D2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51" name="Freeform 157"/>
                <p:cNvSpPr/>
                <p:nvPr/>
              </p:nvSpPr>
              <p:spPr bwMode="auto">
                <a:xfrm>
                  <a:off x="10510913" y="2135775"/>
                  <a:ext cx="263790" cy="400396"/>
                </a:xfrm>
                <a:custGeom>
                  <a:avLst/>
                  <a:gdLst>
                    <a:gd name="T0" fmla="*/ 1 w 25"/>
                    <a:gd name="T1" fmla="*/ 0 h 38"/>
                    <a:gd name="T2" fmla="*/ 21 w 25"/>
                    <a:gd name="T3" fmla="*/ 38 h 38"/>
                    <a:gd name="T4" fmla="*/ 13 w 25"/>
                    <a:gd name="T5" fmla="*/ 5 h 38"/>
                    <a:gd name="T6" fmla="*/ 1 w 25"/>
                    <a:gd name="T7" fmla="*/ 0 h 38"/>
                  </a:gdLst>
                  <a:ahLst/>
                  <a:cxnLst>
                    <a:cxn ang="0">
                      <a:pos x="T0" y="T1"/>
                    </a:cxn>
                    <a:cxn ang="0">
                      <a:pos x="T2" y="T3"/>
                    </a:cxn>
                    <a:cxn ang="0">
                      <a:pos x="T4" y="T5"/>
                    </a:cxn>
                    <a:cxn ang="0">
                      <a:pos x="T6" y="T7"/>
                    </a:cxn>
                  </a:cxnLst>
                  <a:rect l="0" t="0" r="r" b="b"/>
                  <a:pathLst>
                    <a:path w="25" h="38">
                      <a:moveTo>
                        <a:pt x="1" y="0"/>
                      </a:moveTo>
                      <a:cubicBezTo>
                        <a:pt x="0" y="8"/>
                        <a:pt x="13" y="35"/>
                        <a:pt x="21" y="38"/>
                      </a:cubicBezTo>
                      <a:cubicBezTo>
                        <a:pt x="25" y="11"/>
                        <a:pt x="17" y="7"/>
                        <a:pt x="13" y="5"/>
                      </a:cubicBezTo>
                      <a:cubicBezTo>
                        <a:pt x="11" y="4"/>
                        <a:pt x="0" y="2"/>
                        <a:pt x="1" y="0"/>
                      </a:cubicBezTo>
                      <a:close/>
                    </a:path>
                  </a:pathLst>
                </a:custGeom>
                <a:solidFill>
                  <a:srgbClr val="6E4D2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grpSp>
            <p:nvGrpSpPr>
              <p:cNvPr id="187" name="组合 186"/>
              <p:cNvGrpSpPr/>
              <p:nvPr/>
            </p:nvGrpSpPr>
            <p:grpSpPr>
              <a:xfrm>
                <a:off x="8433573" y="2856776"/>
                <a:ext cx="1281264" cy="1921896"/>
                <a:chOff x="9177836" y="2569143"/>
                <a:chExt cx="1281264" cy="1921896"/>
              </a:xfrm>
            </p:grpSpPr>
            <p:sp>
              <p:nvSpPr>
                <p:cNvPr id="188" name="Freeform 7"/>
                <p:cNvSpPr/>
                <p:nvPr/>
              </p:nvSpPr>
              <p:spPr bwMode="auto">
                <a:xfrm>
                  <a:off x="9587650" y="2955407"/>
                  <a:ext cx="452211" cy="32975"/>
                </a:xfrm>
                <a:custGeom>
                  <a:avLst/>
                  <a:gdLst>
                    <a:gd name="T0" fmla="*/ 1 w 43"/>
                    <a:gd name="T1" fmla="*/ 0 h 3"/>
                    <a:gd name="T2" fmla="*/ 0 w 43"/>
                    <a:gd name="T3" fmla="*/ 1 h 3"/>
                    <a:gd name="T4" fmla="*/ 43 w 43"/>
                    <a:gd name="T5" fmla="*/ 1 h 3"/>
                    <a:gd name="T6" fmla="*/ 43 w 43"/>
                    <a:gd name="T7" fmla="*/ 0 h 3"/>
                    <a:gd name="T8" fmla="*/ 1 w 43"/>
                    <a:gd name="T9" fmla="*/ 0 h 3"/>
                  </a:gdLst>
                  <a:ahLst/>
                  <a:cxnLst>
                    <a:cxn ang="0">
                      <a:pos x="T0" y="T1"/>
                    </a:cxn>
                    <a:cxn ang="0">
                      <a:pos x="T2" y="T3"/>
                    </a:cxn>
                    <a:cxn ang="0">
                      <a:pos x="T4" y="T5"/>
                    </a:cxn>
                    <a:cxn ang="0">
                      <a:pos x="T6" y="T7"/>
                    </a:cxn>
                    <a:cxn ang="0">
                      <a:pos x="T8" y="T9"/>
                    </a:cxn>
                  </a:cxnLst>
                  <a:rect l="0" t="0" r="r" b="b"/>
                  <a:pathLst>
                    <a:path w="43" h="3">
                      <a:moveTo>
                        <a:pt x="1" y="0"/>
                      </a:moveTo>
                      <a:cubicBezTo>
                        <a:pt x="0" y="1"/>
                        <a:pt x="0" y="1"/>
                        <a:pt x="0" y="1"/>
                      </a:cubicBezTo>
                      <a:cubicBezTo>
                        <a:pt x="14" y="3"/>
                        <a:pt x="30" y="3"/>
                        <a:pt x="43" y="1"/>
                      </a:cubicBezTo>
                      <a:cubicBezTo>
                        <a:pt x="43" y="0"/>
                        <a:pt x="43" y="0"/>
                        <a:pt x="43" y="0"/>
                      </a:cubicBezTo>
                      <a:lnTo>
                        <a:pt x="1" y="0"/>
                      </a:lnTo>
                      <a:close/>
                    </a:path>
                  </a:pathLst>
                </a:custGeom>
                <a:solidFill>
                  <a:srgbClr val="27557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89" name="Freeform 22"/>
                <p:cNvSpPr/>
                <p:nvPr/>
              </p:nvSpPr>
              <p:spPr bwMode="auto">
                <a:xfrm>
                  <a:off x="9804334" y="2818800"/>
                  <a:ext cx="23554" cy="160158"/>
                </a:xfrm>
                <a:custGeom>
                  <a:avLst/>
                  <a:gdLst>
                    <a:gd name="T0" fmla="*/ 0 w 2"/>
                    <a:gd name="T1" fmla="*/ 15 h 15"/>
                    <a:gd name="T2" fmla="*/ 1 w 2"/>
                    <a:gd name="T3" fmla="*/ 0 h 15"/>
                    <a:gd name="T4" fmla="*/ 2 w 2"/>
                    <a:gd name="T5" fmla="*/ 15 h 15"/>
                    <a:gd name="T6" fmla="*/ 0 w 2"/>
                    <a:gd name="T7" fmla="*/ 15 h 15"/>
                  </a:gdLst>
                  <a:ahLst/>
                  <a:cxnLst>
                    <a:cxn ang="0">
                      <a:pos x="T0" y="T1"/>
                    </a:cxn>
                    <a:cxn ang="0">
                      <a:pos x="T2" y="T3"/>
                    </a:cxn>
                    <a:cxn ang="0">
                      <a:pos x="T4" y="T5"/>
                    </a:cxn>
                    <a:cxn ang="0">
                      <a:pos x="T6" y="T7"/>
                    </a:cxn>
                  </a:cxnLst>
                  <a:rect l="0" t="0" r="r" b="b"/>
                  <a:pathLst>
                    <a:path w="2" h="15">
                      <a:moveTo>
                        <a:pt x="0" y="15"/>
                      </a:moveTo>
                      <a:cubicBezTo>
                        <a:pt x="0" y="11"/>
                        <a:pt x="1" y="7"/>
                        <a:pt x="1" y="0"/>
                      </a:cubicBezTo>
                      <a:cubicBezTo>
                        <a:pt x="2" y="7"/>
                        <a:pt x="2" y="11"/>
                        <a:pt x="2" y="15"/>
                      </a:cubicBezTo>
                      <a:cubicBezTo>
                        <a:pt x="1" y="15"/>
                        <a:pt x="1" y="15"/>
                        <a:pt x="0" y="15"/>
                      </a:cubicBezTo>
                      <a:close/>
                    </a:path>
                  </a:pathLst>
                </a:custGeom>
                <a:solidFill>
                  <a:srgbClr val="27557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90" name="Freeform 40"/>
                <p:cNvSpPr/>
                <p:nvPr/>
              </p:nvSpPr>
              <p:spPr bwMode="auto">
                <a:xfrm>
                  <a:off x="9804334" y="2818800"/>
                  <a:ext cx="23554" cy="160158"/>
                </a:xfrm>
                <a:custGeom>
                  <a:avLst/>
                  <a:gdLst>
                    <a:gd name="T0" fmla="*/ 0 w 2"/>
                    <a:gd name="T1" fmla="*/ 15 h 15"/>
                    <a:gd name="T2" fmla="*/ 2 w 2"/>
                    <a:gd name="T3" fmla="*/ 15 h 15"/>
                    <a:gd name="T4" fmla="*/ 1 w 2"/>
                    <a:gd name="T5" fmla="*/ 0 h 15"/>
                    <a:gd name="T6" fmla="*/ 0 w 2"/>
                    <a:gd name="T7" fmla="*/ 15 h 15"/>
                  </a:gdLst>
                  <a:ahLst/>
                  <a:cxnLst>
                    <a:cxn ang="0">
                      <a:pos x="T0" y="T1"/>
                    </a:cxn>
                    <a:cxn ang="0">
                      <a:pos x="T2" y="T3"/>
                    </a:cxn>
                    <a:cxn ang="0">
                      <a:pos x="T4" y="T5"/>
                    </a:cxn>
                    <a:cxn ang="0">
                      <a:pos x="T6" y="T7"/>
                    </a:cxn>
                  </a:cxnLst>
                  <a:rect l="0" t="0" r="r" b="b"/>
                  <a:pathLst>
                    <a:path w="2" h="15">
                      <a:moveTo>
                        <a:pt x="0" y="15"/>
                      </a:moveTo>
                      <a:cubicBezTo>
                        <a:pt x="1" y="15"/>
                        <a:pt x="1" y="15"/>
                        <a:pt x="2" y="15"/>
                      </a:cubicBezTo>
                      <a:cubicBezTo>
                        <a:pt x="2" y="11"/>
                        <a:pt x="2" y="1"/>
                        <a:pt x="1" y="0"/>
                      </a:cubicBezTo>
                      <a:cubicBezTo>
                        <a:pt x="0" y="1"/>
                        <a:pt x="0" y="11"/>
                        <a:pt x="0" y="15"/>
                      </a:cubicBezTo>
                      <a:close/>
                    </a:path>
                  </a:pathLst>
                </a:custGeom>
                <a:solidFill>
                  <a:srgbClr val="27557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91" name="Freeform 158"/>
                <p:cNvSpPr/>
                <p:nvPr/>
              </p:nvSpPr>
              <p:spPr bwMode="auto">
                <a:xfrm>
                  <a:off x="10016310" y="3492407"/>
                  <a:ext cx="442790" cy="975081"/>
                </a:xfrm>
                <a:custGeom>
                  <a:avLst/>
                  <a:gdLst>
                    <a:gd name="T0" fmla="*/ 0 w 42"/>
                    <a:gd name="T1" fmla="*/ 10 h 93"/>
                    <a:gd name="T2" fmla="*/ 32 w 42"/>
                    <a:gd name="T3" fmla="*/ 10 h 93"/>
                    <a:gd name="T4" fmla="*/ 42 w 42"/>
                    <a:gd name="T5" fmla="*/ 79 h 93"/>
                    <a:gd name="T6" fmla="*/ 33 w 42"/>
                    <a:gd name="T7" fmla="*/ 88 h 93"/>
                    <a:gd name="T8" fmla="*/ 7 w 42"/>
                    <a:gd name="T9" fmla="*/ 93 h 93"/>
                    <a:gd name="T10" fmla="*/ 0 w 42"/>
                    <a:gd name="T11" fmla="*/ 10 h 93"/>
                  </a:gdLst>
                  <a:ahLst/>
                  <a:cxnLst>
                    <a:cxn ang="0">
                      <a:pos x="T0" y="T1"/>
                    </a:cxn>
                    <a:cxn ang="0">
                      <a:pos x="T2" y="T3"/>
                    </a:cxn>
                    <a:cxn ang="0">
                      <a:pos x="T4" y="T5"/>
                    </a:cxn>
                    <a:cxn ang="0">
                      <a:pos x="T6" y="T7"/>
                    </a:cxn>
                    <a:cxn ang="0">
                      <a:pos x="T8" y="T9"/>
                    </a:cxn>
                    <a:cxn ang="0">
                      <a:pos x="T10" y="T11"/>
                    </a:cxn>
                  </a:cxnLst>
                  <a:rect l="0" t="0" r="r" b="b"/>
                  <a:pathLst>
                    <a:path w="42" h="93">
                      <a:moveTo>
                        <a:pt x="0" y="10"/>
                      </a:moveTo>
                      <a:cubicBezTo>
                        <a:pt x="12" y="7"/>
                        <a:pt x="30" y="0"/>
                        <a:pt x="32" y="10"/>
                      </a:cubicBezTo>
                      <a:cubicBezTo>
                        <a:pt x="35" y="22"/>
                        <a:pt x="38" y="51"/>
                        <a:pt x="42" y="79"/>
                      </a:cubicBezTo>
                      <a:cubicBezTo>
                        <a:pt x="42" y="85"/>
                        <a:pt x="35" y="88"/>
                        <a:pt x="33" y="88"/>
                      </a:cubicBezTo>
                      <a:cubicBezTo>
                        <a:pt x="24" y="91"/>
                        <a:pt x="17" y="92"/>
                        <a:pt x="7" y="93"/>
                      </a:cubicBezTo>
                      <a:cubicBezTo>
                        <a:pt x="0" y="10"/>
                        <a:pt x="0" y="10"/>
                        <a:pt x="0" y="10"/>
                      </a:cubicBezTo>
                      <a:close/>
                    </a:path>
                  </a:pathLst>
                </a:custGeom>
                <a:solidFill>
                  <a:srgbClr val="27557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92" name="Freeform 159"/>
                <p:cNvSpPr/>
                <p:nvPr/>
              </p:nvSpPr>
              <p:spPr bwMode="auto">
                <a:xfrm>
                  <a:off x="9177836" y="3459432"/>
                  <a:ext cx="438081" cy="1008053"/>
                </a:xfrm>
                <a:custGeom>
                  <a:avLst/>
                  <a:gdLst>
                    <a:gd name="T0" fmla="*/ 42 w 42"/>
                    <a:gd name="T1" fmla="*/ 13 h 96"/>
                    <a:gd name="T2" fmla="*/ 10 w 42"/>
                    <a:gd name="T3" fmla="*/ 13 h 96"/>
                    <a:gd name="T4" fmla="*/ 1 w 42"/>
                    <a:gd name="T5" fmla="*/ 81 h 96"/>
                    <a:gd name="T6" fmla="*/ 10 w 42"/>
                    <a:gd name="T7" fmla="*/ 91 h 96"/>
                    <a:gd name="T8" fmla="*/ 34 w 42"/>
                    <a:gd name="T9" fmla="*/ 96 h 96"/>
                    <a:gd name="T10" fmla="*/ 42 w 42"/>
                    <a:gd name="T11" fmla="*/ 13 h 96"/>
                  </a:gdLst>
                  <a:ahLst/>
                  <a:cxnLst>
                    <a:cxn ang="0">
                      <a:pos x="T0" y="T1"/>
                    </a:cxn>
                    <a:cxn ang="0">
                      <a:pos x="T2" y="T3"/>
                    </a:cxn>
                    <a:cxn ang="0">
                      <a:pos x="T4" y="T5"/>
                    </a:cxn>
                    <a:cxn ang="0">
                      <a:pos x="T6" y="T7"/>
                    </a:cxn>
                    <a:cxn ang="0">
                      <a:pos x="T8" y="T9"/>
                    </a:cxn>
                    <a:cxn ang="0">
                      <a:pos x="T10" y="T11"/>
                    </a:cxn>
                  </a:cxnLst>
                  <a:rect l="0" t="0" r="r" b="b"/>
                  <a:pathLst>
                    <a:path w="42" h="96">
                      <a:moveTo>
                        <a:pt x="42" y="13"/>
                      </a:moveTo>
                      <a:cubicBezTo>
                        <a:pt x="26" y="9"/>
                        <a:pt x="13" y="0"/>
                        <a:pt x="10" y="13"/>
                      </a:cubicBezTo>
                      <a:cubicBezTo>
                        <a:pt x="8" y="26"/>
                        <a:pt x="4" y="54"/>
                        <a:pt x="1" y="81"/>
                      </a:cubicBezTo>
                      <a:cubicBezTo>
                        <a:pt x="0" y="88"/>
                        <a:pt x="7" y="91"/>
                        <a:pt x="10" y="91"/>
                      </a:cubicBezTo>
                      <a:cubicBezTo>
                        <a:pt x="18" y="94"/>
                        <a:pt x="25" y="95"/>
                        <a:pt x="34" y="96"/>
                      </a:cubicBezTo>
                      <a:cubicBezTo>
                        <a:pt x="42" y="13"/>
                        <a:pt x="42" y="13"/>
                        <a:pt x="42" y="13"/>
                      </a:cubicBezTo>
                      <a:close/>
                    </a:path>
                  </a:pathLst>
                </a:custGeom>
                <a:solidFill>
                  <a:srgbClr val="27557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93" name="Freeform 160"/>
                <p:cNvSpPr/>
                <p:nvPr/>
              </p:nvSpPr>
              <p:spPr bwMode="auto">
                <a:xfrm>
                  <a:off x="9479309" y="4448643"/>
                  <a:ext cx="664186" cy="42396"/>
                </a:xfrm>
                <a:custGeom>
                  <a:avLst/>
                  <a:gdLst>
                    <a:gd name="T0" fmla="*/ 0 w 63"/>
                    <a:gd name="T1" fmla="*/ 0 h 4"/>
                    <a:gd name="T2" fmla="*/ 0 w 63"/>
                    <a:gd name="T3" fmla="*/ 1 h 4"/>
                    <a:gd name="T4" fmla="*/ 63 w 63"/>
                    <a:gd name="T5" fmla="*/ 1 h 4"/>
                    <a:gd name="T6" fmla="*/ 62 w 63"/>
                    <a:gd name="T7" fmla="*/ 0 h 4"/>
                    <a:gd name="T8" fmla="*/ 0 w 63"/>
                    <a:gd name="T9" fmla="*/ 0 h 4"/>
                  </a:gdLst>
                  <a:ahLst/>
                  <a:cxnLst>
                    <a:cxn ang="0">
                      <a:pos x="T0" y="T1"/>
                    </a:cxn>
                    <a:cxn ang="0">
                      <a:pos x="T2" y="T3"/>
                    </a:cxn>
                    <a:cxn ang="0">
                      <a:pos x="T4" y="T5"/>
                    </a:cxn>
                    <a:cxn ang="0">
                      <a:pos x="T6" y="T7"/>
                    </a:cxn>
                    <a:cxn ang="0">
                      <a:pos x="T8" y="T9"/>
                    </a:cxn>
                  </a:cxnLst>
                  <a:rect l="0" t="0" r="r" b="b"/>
                  <a:pathLst>
                    <a:path w="63" h="4">
                      <a:moveTo>
                        <a:pt x="0" y="0"/>
                      </a:moveTo>
                      <a:cubicBezTo>
                        <a:pt x="0" y="1"/>
                        <a:pt x="0" y="1"/>
                        <a:pt x="0" y="1"/>
                      </a:cubicBezTo>
                      <a:cubicBezTo>
                        <a:pt x="19" y="4"/>
                        <a:pt x="43" y="4"/>
                        <a:pt x="63" y="1"/>
                      </a:cubicBezTo>
                      <a:cubicBezTo>
                        <a:pt x="63" y="1"/>
                        <a:pt x="63" y="1"/>
                        <a:pt x="62" y="0"/>
                      </a:cubicBezTo>
                      <a:lnTo>
                        <a:pt x="0" y="0"/>
                      </a:lnTo>
                      <a:close/>
                    </a:path>
                  </a:pathLst>
                </a:custGeom>
                <a:solidFill>
                  <a:srgbClr val="27557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94" name="Freeform 161"/>
                <p:cNvSpPr/>
                <p:nvPr/>
              </p:nvSpPr>
              <p:spPr bwMode="auto">
                <a:xfrm>
                  <a:off x="9281467" y="3388775"/>
                  <a:ext cx="1069291" cy="1102264"/>
                </a:xfrm>
                <a:custGeom>
                  <a:avLst/>
                  <a:gdLst>
                    <a:gd name="T0" fmla="*/ 11 w 102"/>
                    <a:gd name="T1" fmla="*/ 101 h 105"/>
                    <a:gd name="T2" fmla="*/ 0 w 102"/>
                    <a:gd name="T3" fmla="*/ 19 h 105"/>
                    <a:gd name="T4" fmla="*/ 40 w 102"/>
                    <a:gd name="T5" fmla="*/ 0 h 105"/>
                    <a:gd name="T6" fmla="*/ 51 w 102"/>
                    <a:gd name="T7" fmla="*/ 4 h 105"/>
                    <a:gd name="T8" fmla="*/ 61 w 102"/>
                    <a:gd name="T9" fmla="*/ 0 h 105"/>
                    <a:gd name="T10" fmla="*/ 102 w 102"/>
                    <a:gd name="T11" fmla="*/ 19 h 105"/>
                    <a:gd name="T12" fmla="*/ 90 w 102"/>
                    <a:gd name="T13" fmla="*/ 101 h 105"/>
                    <a:gd name="T14" fmla="*/ 11 w 102"/>
                    <a:gd name="T15" fmla="*/ 101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05">
                      <a:moveTo>
                        <a:pt x="11" y="101"/>
                      </a:moveTo>
                      <a:cubicBezTo>
                        <a:pt x="16" y="89"/>
                        <a:pt x="6" y="30"/>
                        <a:pt x="0" y="19"/>
                      </a:cubicBezTo>
                      <a:cubicBezTo>
                        <a:pt x="4" y="8"/>
                        <a:pt x="32" y="6"/>
                        <a:pt x="40" y="0"/>
                      </a:cubicBezTo>
                      <a:cubicBezTo>
                        <a:pt x="44" y="3"/>
                        <a:pt x="46" y="4"/>
                        <a:pt x="51" y="4"/>
                      </a:cubicBezTo>
                      <a:cubicBezTo>
                        <a:pt x="55" y="4"/>
                        <a:pt x="57" y="3"/>
                        <a:pt x="61" y="0"/>
                      </a:cubicBezTo>
                      <a:cubicBezTo>
                        <a:pt x="67" y="4"/>
                        <a:pt x="97" y="8"/>
                        <a:pt x="102" y="19"/>
                      </a:cubicBezTo>
                      <a:cubicBezTo>
                        <a:pt x="96" y="31"/>
                        <a:pt x="85" y="90"/>
                        <a:pt x="90" y="101"/>
                      </a:cubicBezTo>
                      <a:cubicBezTo>
                        <a:pt x="70" y="105"/>
                        <a:pt x="31" y="105"/>
                        <a:pt x="11" y="101"/>
                      </a:cubicBezTo>
                      <a:close/>
                    </a:path>
                  </a:pathLst>
                </a:custGeom>
                <a:solidFill>
                  <a:srgbClr val="3F73A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95" name="Freeform 162"/>
                <p:cNvSpPr/>
                <p:nvPr/>
              </p:nvSpPr>
              <p:spPr bwMode="auto">
                <a:xfrm>
                  <a:off x="9597071" y="3388775"/>
                  <a:ext cx="428659" cy="857316"/>
                </a:xfrm>
                <a:custGeom>
                  <a:avLst/>
                  <a:gdLst>
                    <a:gd name="T0" fmla="*/ 2 w 91"/>
                    <a:gd name="T1" fmla="*/ 11 h 182"/>
                    <a:gd name="T2" fmla="*/ 0 w 91"/>
                    <a:gd name="T3" fmla="*/ 67 h 182"/>
                    <a:gd name="T4" fmla="*/ 47 w 91"/>
                    <a:gd name="T5" fmla="*/ 182 h 182"/>
                    <a:gd name="T6" fmla="*/ 91 w 91"/>
                    <a:gd name="T7" fmla="*/ 67 h 182"/>
                    <a:gd name="T8" fmla="*/ 89 w 91"/>
                    <a:gd name="T9" fmla="*/ 9 h 182"/>
                    <a:gd name="T10" fmla="*/ 69 w 91"/>
                    <a:gd name="T11" fmla="*/ 0 h 182"/>
                    <a:gd name="T12" fmla="*/ 22 w 91"/>
                    <a:gd name="T13" fmla="*/ 0 h 182"/>
                    <a:gd name="T14" fmla="*/ 2 w 91"/>
                    <a:gd name="T15" fmla="*/ 11 h 1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182">
                      <a:moveTo>
                        <a:pt x="2" y="11"/>
                      </a:moveTo>
                      <a:lnTo>
                        <a:pt x="0" y="67"/>
                      </a:lnTo>
                      <a:lnTo>
                        <a:pt x="47" y="182"/>
                      </a:lnTo>
                      <a:lnTo>
                        <a:pt x="91" y="67"/>
                      </a:lnTo>
                      <a:lnTo>
                        <a:pt x="89" y="9"/>
                      </a:lnTo>
                      <a:lnTo>
                        <a:pt x="69" y="0"/>
                      </a:lnTo>
                      <a:lnTo>
                        <a:pt x="22" y="0"/>
                      </a:lnTo>
                      <a:lnTo>
                        <a:pt x="2" y="11"/>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96" name="Rectangle 163"/>
                <p:cNvSpPr>
                  <a:spLocks noChangeArrowheads="1"/>
                </p:cNvSpPr>
                <p:nvPr/>
              </p:nvSpPr>
              <p:spPr bwMode="auto">
                <a:xfrm>
                  <a:off x="9700703" y="3294565"/>
                  <a:ext cx="221396" cy="216684"/>
                </a:xfrm>
                <a:prstGeom prst="rect">
                  <a:avLst/>
                </a:prstGeom>
                <a:solidFill>
                  <a:srgbClr val="D1A8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97" name="Freeform 164"/>
                <p:cNvSpPr/>
                <p:nvPr/>
              </p:nvSpPr>
              <p:spPr bwMode="auto">
                <a:xfrm>
                  <a:off x="9766650" y="3501828"/>
                  <a:ext cx="94211" cy="160158"/>
                </a:xfrm>
                <a:custGeom>
                  <a:avLst/>
                  <a:gdLst>
                    <a:gd name="T0" fmla="*/ 8 w 9"/>
                    <a:gd name="T1" fmla="*/ 15 h 15"/>
                    <a:gd name="T2" fmla="*/ 9 w 9"/>
                    <a:gd name="T3" fmla="*/ 11 h 15"/>
                    <a:gd name="T4" fmla="*/ 5 w 9"/>
                    <a:gd name="T5" fmla="*/ 0 h 15"/>
                    <a:gd name="T6" fmla="*/ 0 w 9"/>
                    <a:gd name="T7" fmla="*/ 11 h 15"/>
                    <a:gd name="T8" fmla="*/ 1 w 9"/>
                    <a:gd name="T9" fmla="*/ 15 h 15"/>
                    <a:gd name="T10" fmla="*/ 8 w 9"/>
                    <a:gd name="T11" fmla="*/ 15 h 15"/>
                  </a:gdLst>
                  <a:ahLst/>
                  <a:cxnLst>
                    <a:cxn ang="0">
                      <a:pos x="T0" y="T1"/>
                    </a:cxn>
                    <a:cxn ang="0">
                      <a:pos x="T2" y="T3"/>
                    </a:cxn>
                    <a:cxn ang="0">
                      <a:pos x="T4" y="T5"/>
                    </a:cxn>
                    <a:cxn ang="0">
                      <a:pos x="T6" y="T7"/>
                    </a:cxn>
                    <a:cxn ang="0">
                      <a:pos x="T8" y="T9"/>
                    </a:cxn>
                    <a:cxn ang="0">
                      <a:pos x="T10" y="T11"/>
                    </a:cxn>
                  </a:cxnLst>
                  <a:rect l="0" t="0" r="r" b="b"/>
                  <a:pathLst>
                    <a:path w="9" h="15">
                      <a:moveTo>
                        <a:pt x="8" y="15"/>
                      </a:moveTo>
                      <a:cubicBezTo>
                        <a:pt x="9" y="11"/>
                        <a:pt x="9" y="11"/>
                        <a:pt x="9" y="11"/>
                      </a:cubicBezTo>
                      <a:cubicBezTo>
                        <a:pt x="5" y="0"/>
                        <a:pt x="5" y="0"/>
                        <a:pt x="5" y="0"/>
                      </a:cubicBezTo>
                      <a:cubicBezTo>
                        <a:pt x="0" y="11"/>
                        <a:pt x="0" y="11"/>
                        <a:pt x="0" y="11"/>
                      </a:cubicBezTo>
                      <a:cubicBezTo>
                        <a:pt x="1" y="15"/>
                        <a:pt x="1" y="15"/>
                        <a:pt x="1" y="15"/>
                      </a:cubicBezTo>
                      <a:cubicBezTo>
                        <a:pt x="4" y="15"/>
                        <a:pt x="6" y="15"/>
                        <a:pt x="8" y="15"/>
                      </a:cubicBezTo>
                      <a:close/>
                    </a:path>
                  </a:pathLst>
                </a:custGeom>
                <a:solidFill>
                  <a:srgbClr val="FCB02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98" name="Freeform 165"/>
                <p:cNvSpPr/>
                <p:nvPr/>
              </p:nvSpPr>
              <p:spPr bwMode="auto">
                <a:xfrm>
                  <a:off x="9639467" y="3388775"/>
                  <a:ext cx="179000" cy="325028"/>
                </a:xfrm>
                <a:custGeom>
                  <a:avLst/>
                  <a:gdLst>
                    <a:gd name="T0" fmla="*/ 13 w 38"/>
                    <a:gd name="T1" fmla="*/ 0 h 69"/>
                    <a:gd name="T2" fmla="*/ 38 w 38"/>
                    <a:gd name="T3" fmla="*/ 24 h 69"/>
                    <a:gd name="T4" fmla="*/ 20 w 38"/>
                    <a:gd name="T5" fmla="*/ 69 h 69"/>
                    <a:gd name="T6" fmla="*/ 0 w 38"/>
                    <a:gd name="T7" fmla="*/ 9 h 69"/>
                    <a:gd name="T8" fmla="*/ 13 w 38"/>
                    <a:gd name="T9" fmla="*/ 0 h 69"/>
                  </a:gdLst>
                  <a:ahLst/>
                  <a:cxnLst>
                    <a:cxn ang="0">
                      <a:pos x="T0" y="T1"/>
                    </a:cxn>
                    <a:cxn ang="0">
                      <a:pos x="T2" y="T3"/>
                    </a:cxn>
                    <a:cxn ang="0">
                      <a:pos x="T4" y="T5"/>
                    </a:cxn>
                    <a:cxn ang="0">
                      <a:pos x="T6" y="T7"/>
                    </a:cxn>
                    <a:cxn ang="0">
                      <a:pos x="T8" y="T9"/>
                    </a:cxn>
                  </a:cxnLst>
                  <a:rect l="0" t="0" r="r" b="b"/>
                  <a:pathLst>
                    <a:path w="38" h="69">
                      <a:moveTo>
                        <a:pt x="13" y="0"/>
                      </a:moveTo>
                      <a:lnTo>
                        <a:pt x="38" y="24"/>
                      </a:lnTo>
                      <a:lnTo>
                        <a:pt x="20" y="69"/>
                      </a:lnTo>
                      <a:lnTo>
                        <a:pt x="0" y="9"/>
                      </a:lnTo>
                      <a:lnTo>
                        <a:pt x="13" y="0"/>
                      </a:lnTo>
                      <a:close/>
                    </a:path>
                  </a:pathLst>
                </a:custGeom>
                <a:solidFill>
                  <a:srgbClr val="CCCCC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99" name="Freeform 166"/>
                <p:cNvSpPr/>
                <p:nvPr/>
              </p:nvSpPr>
              <p:spPr bwMode="auto">
                <a:xfrm>
                  <a:off x="9479309" y="3417039"/>
                  <a:ext cx="339158" cy="829053"/>
                </a:xfrm>
                <a:custGeom>
                  <a:avLst/>
                  <a:gdLst>
                    <a:gd name="T0" fmla="*/ 34 w 72"/>
                    <a:gd name="T1" fmla="*/ 0 h 176"/>
                    <a:gd name="T2" fmla="*/ 72 w 72"/>
                    <a:gd name="T3" fmla="*/ 176 h 176"/>
                    <a:gd name="T4" fmla="*/ 9 w 72"/>
                    <a:gd name="T5" fmla="*/ 81 h 176"/>
                    <a:gd name="T6" fmla="*/ 18 w 72"/>
                    <a:gd name="T7" fmla="*/ 63 h 176"/>
                    <a:gd name="T8" fmla="*/ 0 w 72"/>
                    <a:gd name="T9" fmla="*/ 49 h 176"/>
                    <a:gd name="T10" fmla="*/ 25 w 72"/>
                    <a:gd name="T11" fmla="*/ 7 h 176"/>
                    <a:gd name="T12" fmla="*/ 34 w 72"/>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72" h="176">
                      <a:moveTo>
                        <a:pt x="34" y="0"/>
                      </a:moveTo>
                      <a:lnTo>
                        <a:pt x="72" y="176"/>
                      </a:lnTo>
                      <a:lnTo>
                        <a:pt x="9" y="81"/>
                      </a:lnTo>
                      <a:lnTo>
                        <a:pt x="18" y="63"/>
                      </a:lnTo>
                      <a:lnTo>
                        <a:pt x="0" y="49"/>
                      </a:lnTo>
                      <a:lnTo>
                        <a:pt x="25" y="7"/>
                      </a:lnTo>
                      <a:lnTo>
                        <a:pt x="34" y="0"/>
                      </a:lnTo>
                      <a:close/>
                    </a:path>
                  </a:pathLst>
                </a:custGeom>
                <a:solidFill>
                  <a:srgbClr val="27557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00" name="Freeform 167"/>
                <p:cNvSpPr/>
                <p:nvPr/>
              </p:nvSpPr>
              <p:spPr bwMode="auto">
                <a:xfrm>
                  <a:off x="9818467" y="3388775"/>
                  <a:ext cx="164870" cy="325028"/>
                </a:xfrm>
                <a:custGeom>
                  <a:avLst/>
                  <a:gdLst>
                    <a:gd name="T0" fmla="*/ 22 w 35"/>
                    <a:gd name="T1" fmla="*/ 0 h 69"/>
                    <a:gd name="T2" fmla="*/ 0 w 35"/>
                    <a:gd name="T3" fmla="*/ 24 h 69"/>
                    <a:gd name="T4" fmla="*/ 15 w 35"/>
                    <a:gd name="T5" fmla="*/ 69 h 69"/>
                    <a:gd name="T6" fmla="*/ 35 w 35"/>
                    <a:gd name="T7" fmla="*/ 9 h 69"/>
                    <a:gd name="T8" fmla="*/ 22 w 35"/>
                    <a:gd name="T9" fmla="*/ 0 h 69"/>
                  </a:gdLst>
                  <a:ahLst/>
                  <a:cxnLst>
                    <a:cxn ang="0">
                      <a:pos x="T0" y="T1"/>
                    </a:cxn>
                    <a:cxn ang="0">
                      <a:pos x="T2" y="T3"/>
                    </a:cxn>
                    <a:cxn ang="0">
                      <a:pos x="T4" y="T5"/>
                    </a:cxn>
                    <a:cxn ang="0">
                      <a:pos x="T6" y="T7"/>
                    </a:cxn>
                    <a:cxn ang="0">
                      <a:pos x="T8" y="T9"/>
                    </a:cxn>
                  </a:cxnLst>
                  <a:rect l="0" t="0" r="r" b="b"/>
                  <a:pathLst>
                    <a:path w="35" h="69">
                      <a:moveTo>
                        <a:pt x="22" y="0"/>
                      </a:moveTo>
                      <a:lnTo>
                        <a:pt x="0" y="24"/>
                      </a:lnTo>
                      <a:lnTo>
                        <a:pt x="15" y="69"/>
                      </a:lnTo>
                      <a:lnTo>
                        <a:pt x="35" y="9"/>
                      </a:lnTo>
                      <a:lnTo>
                        <a:pt x="22" y="0"/>
                      </a:lnTo>
                      <a:close/>
                    </a:path>
                  </a:pathLst>
                </a:custGeom>
                <a:solidFill>
                  <a:srgbClr val="CCCCC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01" name="Freeform 168"/>
                <p:cNvSpPr/>
                <p:nvPr/>
              </p:nvSpPr>
              <p:spPr bwMode="auto">
                <a:xfrm>
                  <a:off x="9743099" y="3732642"/>
                  <a:ext cx="136607" cy="513449"/>
                </a:xfrm>
                <a:custGeom>
                  <a:avLst/>
                  <a:gdLst>
                    <a:gd name="T0" fmla="*/ 7 w 29"/>
                    <a:gd name="T1" fmla="*/ 0 h 109"/>
                    <a:gd name="T2" fmla="*/ 22 w 29"/>
                    <a:gd name="T3" fmla="*/ 0 h 109"/>
                    <a:gd name="T4" fmla="*/ 29 w 29"/>
                    <a:gd name="T5" fmla="*/ 74 h 109"/>
                    <a:gd name="T6" fmla="*/ 16 w 29"/>
                    <a:gd name="T7" fmla="*/ 109 h 109"/>
                    <a:gd name="T8" fmla="*/ 0 w 29"/>
                    <a:gd name="T9" fmla="*/ 74 h 109"/>
                    <a:gd name="T10" fmla="*/ 7 w 29"/>
                    <a:gd name="T11" fmla="*/ 0 h 109"/>
                  </a:gdLst>
                  <a:ahLst/>
                  <a:cxnLst>
                    <a:cxn ang="0">
                      <a:pos x="T0" y="T1"/>
                    </a:cxn>
                    <a:cxn ang="0">
                      <a:pos x="T2" y="T3"/>
                    </a:cxn>
                    <a:cxn ang="0">
                      <a:pos x="T4" y="T5"/>
                    </a:cxn>
                    <a:cxn ang="0">
                      <a:pos x="T6" y="T7"/>
                    </a:cxn>
                    <a:cxn ang="0">
                      <a:pos x="T8" y="T9"/>
                    </a:cxn>
                    <a:cxn ang="0">
                      <a:pos x="T10" y="T11"/>
                    </a:cxn>
                  </a:cxnLst>
                  <a:rect l="0" t="0" r="r" b="b"/>
                  <a:pathLst>
                    <a:path w="29" h="109">
                      <a:moveTo>
                        <a:pt x="7" y="0"/>
                      </a:moveTo>
                      <a:lnTo>
                        <a:pt x="22" y="0"/>
                      </a:lnTo>
                      <a:lnTo>
                        <a:pt x="29" y="74"/>
                      </a:lnTo>
                      <a:lnTo>
                        <a:pt x="16" y="109"/>
                      </a:lnTo>
                      <a:lnTo>
                        <a:pt x="0" y="74"/>
                      </a:lnTo>
                      <a:lnTo>
                        <a:pt x="7" y="0"/>
                      </a:lnTo>
                      <a:close/>
                    </a:path>
                  </a:pathLst>
                </a:custGeom>
                <a:solidFill>
                  <a:srgbClr val="FCB02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02" name="Freeform 169"/>
                <p:cNvSpPr/>
                <p:nvPr/>
              </p:nvSpPr>
              <p:spPr bwMode="auto">
                <a:xfrm>
                  <a:off x="9639467" y="3388775"/>
                  <a:ext cx="179000" cy="273211"/>
                </a:xfrm>
                <a:custGeom>
                  <a:avLst/>
                  <a:gdLst>
                    <a:gd name="T0" fmla="*/ 13 w 38"/>
                    <a:gd name="T1" fmla="*/ 0 h 58"/>
                    <a:gd name="T2" fmla="*/ 38 w 38"/>
                    <a:gd name="T3" fmla="*/ 24 h 58"/>
                    <a:gd name="T4" fmla="*/ 20 w 38"/>
                    <a:gd name="T5" fmla="*/ 58 h 58"/>
                    <a:gd name="T6" fmla="*/ 0 w 38"/>
                    <a:gd name="T7" fmla="*/ 9 h 58"/>
                    <a:gd name="T8" fmla="*/ 13 w 38"/>
                    <a:gd name="T9" fmla="*/ 0 h 58"/>
                  </a:gdLst>
                  <a:ahLst/>
                  <a:cxnLst>
                    <a:cxn ang="0">
                      <a:pos x="T0" y="T1"/>
                    </a:cxn>
                    <a:cxn ang="0">
                      <a:pos x="T2" y="T3"/>
                    </a:cxn>
                    <a:cxn ang="0">
                      <a:pos x="T4" y="T5"/>
                    </a:cxn>
                    <a:cxn ang="0">
                      <a:pos x="T6" y="T7"/>
                    </a:cxn>
                    <a:cxn ang="0">
                      <a:pos x="T8" y="T9"/>
                    </a:cxn>
                  </a:cxnLst>
                  <a:rect l="0" t="0" r="r" b="b"/>
                  <a:pathLst>
                    <a:path w="38" h="58">
                      <a:moveTo>
                        <a:pt x="13" y="0"/>
                      </a:moveTo>
                      <a:lnTo>
                        <a:pt x="38" y="24"/>
                      </a:lnTo>
                      <a:lnTo>
                        <a:pt x="20" y="58"/>
                      </a:lnTo>
                      <a:lnTo>
                        <a:pt x="0" y="9"/>
                      </a:lnTo>
                      <a:lnTo>
                        <a:pt x="13"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03" name="Freeform 170"/>
                <p:cNvSpPr/>
                <p:nvPr/>
              </p:nvSpPr>
              <p:spPr bwMode="auto">
                <a:xfrm>
                  <a:off x="9512282" y="3417039"/>
                  <a:ext cx="306186" cy="829053"/>
                </a:xfrm>
                <a:custGeom>
                  <a:avLst/>
                  <a:gdLst>
                    <a:gd name="T0" fmla="*/ 27 w 65"/>
                    <a:gd name="T1" fmla="*/ 0 h 176"/>
                    <a:gd name="T2" fmla="*/ 65 w 65"/>
                    <a:gd name="T3" fmla="*/ 176 h 176"/>
                    <a:gd name="T4" fmla="*/ 9 w 65"/>
                    <a:gd name="T5" fmla="*/ 72 h 176"/>
                    <a:gd name="T6" fmla="*/ 18 w 65"/>
                    <a:gd name="T7" fmla="*/ 61 h 176"/>
                    <a:gd name="T8" fmla="*/ 0 w 65"/>
                    <a:gd name="T9" fmla="*/ 45 h 176"/>
                    <a:gd name="T10" fmla="*/ 18 w 65"/>
                    <a:gd name="T11" fmla="*/ 7 h 176"/>
                    <a:gd name="T12" fmla="*/ 27 w 65"/>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65" h="176">
                      <a:moveTo>
                        <a:pt x="27" y="0"/>
                      </a:moveTo>
                      <a:lnTo>
                        <a:pt x="65" y="176"/>
                      </a:lnTo>
                      <a:lnTo>
                        <a:pt x="9" y="72"/>
                      </a:lnTo>
                      <a:lnTo>
                        <a:pt x="18" y="61"/>
                      </a:lnTo>
                      <a:lnTo>
                        <a:pt x="0" y="45"/>
                      </a:lnTo>
                      <a:lnTo>
                        <a:pt x="18" y="7"/>
                      </a:lnTo>
                      <a:lnTo>
                        <a:pt x="27" y="0"/>
                      </a:lnTo>
                      <a:close/>
                    </a:path>
                  </a:pathLst>
                </a:custGeom>
                <a:solidFill>
                  <a:srgbClr val="3F73A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04" name="Freeform 171"/>
                <p:cNvSpPr/>
                <p:nvPr/>
              </p:nvSpPr>
              <p:spPr bwMode="auto">
                <a:xfrm>
                  <a:off x="9818467" y="3417039"/>
                  <a:ext cx="325028" cy="829053"/>
                </a:xfrm>
                <a:custGeom>
                  <a:avLst/>
                  <a:gdLst>
                    <a:gd name="T0" fmla="*/ 35 w 69"/>
                    <a:gd name="T1" fmla="*/ 0 h 176"/>
                    <a:gd name="T2" fmla="*/ 0 w 69"/>
                    <a:gd name="T3" fmla="*/ 176 h 176"/>
                    <a:gd name="T4" fmla="*/ 60 w 69"/>
                    <a:gd name="T5" fmla="*/ 81 h 176"/>
                    <a:gd name="T6" fmla="*/ 51 w 69"/>
                    <a:gd name="T7" fmla="*/ 63 h 176"/>
                    <a:gd name="T8" fmla="*/ 69 w 69"/>
                    <a:gd name="T9" fmla="*/ 49 h 176"/>
                    <a:gd name="T10" fmla="*/ 51 w 69"/>
                    <a:gd name="T11" fmla="*/ 7 h 176"/>
                    <a:gd name="T12" fmla="*/ 35 w 69"/>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69" h="176">
                      <a:moveTo>
                        <a:pt x="35" y="0"/>
                      </a:moveTo>
                      <a:lnTo>
                        <a:pt x="0" y="176"/>
                      </a:lnTo>
                      <a:lnTo>
                        <a:pt x="60" y="81"/>
                      </a:lnTo>
                      <a:lnTo>
                        <a:pt x="51" y="63"/>
                      </a:lnTo>
                      <a:lnTo>
                        <a:pt x="69" y="49"/>
                      </a:lnTo>
                      <a:lnTo>
                        <a:pt x="51" y="7"/>
                      </a:lnTo>
                      <a:lnTo>
                        <a:pt x="35" y="0"/>
                      </a:lnTo>
                      <a:close/>
                    </a:path>
                  </a:pathLst>
                </a:custGeom>
                <a:solidFill>
                  <a:srgbClr val="27557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05" name="Freeform 172"/>
                <p:cNvSpPr/>
                <p:nvPr/>
              </p:nvSpPr>
              <p:spPr bwMode="auto">
                <a:xfrm>
                  <a:off x="9818467" y="3417039"/>
                  <a:ext cx="292053" cy="829053"/>
                </a:xfrm>
                <a:custGeom>
                  <a:avLst/>
                  <a:gdLst>
                    <a:gd name="T0" fmla="*/ 35 w 62"/>
                    <a:gd name="T1" fmla="*/ 0 h 176"/>
                    <a:gd name="T2" fmla="*/ 0 w 62"/>
                    <a:gd name="T3" fmla="*/ 176 h 176"/>
                    <a:gd name="T4" fmla="*/ 53 w 62"/>
                    <a:gd name="T5" fmla="*/ 72 h 176"/>
                    <a:gd name="T6" fmla="*/ 44 w 62"/>
                    <a:gd name="T7" fmla="*/ 61 h 176"/>
                    <a:gd name="T8" fmla="*/ 62 w 62"/>
                    <a:gd name="T9" fmla="*/ 45 h 176"/>
                    <a:gd name="T10" fmla="*/ 51 w 62"/>
                    <a:gd name="T11" fmla="*/ 7 h 176"/>
                    <a:gd name="T12" fmla="*/ 35 w 62"/>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62" h="176">
                      <a:moveTo>
                        <a:pt x="35" y="0"/>
                      </a:moveTo>
                      <a:lnTo>
                        <a:pt x="0" y="176"/>
                      </a:lnTo>
                      <a:lnTo>
                        <a:pt x="53" y="72"/>
                      </a:lnTo>
                      <a:lnTo>
                        <a:pt x="44" y="61"/>
                      </a:lnTo>
                      <a:lnTo>
                        <a:pt x="62" y="45"/>
                      </a:lnTo>
                      <a:lnTo>
                        <a:pt x="51" y="7"/>
                      </a:lnTo>
                      <a:lnTo>
                        <a:pt x="35" y="0"/>
                      </a:lnTo>
                      <a:close/>
                    </a:path>
                  </a:pathLst>
                </a:custGeom>
                <a:solidFill>
                  <a:srgbClr val="3F73A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06" name="Freeform 173"/>
                <p:cNvSpPr/>
                <p:nvPr/>
              </p:nvSpPr>
              <p:spPr bwMode="auto">
                <a:xfrm>
                  <a:off x="9818467" y="3388775"/>
                  <a:ext cx="164870" cy="273211"/>
                </a:xfrm>
                <a:custGeom>
                  <a:avLst/>
                  <a:gdLst>
                    <a:gd name="T0" fmla="*/ 22 w 35"/>
                    <a:gd name="T1" fmla="*/ 0 h 58"/>
                    <a:gd name="T2" fmla="*/ 0 w 35"/>
                    <a:gd name="T3" fmla="*/ 24 h 58"/>
                    <a:gd name="T4" fmla="*/ 15 w 35"/>
                    <a:gd name="T5" fmla="*/ 58 h 58"/>
                    <a:gd name="T6" fmla="*/ 35 w 35"/>
                    <a:gd name="T7" fmla="*/ 9 h 58"/>
                    <a:gd name="T8" fmla="*/ 22 w 35"/>
                    <a:gd name="T9" fmla="*/ 0 h 58"/>
                  </a:gdLst>
                  <a:ahLst/>
                  <a:cxnLst>
                    <a:cxn ang="0">
                      <a:pos x="T0" y="T1"/>
                    </a:cxn>
                    <a:cxn ang="0">
                      <a:pos x="T2" y="T3"/>
                    </a:cxn>
                    <a:cxn ang="0">
                      <a:pos x="T4" y="T5"/>
                    </a:cxn>
                    <a:cxn ang="0">
                      <a:pos x="T6" y="T7"/>
                    </a:cxn>
                    <a:cxn ang="0">
                      <a:pos x="T8" y="T9"/>
                    </a:cxn>
                  </a:cxnLst>
                  <a:rect l="0" t="0" r="r" b="b"/>
                  <a:pathLst>
                    <a:path w="35" h="58">
                      <a:moveTo>
                        <a:pt x="22" y="0"/>
                      </a:moveTo>
                      <a:lnTo>
                        <a:pt x="0" y="24"/>
                      </a:lnTo>
                      <a:lnTo>
                        <a:pt x="15" y="58"/>
                      </a:lnTo>
                      <a:lnTo>
                        <a:pt x="35" y="9"/>
                      </a:lnTo>
                      <a:lnTo>
                        <a:pt x="22"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07" name="Freeform 174"/>
                <p:cNvSpPr/>
                <p:nvPr/>
              </p:nvSpPr>
              <p:spPr bwMode="auto">
                <a:xfrm>
                  <a:off x="9766650" y="3647853"/>
                  <a:ext cx="94211" cy="84790"/>
                </a:xfrm>
                <a:custGeom>
                  <a:avLst/>
                  <a:gdLst>
                    <a:gd name="T0" fmla="*/ 1 w 9"/>
                    <a:gd name="T1" fmla="*/ 0 h 8"/>
                    <a:gd name="T2" fmla="*/ 8 w 9"/>
                    <a:gd name="T3" fmla="*/ 0 h 8"/>
                    <a:gd name="T4" fmla="*/ 8 w 9"/>
                    <a:gd name="T5" fmla="*/ 8 h 8"/>
                    <a:gd name="T6" fmla="*/ 1 w 9"/>
                    <a:gd name="T7" fmla="*/ 8 h 8"/>
                    <a:gd name="T8" fmla="*/ 1 w 9"/>
                    <a:gd name="T9" fmla="*/ 0 h 8"/>
                  </a:gdLst>
                  <a:ahLst/>
                  <a:cxnLst>
                    <a:cxn ang="0">
                      <a:pos x="T0" y="T1"/>
                    </a:cxn>
                    <a:cxn ang="0">
                      <a:pos x="T2" y="T3"/>
                    </a:cxn>
                    <a:cxn ang="0">
                      <a:pos x="T4" y="T5"/>
                    </a:cxn>
                    <a:cxn ang="0">
                      <a:pos x="T6" y="T7"/>
                    </a:cxn>
                    <a:cxn ang="0">
                      <a:pos x="T8" y="T9"/>
                    </a:cxn>
                  </a:cxnLst>
                  <a:rect l="0" t="0" r="r" b="b"/>
                  <a:pathLst>
                    <a:path w="9" h="8">
                      <a:moveTo>
                        <a:pt x="1" y="0"/>
                      </a:moveTo>
                      <a:cubicBezTo>
                        <a:pt x="8" y="0"/>
                        <a:pt x="8" y="0"/>
                        <a:pt x="8" y="0"/>
                      </a:cubicBezTo>
                      <a:cubicBezTo>
                        <a:pt x="9" y="3"/>
                        <a:pt x="9" y="6"/>
                        <a:pt x="8" y="8"/>
                      </a:cubicBezTo>
                      <a:cubicBezTo>
                        <a:pt x="1" y="8"/>
                        <a:pt x="1" y="8"/>
                        <a:pt x="1" y="8"/>
                      </a:cubicBezTo>
                      <a:cubicBezTo>
                        <a:pt x="0" y="6"/>
                        <a:pt x="0" y="3"/>
                        <a:pt x="1" y="0"/>
                      </a:cubicBezTo>
                      <a:close/>
                    </a:path>
                  </a:pathLst>
                </a:custGeom>
                <a:solidFill>
                  <a:srgbClr val="FCB02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08" name="Freeform 175"/>
                <p:cNvSpPr/>
                <p:nvPr/>
              </p:nvSpPr>
              <p:spPr bwMode="auto">
                <a:xfrm>
                  <a:off x="9804334" y="4236670"/>
                  <a:ext cx="23554" cy="240238"/>
                </a:xfrm>
                <a:custGeom>
                  <a:avLst/>
                  <a:gdLst>
                    <a:gd name="T0" fmla="*/ 0 w 2"/>
                    <a:gd name="T1" fmla="*/ 23 h 23"/>
                    <a:gd name="T2" fmla="*/ 1 w 2"/>
                    <a:gd name="T3" fmla="*/ 0 h 23"/>
                    <a:gd name="T4" fmla="*/ 2 w 2"/>
                    <a:gd name="T5" fmla="*/ 23 h 23"/>
                    <a:gd name="T6" fmla="*/ 0 w 2"/>
                    <a:gd name="T7" fmla="*/ 23 h 23"/>
                  </a:gdLst>
                  <a:ahLst/>
                  <a:cxnLst>
                    <a:cxn ang="0">
                      <a:pos x="T0" y="T1"/>
                    </a:cxn>
                    <a:cxn ang="0">
                      <a:pos x="T2" y="T3"/>
                    </a:cxn>
                    <a:cxn ang="0">
                      <a:pos x="T4" y="T5"/>
                    </a:cxn>
                    <a:cxn ang="0">
                      <a:pos x="T6" y="T7"/>
                    </a:cxn>
                  </a:cxnLst>
                  <a:rect l="0" t="0" r="r" b="b"/>
                  <a:pathLst>
                    <a:path w="2" h="23">
                      <a:moveTo>
                        <a:pt x="0" y="23"/>
                      </a:moveTo>
                      <a:cubicBezTo>
                        <a:pt x="0" y="17"/>
                        <a:pt x="0" y="10"/>
                        <a:pt x="1" y="0"/>
                      </a:cubicBezTo>
                      <a:cubicBezTo>
                        <a:pt x="2" y="10"/>
                        <a:pt x="2" y="17"/>
                        <a:pt x="2" y="23"/>
                      </a:cubicBezTo>
                      <a:cubicBezTo>
                        <a:pt x="1" y="23"/>
                        <a:pt x="1" y="23"/>
                        <a:pt x="0" y="23"/>
                      </a:cubicBezTo>
                      <a:close/>
                    </a:path>
                  </a:pathLst>
                </a:custGeom>
                <a:solidFill>
                  <a:srgbClr val="27557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09" name="Freeform 176"/>
                <p:cNvSpPr/>
                <p:nvPr/>
              </p:nvSpPr>
              <p:spPr bwMode="auto">
                <a:xfrm>
                  <a:off x="9573520" y="3374642"/>
                  <a:ext cx="485186" cy="862028"/>
                </a:xfrm>
                <a:custGeom>
                  <a:avLst/>
                  <a:gdLst>
                    <a:gd name="T0" fmla="*/ 0 w 103"/>
                    <a:gd name="T1" fmla="*/ 16 h 183"/>
                    <a:gd name="T2" fmla="*/ 7 w 103"/>
                    <a:gd name="T3" fmla="*/ 67 h 183"/>
                    <a:gd name="T4" fmla="*/ 52 w 103"/>
                    <a:gd name="T5" fmla="*/ 183 h 183"/>
                    <a:gd name="T6" fmla="*/ 96 w 103"/>
                    <a:gd name="T7" fmla="*/ 67 h 183"/>
                    <a:gd name="T8" fmla="*/ 103 w 103"/>
                    <a:gd name="T9" fmla="*/ 16 h 183"/>
                    <a:gd name="T10" fmla="*/ 81 w 103"/>
                    <a:gd name="T11" fmla="*/ 0 h 183"/>
                    <a:gd name="T12" fmla="*/ 23 w 103"/>
                    <a:gd name="T13" fmla="*/ 0 h 183"/>
                    <a:gd name="T14" fmla="*/ 0 w 103"/>
                    <a:gd name="T15" fmla="*/ 16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183">
                      <a:moveTo>
                        <a:pt x="0" y="16"/>
                      </a:moveTo>
                      <a:lnTo>
                        <a:pt x="7" y="67"/>
                      </a:lnTo>
                      <a:lnTo>
                        <a:pt x="52" y="183"/>
                      </a:lnTo>
                      <a:lnTo>
                        <a:pt x="96" y="67"/>
                      </a:lnTo>
                      <a:lnTo>
                        <a:pt x="103" y="16"/>
                      </a:lnTo>
                      <a:lnTo>
                        <a:pt x="81" y="0"/>
                      </a:lnTo>
                      <a:lnTo>
                        <a:pt x="23" y="0"/>
                      </a:lnTo>
                      <a:lnTo>
                        <a:pt x="0" y="16"/>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10" name="Rectangle 177"/>
                <p:cNvSpPr>
                  <a:spLocks noChangeArrowheads="1"/>
                </p:cNvSpPr>
                <p:nvPr/>
              </p:nvSpPr>
              <p:spPr bwMode="auto">
                <a:xfrm>
                  <a:off x="9681861" y="3294565"/>
                  <a:ext cx="273211" cy="216684"/>
                </a:xfrm>
                <a:prstGeom prst="rect">
                  <a:avLst/>
                </a:prstGeom>
                <a:solidFill>
                  <a:srgbClr val="D1A8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11" name="Freeform 178"/>
                <p:cNvSpPr/>
                <p:nvPr/>
              </p:nvSpPr>
              <p:spPr bwMode="auto">
                <a:xfrm>
                  <a:off x="9479309" y="2597407"/>
                  <a:ext cx="673607" cy="819632"/>
                </a:xfrm>
                <a:custGeom>
                  <a:avLst/>
                  <a:gdLst>
                    <a:gd name="T0" fmla="*/ 32 w 64"/>
                    <a:gd name="T1" fmla="*/ 78 h 78"/>
                    <a:gd name="T2" fmla="*/ 57 w 64"/>
                    <a:gd name="T3" fmla="*/ 52 h 78"/>
                    <a:gd name="T4" fmla="*/ 58 w 64"/>
                    <a:gd name="T5" fmla="*/ 53 h 78"/>
                    <a:gd name="T6" fmla="*/ 63 w 64"/>
                    <a:gd name="T7" fmla="*/ 44 h 78"/>
                    <a:gd name="T8" fmla="*/ 61 w 64"/>
                    <a:gd name="T9" fmla="*/ 35 h 78"/>
                    <a:gd name="T10" fmla="*/ 60 w 64"/>
                    <a:gd name="T11" fmla="*/ 35 h 78"/>
                    <a:gd name="T12" fmla="*/ 32 w 64"/>
                    <a:gd name="T13" fmla="*/ 0 h 78"/>
                    <a:gd name="T14" fmla="*/ 4 w 64"/>
                    <a:gd name="T15" fmla="*/ 35 h 78"/>
                    <a:gd name="T16" fmla="*/ 3 w 64"/>
                    <a:gd name="T17" fmla="*/ 35 h 78"/>
                    <a:gd name="T18" fmla="*/ 1 w 64"/>
                    <a:gd name="T19" fmla="*/ 44 h 78"/>
                    <a:gd name="T20" fmla="*/ 6 w 64"/>
                    <a:gd name="T21" fmla="*/ 53 h 78"/>
                    <a:gd name="T22" fmla="*/ 7 w 64"/>
                    <a:gd name="T23" fmla="*/ 52 h 78"/>
                    <a:gd name="T24" fmla="*/ 32 w 6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78">
                      <a:moveTo>
                        <a:pt x="32" y="78"/>
                      </a:moveTo>
                      <a:cubicBezTo>
                        <a:pt x="42" y="78"/>
                        <a:pt x="52" y="67"/>
                        <a:pt x="57" y="52"/>
                      </a:cubicBezTo>
                      <a:cubicBezTo>
                        <a:pt x="57" y="53"/>
                        <a:pt x="57" y="53"/>
                        <a:pt x="58" y="53"/>
                      </a:cubicBezTo>
                      <a:cubicBezTo>
                        <a:pt x="60" y="53"/>
                        <a:pt x="62" y="49"/>
                        <a:pt x="63" y="44"/>
                      </a:cubicBezTo>
                      <a:cubicBezTo>
                        <a:pt x="64" y="39"/>
                        <a:pt x="63" y="35"/>
                        <a:pt x="61" y="35"/>
                      </a:cubicBezTo>
                      <a:cubicBezTo>
                        <a:pt x="60" y="35"/>
                        <a:pt x="60" y="35"/>
                        <a:pt x="60" y="35"/>
                      </a:cubicBezTo>
                      <a:cubicBezTo>
                        <a:pt x="61" y="17"/>
                        <a:pt x="54" y="0"/>
                        <a:pt x="32" y="0"/>
                      </a:cubicBezTo>
                      <a:cubicBezTo>
                        <a:pt x="10" y="0"/>
                        <a:pt x="3" y="17"/>
                        <a:pt x="4" y="35"/>
                      </a:cubicBezTo>
                      <a:cubicBezTo>
                        <a:pt x="3" y="35"/>
                        <a:pt x="3" y="35"/>
                        <a:pt x="3" y="35"/>
                      </a:cubicBezTo>
                      <a:cubicBezTo>
                        <a:pt x="1" y="35"/>
                        <a:pt x="0" y="39"/>
                        <a:pt x="1" y="44"/>
                      </a:cubicBezTo>
                      <a:cubicBezTo>
                        <a:pt x="2" y="49"/>
                        <a:pt x="4" y="53"/>
                        <a:pt x="6" y="53"/>
                      </a:cubicBezTo>
                      <a:cubicBezTo>
                        <a:pt x="6" y="53"/>
                        <a:pt x="7" y="53"/>
                        <a:pt x="7" y="52"/>
                      </a:cubicBezTo>
                      <a:cubicBezTo>
                        <a:pt x="12" y="67"/>
                        <a:pt x="22" y="78"/>
                        <a:pt x="32" y="78"/>
                      </a:cubicBezTo>
                      <a:close/>
                    </a:path>
                  </a:pathLst>
                </a:custGeom>
                <a:solidFill>
                  <a:srgbClr val="F2CAA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12" name="Freeform 179"/>
                <p:cNvSpPr/>
                <p:nvPr/>
              </p:nvSpPr>
              <p:spPr bwMode="auto">
                <a:xfrm>
                  <a:off x="9512282" y="2597407"/>
                  <a:ext cx="607660" cy="452211"/>
                </a:xfrm>
                <a:custGeom>
                  <a:avLst/>
                  <a:gdLst>
                    <a:gd name="T0" fmla="*/ 57 w 58"/>
                    <a:gd name="T1" fmla="*/ 35 h 43"/>
                    <a:gd name="T2" fmla="*/ 29 w 58"/>
                    <a:gd name="T3" fmla="*/ 0 h 43"/>
                    <a:gd name="T4" fmla="*/ 1 w 58"/>
                    <a:gd name="T5" fmla="*/ 35 h 43"/>
                    <a:gd name="T6" fmla="*/ 5 w 58"/>
                    <a:gd name="T7" fmla="*/ 43 h 43"/>
                    <a:gd name="T8" fmla="*/ 7 w 58"/>
                    <a:gd name="T9" fmla="*/ 39 h 43"/>
                    <a:gd name="T10" fmla="*/ 16 w 58"/>
                    <a:gd name="T11" fmla="*/ 17 h 43"/>
                    <a:gd name="T12" fmla="*/ 29 w 58"/>
                    <a:gd name="T13" fmla="*/ 20 h 43"/>
                    <a:gd name="T14" fmla="*/ 42 w 58"/>
                    <a:gd name="T15" fmla="*/ 17 h 43"/>
                    <a:gd name="T16" fmla="*/ 50 w 58"/>
                    <a:gd name="T17" fmla="*/ 39 h 43"/>
                    <a:gd name="T18" fmla="*/ 52 w 58"/>
                    <a:gd name="T19" fmla="*/ 43 h 43"/>
                    <a:gd name="T20" fmla="*/ 57 w 58"/>
                    <a:gd name="T21"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3">
                      <a:moveTo>
                        <a:pt x="57" y="35"/>
                      </a:moveTo>
                      <a:cubicBezTo>
                        <a:pt x="58" y="17"/>
                        <a:pt x="51" y="0"/>
                        <a:pt x="29" y="0"/>
                      </a:cubicBezTo>
                      <a:cubicBezTo>
                        <a:pt x="7" y="0"/>
                        <a:pt x="0" y="17"/>
                        <a:pt x="1" y="35"/>
                      </a:cubicBezTo>
                      <a:cubicBezTo>
                        <a:pt x="2" y="35"/>
                        <a:pt x="4" y="38"/>
                        <a:pt x="5" y="43"/>
                      </a:cubicBezTo>
                      <a:cubicBezTo>
                        <a:pt x="6" y="43"/>
                        <a:pt x="7" y="43"/>
                        <a:pt x="7" y="39"/>
                      </a:cubicBezTo>
                      <a:cubicBezTo>
                        <a:pt x="7" y="29"/>
                        <a:pt x="9" y="19"/>
                        <a:pt x="16" y="17"/>
                      </a:cubicBezTo>
                      <a:cubicBezTo>
                        <a:pt x="22" y="15"/>
                        <a:pt x="24" y="20"/>
                        <a:pt x="29" y="20"/>
                      </a:cubicBezTo>
                      <a:cubicBezTo>
                        <a:pt x="34" y="20"/>
                        <a:pt x="35" y="15"/>
                        <a:pt x="42" y="17"/>
                      </a:cubicBezTo>
                      <a:cubicBezTo>
                        <a:pt x="49" y="19"/>
                        <a:pt x="50" y="29"/>
                        <a:pt x="50" y="39"/>
                      </a:cubicBezTo>
                      <a:cubicBezTo>
                        <a:pt x="50" y="43"/>
                        <a:pt x="51" y="43"/>
                        <a:pt x="52" y="43"/>
                      </a:cubicBezTo>
                      <a:cubicBezTo>
                        <a:pt x="53" y="38"/>
                        <a:pt x="55" y="35"/>
                        <a:pt x="57" y="35"/>
                      </a:cubicBezTo>
                      <a:close/>
                    </a:path>
                  </a:pathLst>
                </a:custGeom>
                <a:solidFill>
                  <a:srgbClr val="57291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13" name="Freeform 180"/>
                <p:cNvSpPr/>
                <p:nvPr/>
              </p:nvSpPr>
              <p:spPr bwMode="auto">
                <a:xfrm>
                  <a:off x="9766650" y="3492407"/>
                  <a:ext cx="103632" cy="155449"/>
                </a:xfrm>
                <a:custGeom>
                  <a:avLst/>
                  <a:gdLst>
                    <a:gd name="T0" fmla="*/ 8 w 10"/>
                    <a:gd name="T1" fmla="*/ 15 h 15"/>
                    <a:gd name="T2" fmla="*/ 10 w 10"/>
                    <a:gd name="T3" fmla="*/ 12 h 15"/>
                    <a:gd name="T4" fmla="*/ 5 w 10"/>
                    <a:gd name="T5" fmla="*/ 0 h 15"/>
                    <a:gd name="T6" fmla="*/ 0 w 10"/>
                    <a:gd name="T7" fmla="*/ 12 h 15"/>
                    <a:gd name="T8" fmla="*/ 2 w 10"/>
                    <a:gd name="T9" fmla="*/ 15 h 15"/>
                    <a:gd name="T10" fmla="*/ 8 w 10"/>
                    <a:gd name="T11" fmla="*/ 15 h 15"/>
                  </a:gdLst>
                  <a:ahLst/>
                  <a:cxnLst>
                    <a:cxn ang="0">
                      <a:pos x="T0" y="T1"/>
                    </a:cxn>
                    <a:cxn ang="0">
                      <a:pos x="T2" y="T3"/>
                    </a:cxn>
                    <a:cxn ang="0">
                      <a:pos x="T4" y="T5"/>
                    </a:cxn>
                    <a:cxn ang="0">
                      <a:pos x="T6" y="T7"/>
                    </a:cxn>
                    <a:cxn ang="0">
                      <a:pos x="T8" y="T9"/>
                    </a:cxn>
                    <a:cxn ang="0">
                      <a:pos x="T10" y="T11"/>
                    </a:cxn>
                  </a:cxnLst>
                  <a:rect l="0" t="0" r="r" b="b"/>
                  <a:pathLst>
                    <a:path w="10" h="15">
                      <a:moveTo>
                        <a:pt x="8" y="15"/>
                      </a:moveTo>
                      <a:cubicBezTo>
                        <a:pt x="10" y="12"/>
                        <a:pt x="10" y="12"/>
                        <a:pt x="10" y="12"/>
                      </a:cubicBezTo>
                      <a:cubicBezTo>
                        <a:pt x="5" y="0"/>
                        <a:pt x="5" y="0"/>
                        <a:pt x="5" y="0"/>
                      </a:cubicBezTo>
                      <a:cubicBezTo>
                        <a:pt x="0" y="12"/>
                        <a:pt x="0" y="12"/>
                        <a:pt x="0" y="12"/>
                      </a:cubicBezTo>
                      <a:cubicBezTo>
                        <a:pt x="2" y="15"/>
                        <a:pt x="2" y="15"/>
                        <a:pt x="2" y="15"/>
                      </a:cubicBezTo>
                      <a:cubicBezTo>
                        <a:pt x="4" y="15"/>
                        <a:pt x="6" y="15"/>
                        <a:pt x="8" y="15"/>
                      </a:cubicBezTo>
                      <a:close/>
                    </a:path>
                  </a:pathLst>
                </a:custGeom>
                <a:solidFill>
                  <a:srgbClr val="FFB26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14" name="Freeform 181"/>
                <p:cNvSpPr/>
                <p:nvPr/>
              </p:nvSpPr>
              <p:spPr bwMode="auto">
                <a:xfrm>
                  <a:off x="9615913" y="3374642"/>
                  <a:ext cx="202554" cy="329737"/>
                </a:xfrm>
                <a:custGeom>
                  <a:avLst/>
                  <a:gdLst>
                    <a:gd name="T0" fmla="*/ 14 w 43"/>
                    <a:gd name="T1" fmla="*/ 0 h 70"/>
                    <a:gd name="T2" fmla="*/ 43 w 43"/>
                    <a:gd name="T3" fmla="*/ 25 h 70"/>
                    <a:gd name="T4" fmla="*/ 25 w 43"/>
                    <a:gd name="T5" fmla="*/ 70 h 70"/>
                    <a:gd name="T6" fmla="*/ 0 w 43"/>
                    <a:gd name="T7" fmla="*/ 9 h 70"/>
                    <a:gd name="T8" fmla="*/ 14 w 43"/>
                    <a:gd name="T9" fmla="*/ 0 h 70"/>
                  </a:gdLst>
                  <a:ahLst/>
                  <a:cxnLst>
                    <a:cxn ang="0">
                      <a:pos x="T0" y="T1"/>
                    </a:cxn>
                    <a:cxn ang="0">
                      <a:pos x="T2" y="T3"/>
                    </a:cxn>
                    <a:cxn ang="0">
                      <a:pos x="T4" y="T5"/>
                    </a:cxn>
                    <a:cxn ang="0">
                      <a:pos x="T6" y="T7"/>
                    </a:cxn>
                    <a:cxn ang="0">
                      <a:pos x="T8" y="T9"/>
                    </a:cxn>
                  </a:cxnLst>
                  <a:rect l="0" t="0" r="r" b="b"/>
                  <a:pathLst>
                    <a:path w="43" h="70">
                      <a:moveTo>
                        <a:pt x="14" y="0"/>
                      </a:moveTo>
                      <a:lnTo>
                        <a:pt x="43" y="25"/>
                      </a:lnTo>
                      <a:lnTo>
                        <a:pt x="25" y="70"/>
                      </a:lnTo>
                      <a:lnTo>
                        <a:pt x="0" y="9"/>
                      </a:lnTo>
                      <a:lnTo>
                        <a:pt x="14" y="0"/>
                      </a:lnTo>
                      <a:close/>
                    </a:path>
                  </a:pathLst>
                </a:custGeom>
                <a:solidFill>
                  <a:srgbClr val="CCCCC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15" name="Freeform 182"/>
                <p:cNvSpPr/>
                <p:nvPr/>
              </p:nvSpPr>
              <p:spPr bwMode="auto">
                <a:xfrm>
                  <a:off x="9493439" y="3417039"/>
                  <a:ext cx="325028" cy="819632"/>
                </a:xfrm>
                <a:custGeom>
                  <a:avLst/>
                  <a:gdLst>
                    <a:gd name="T0" fmla="*/ 26 w 69"/>
                    <a:gd name="T1" fmla="*/ 0 h 174"/>
                    <a:gd name="T2" fmla="*/ 69 w 69"/>
                    <a:gd name="T3" fmla="*/ 174 h 174"/>
                    <a:gd name="T4" fmla="*/ 8 w 69"/>
                    <a:gd name="T5" fmla="*/ 78 h 174"/>
                    <a:gd name="T6" fmla="*/ 15 w 69"/>
                    <a:gd name="T7" fmla="*/ 63 h 174"/>
                    <a:gd name="T8" fmla="*/ 0 w 69"/>
                    <a:gd name="T9" fmla="*/ 49 h 174"/>
                    <a:gd name="T10" fmla="*/ 17 w 69"/>
                    <a:gd name="T11" fmla="*/ 7 h 174"/>
                    <a:gd name="T12" fmla="*/ 26 w 69"/>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69" h="174">
                      <a:moveTo>
                        <a:pt x="26" y="0"/>
                      </a:moveTo>
                      <a:lnTo>
                        <a:pt x="69" y="174"/>
                      </a:lnTo>
                      <a:lnTo>
                        <a:pt x="8" y="78"/>
                      </a:lnTo>
                      <a:lnTo>
                        <a:pt x="15" y="63"/>
                      </a:lnTo>
                      <a:lnTo>
                        <a:pt x="0" y="49"/>
                      </a:lnTo>
                      <a:lnTo>
                        <a:pt x="17" y="7"/>
                      </a:lnTo>
                      <a:lnTo>
                        <a:pt x="26" y="0"/>
                      </a:lnTo>
                      <a:close/>
                    </a:path>
                  </a:pathLst>
                </a:custGeom>
                <a:solidFill>
                  <a:srgbClr val="27557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16" name="Freeform 183"/>
                <p:cNvSpPr/>
                <p:nvPr/>
              </p:nvSpPr>
              <p:spPr bwMode="auto">
                <a:xfrm>
                  <a:off x="9818467" y="3374642"/>
                  <a:ext cx="197842" cy="329737"/>
                </a:xfrm>
                <a:custGeom>
                  <a:avLst/>
                  <a:gdLst>
                    <a:gd name="T0" fmla="*/ 29 w 42"/>
                    <a:gd name="T1" fmla="*/ 0 h 70"/>
                    <a:gd name="T2" fmla="*/ 0 w 42"/>
                    <a:gd name="T3" fmla="*/ 25 h 70"/>
                    <a:gd name="T4" fmla="*/ 15 w 42"/>
                    <a:gd name="T5" fmla="*/ 70 h 70"/>
                    <a:gd name="T6" fmla="*/ 42 w 42"/>
                    <a:gd name="T7" fmla="*/ 9 h 70"/>
                    <a:gd name="T8" fmla="*/ 29 w 42"/>
                    <a:gd name="T9" fmla="*/ 0 h 70"/>
                  </a:gdLst>
                  <a:ahLst/>
                  <a:cxnLst>
                    <a:cxn ang="0">
                      <a:pos x="T0" y="T1"/>
                    </a:cxn>
                    <a:cxn ang="0">
                      <a:pos x="T2" y="T3"/>
                    </a:cxn>
                    <a:cxn ang="0">
                      <a:pos x="T4" y="T5"/>
                    </a:cxn>
                    <a:cxn ang="0">
                      <a:pos x="T6" y="T7"/>
                    </a:cxn>
                    <a:cxn ang="0">
                      <a:pos x="T8" y="T9"/>
                    </a:cxn>
                  </a:cxnLst>
                  <a:rect l="0" t="0" r="r" b="b"/>
                  <a:pathLst>
                    <a:path w="42" h="70">
                      <a:moveTo>
                        <a:pt x="29" y="0"/>
                      </a:moveTo>
                      <a:lnTo>
                        <a:pt x="0" y="25"/>
                      </a:lnTo>
                      <a:lnTo>
                        <a:pt x="15" y="70"/>
                      </a:lnTo>
                      <a:lnTo>
                        <a:pt x="42" y="9"/>
                      </a:lnTo>
                      <a:lnTo>
                        <a:pt x="29" y="0"/>
                      </a:lnTo>
                      <a:close/>
                    </a:path>
                  </a:pathLst>
                </a:custGeom>
                <a:solidFill>
                  <a:srgbClr val="CCCCC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17" name="Freeform 184"/>
                <p:cNvSpPr/>
                <p:nvPr/>
              </p:nvSpPr>
              <p:spPr bwMode="auto">
                <a:xfrm>
                  <a:off x="9743099" y="3723221"/>
                  <a:ext cx="146028" cy="513449"/>
                </a:xfrm>
                <a:custGeom>
                  <a:avLst/>
                  <a:gdLst>
                    <a:gd name="T0" fmla="*/ 9 w 31"/>
                    <a:gd name="T1" fmla="*/ 0 h 109"/>
                    <a:gd name="T2" fmla="*/ 22 w 31"/>
                    <a:gd name="T3" fmla="*/ 0 h 109"/>
                    <a:gd name="T4" fmla="*/ 31 w 31"/>
                    <a:gd name="T5" fmla="*/ 76 h 109"/>
                    <a:gd name="T6" fmla="*/ 16 w 31"/>
                    <a:gd name="T7" fmla="*/ 109 h 109"/>
                    <a:gd name="T8" fmla="*/ 0 w 31"/>
                    <a:gd name="T9" fmla="*/ 76 h 109"/>
                    <a:gd name="T10" fmla="*/ 9 w 31"/>
                    <a:gd name="T11" fmla="*/ 0 h 109"/>
                  </a:gdLst>
                  <a:ahLst/>
                  <a:cxnLst>
                    <a:cxn ang="0">
                      <a:pos x="T0" y="T1"/>
                    </a:cxn>
                    <a:cxn ang="0">
                      <a:pos x="T2" y="T3"/>
                    </a:cxn>
                    <a:cxn ang="0">
                      <a:pos x="T4" y="T5"/>
                    </a:cxn>
                    <a:cxn ang="0">
                      <a:pos x="T6" y="T7"/>
                    </a:cxn>
                    <a:cxn ang="0">
                      <a:pos x="T8" y="T9"/>
                    </a:cxn>
                    <a:cxn ang="0">
                      <a:pos x="T10" y="T11"/>
                    </a:cxn>
                  </a:cxnLst>
                  <a:rect l="0" t="0" r="r" b="b"/>
                  <a:pathLst>
                    <a:path w="31" h="109">
                      <a:moveTo>
                        <a:pt x="9" y="0"/>
                      </a:moveTo>
                      <a:lnTo>
                        <a:pt x="22" y="0"/>
                      </a:lnTo>
                      <a:lnTo>
                        <a:pt x="31" y="76"/>
                      </a:lnTo>
                      <a:lnTo>
                        <a:pt x="16" y="109"/>
                      </a:lnTo>
                      <a:lnTo>
                        <a:pt x="0" y="76"/>
                      </a:lnTo>
                      <a:lnTo>
                        <a:pt x="9" y="0"/>
                      </a:lnTo>
                      <a:close/>
                    </a:path>
                  </a:pathLst>
                </a:custGeom>
                <a:solidFill>
                  <a:srgbClr val="FFB26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18" name="Freeform 185"/>
                <p:cNvSpPr/>
                <p:nvPr/>
              </p:nvSpPr>
              <p:spPr bwMode="auto">
                <a:xfrm>
                  <a:off x="9493439" y="2569143"/>
                  <a:ext cx="532291" cy="395684"/>
                </a:xfrm>
                <a:custGeom>
                  <a:avLst/>
                  <a:gdLst>
                    <a:gd name="T0" fmla="*/ 51 w 51"/>
                    <a:gd name="T1" fmla="*/ 15 h 38"/>
                    <a:gd name="T2" fmla="*/ 10 w 51"/>
                    <a:gd name="T3" fmla="*/ 38 h 38"/>
                    <a:gd name="T4" fmla="*/ 51 w 51"/>
                    <a:gd name="T5" fmla="*/ 15 h 38"/>
                  </a:gdLst>
                  <a:ahLst/>
                  <a:cxnLst>
                    <a:cxn ang="0">
                      <a:pos x="T0" y="T1"/>
                    </a:cxn>
                    <a:cxn ang="0">
                      <a:pos x="T2" y="T3"/>
                    </a:cxn>
                    <a:cxn ang="0">
                      <a:pos x="T4" y="T5"/>
                    </a:cxn>
                  </a:cxnLst>
                  <a:rect l="0" t="0" r="r" b="b"/>
                  <a:pathLst>
                    <a:path w="51" h="38">
                      <a:moveTo>
                        <a:pt x="51" y="15"/>
                      </a:moveTo>
                      <a:cubicBezTo>
                        <a:pt x="48" y="21"/>
                        <a:pt x="19" y="37"/>
                        <a:pt x="10" y="38"/>
                      </a:cubicBezTo>
                      <a:cubicBezTo>
                        <a:pt x="0" y="38"/>
                        <a:pt x="9" y="0"/>
                        <a:pt x="51" y="15"/>
                      </a:cubicBezTo>
                      <a:close/>
                    </a:path>
                  </a:pathLst>
                </a:custGeom>
                <a:solidFill>
                  <a:srgbClr val="57291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19" name="Freeform 186"/>
                <p:cNvSpPr/>
                <p:nvPr/>
              </p:nvSpPr>
              <p:spPr bwMode="auto">
                <a:xfrm>
                  <a:off x="9879703" y="2569143"/>
                  <a:ext cx="230817" cy="395684"/>
                </a:xfrm>
                <a:custGeom>
                  <a:avLst/>
                  <a:gdLst>
                    <a:gd name="T0" fmla="*/ 0 w 22"/>
                    <a:gd name="T1" fmla="*/ 15 h 38"/>
                    <a:gd name="T2" fmla="*/ 18 w 22"/>
                    <a:gd name="T3" fmla="*/ 38 h 38"/>
                    <a:gd name="T4" fmla="*/ 0 w 22"/>
                    <a:gd name="T5" fmla="*/ 15 h 38"/>
                  </a:gdLst>
                  <a:ahLst/>
                  <a:cxnLst>
                    <a:cxn ang="0">
                      <a:pos x="T0" y="T1"/>
                    </a:cxn>
                    <a:cxn ang="0">
                      <a:pos x="T2" y="T3"/>
                    </a:cxn>
                    <a:cxn ang="0">
                      <a:pos x="T4" y="T5"/>
                    </a:cxn>
                  </a:cxnLst>
                  <a:rect l="0" t="0" r="r" b="b"/>
                  <a:pathLst>
                    <a:path w="22" h="38">
                      <a:moveTo>
                        <a:pt x="0" y="15"/>
                      </a:moveTo>
                      <a:cubicBezTo>
                        <a:pt x="1" y="21"/>
                        <a:pt x="14" y="37"/>
                        <a:pt x="18" y="38"/>
                      </a:cubicBezTo>
                      <a:cubicBezTo>
                        <a:pt x="22" y="38"/>
                        <a:pt x="18" y="0"/>
                        <a:pt x="0" y="15"/>
                      </a:cubicBezTo>
                      <a:close/>
                    </a:path>
                  </a:pathLst>
                </a:custGeom>
                <a:solidFill>
                  <a:srgbClr val="57291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20" name="Freeform 187"/>
                <p:cNvSpPr/>
                <p:nvPr/>
              </p:nvSpPr>
              <p:spPr bwMode="auto">
                <a:xfrm>
                  <a:off x="9615913" y="3374642"/>
                  <a:ext cx="202554" cy="273211"/>
                </a:xfrm>
                <a:custGeom>
                  <a:avLst/>
                  <a:gdLst>
                    <a:gd name="T0" fmla="*/ 14 w 43"/>
                    <a:gd name="T1" fmla="*/ 0 h 58"/>
                    <a:gd name="T2" fmla="*/ 43 w 43"/>
                    <a:gd name="T3" fmla="*/ 25 h 58"/>
                    <a:gd name="T4" fmla="*/ 25 w 43"/>
                    <a:gd name="T5" fmla="*/ 58 h 58"/>
                    <a:gd name="T6" fmla="*/ 0 w 43"/>
                    <a:gd name="T7" fmla="*/ 9 h 58"/>
                    <a:gd name="T8" fmla="*/ 14 w 43"/>
                    <a:gd name="T9" fmla="*/ 0 h 58"/>
                  </a:gdLst>
                  <a:ahLst/>
                  <a:cxnLst>
                    <a:cxn ang="0">
                      <a:pos x="T0" y="T1"/>
                    </a:cxn>
                    <a:cxn ang="0">
                      <a:pos x="T2" y="T3"/>
                    </a:cxn>
                    <a:cxn ang="0">
                      <a:pos x="T4" y="T5"/>
                    </a:cxn>
                    <a:cxn ang="0">
                      <a:pos x="T6" y="T7"/>
                    </a:cxn>
                    <a:cxn ang="0">
                      <a:pos x="T8" y="T9"/>
                    </a:cxn>
                  </a:cxnLst>
                  <a:rect l="0" t="0" r="r" b="b"/>
                  <a:pathLst>
                    <a:path w="43" h="58">
                      <a:moveTo>
                        <a:pt x="14" y="0"/>
                      </a:moveTo>
                      <a:lnTo>
                        <a:pt x="43" y="25"/>
                      </a:lnTo>
                      <a:lnTo>
                        <a:pt x="25" y="58"/>
                      </a:lnTo>
                      <a:lnTo>
                        <a:pt x="0" y="9"/>
                      </a:lnTo>
                      <a:lnTo>
                        <a:pt x="14"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21" name="Freeform 188"/>
                <p:cNvSpPr/>
                <p:nvPr/>
              </p:nvSpPr>
              <p:spPr bwMode="auto">
                <a:xfrm>
                  <a:off x="9521703" y="3417039"/>
                  <a:ext cx="296765" cy="819632"/>
                </a:xfrm>
                <a:custGeom>
                  <a:avLst/>
                  <a:gdLst>
                    <a:gd name="T0" fmla="*/ 20 w 63"/>
                    <a:gd name="T1" fmla="*/ 0 h 174"/>
                    <a:gd name="T2" fmla="*/ 63 w 63"/>
                    <a:gd name="T3" fmla="*/ 174 h 174"/>
                    <a:gd name="T4" fmla="*/ 7 w 63"/>
                    <a:gd name="T5" fmla="*/ 72 h 174"/>
                    <a:gd name="T6" fmla="*/ 18 w 63"/>
                    <a:gd name="T7" fmla="*/ 58 h 174"/>
                    <a:gd name="T8" fmla="*/ 0 w 63"/>
                    <a:gd name="T9" fmla="*/ 45 h 174"/>
                    <a:gd name="T10" fmla="*/ 11 w 63"/>
                    <a:gd name="T11" fmla="*/ 7 h 174"/>
                    <a:gd name="T12" fmla="*/ 20 w 63"/>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63" h="174">
                      <a:moveTo>
                        <a:pt x="20" y="0"/>
                      </a:moveTo>
                      <a:lnTo>
                        <a:pt x="63" y="174"/>
                      </a:lnTo>
                      <a:lnTo>
                        <a:pt x="7" y="72"/>
                      </a:lnTo>
                      <a:lnTo>
                        <a:pt x="18" y="58"/>
                      </a:lnTo>
                      <a:lnTo>
                        <a:pt x="0" y="45"/>
                      </a:lnTo>
                      <a:lnTo>
                        <a:pt x="11" y="7"/>
                      </a:lnTo>
                      <a:lnTo>
                        <a:pt x="20" y="0"/>
                      </a:lnTo>
                      <a:close/>
                    </a:path>
                  </a:pathLst>
                </a:custGeom>
                <a:solidFill>
                  <a:srgbClr val="3F73A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22" name="Freeform 189"/>
                <p:cNvSpPr/>
                <p:nvPr/>
              </p:nvSpPr>
              <p:spPr bwMode="auto">
                <a:xfrm>
                  <a:off x="9818467" y="3417039"/>
                  <a:ext cx="325028" cy="819632"/>
                </a:xfrm>
                <a:custGeom>
                  <a:avLst/>
                  <a:gdLst>
                    <a:gd name="T0" fmla="*/ 42 w 69"/>
                    <a:gd name="T1" fmla="*/ 0 h 174"/>
                    <a:gd name="T2" fmla="*/ 0 w 69"/>
                    <a:gd name="T3" fmla="*/ 174 h 174"/>
                    <a:gd name="T4" fmla="*/ 60 w 69"/>
                    <a:gd name="T5" fmla="*/ 78 h 174"/>
                    <a:gd name="T6" fmla="*/ 51 w 69"/>
                    <a:gd name="T7" fmla="*/ 63 h 174"/>
                    <a:gd name="T8" fmla="*/ 69 w 69"/>
                    <a:gd name="T9" fmla="*/ 49 h 174"/>
                    <a:gd name="T10" fmla="*/ 51 w 69"/>
                    <a:gd name="T11" fmla="*/ 7 h 174"/>
                    <a:gd name="T12" fmla="*/ 42 w 69"/>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69" h="174">
                      <a:moveTo>
                        <a:pt x="42" y="0"/>
                      </a:moveTo>
                      <a:lnTo>
                        <a:pt x="0" y="174"/>
                      </a:lnTo>
                      <a:lnTo>
                        <a:pt x="60" y="78"/>
                      </a:lnTo>
                      <a:lnTo>
                        <a:pt x="51" y="63"/>
                      </a:lnTo>
                      <a:lnTo>
                        <a:pt x="69" y="49"/>
                      </a:lnTo>
                      <a:lnTo>
                        <a:pt x="51" y="7"/>
                      </a:lnTo>
                      <a:lnTo>
                        <a:pt x="42" y="0"/>
                      </a:lnTo>
                      <a:close/>
                    </a:path>
                  </a:pathLst>
                </a:custGeom>
                <a:solidFill>
                  <a:srgbClr val="27557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23" name="Freeform 190"/>
                <p:cNvSpPr/>
                <p:nvPr/>
              </p:nvSpPr>
              <p:spPr bwMode="auto">
                <a:xfrm>
                  <a:off x="9818467" y="3417039"/>
                  <a:ext cx="292053" cy="819632"/>
                </a:xfrm>
                <a:custGeom>
                  <a:avLst/>
                  <a:gdLst>
                    <a:gd name="T0" fmla="*/ 42 w 62"/>
                    <a:gd name="T1" fmla="*/ 0 h 174"/>
                    <a:gd name="T2" fmla="*/ 0 w 62"/>
                    <a:gd name="T3" fmla="*/ 174 h 174"/>
                    <a:gd name="T4" fmla="*/ 53 w 62"/>
                    <a:gd name="T5" fmla="*/ 72 h 174"/>
                    <a:gd name="T6" fmla="*/ 44 w 62"/>
                    <a:gd name="T7" fmla="*/ 58 h 174"/>
                    <a:gd name="T8" fmla="*/ 62 w 62"/>
                    <a:gd name="T9" fmla="*/ 45 h 174"/>
                    <a:gd name="T10" fmla="*/ 51 w 62"/>
                    <a:gd name="T11" fmla="*/ 7 h 174"/>
                    <a:gd name="T12" fmla="*/ 42 w 62"/>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62" h="174">
                      <a:moveTo>
                        <a:pt x="42" y="0"/>
                      </a:moveTo>
                      <a:lnTo>
                        <a:pt x="0" y="174"/>
                      </a:lnTo>
                      <a:lnTo>
                        <a:pt x="53" y="72"/>
                      </a:lnTo>
                      <a:lnTo>
                        <a:pt x="44" y="58"/>
                      </a:lnTo>
                      <a:lnTo>
                        <a:pt x="62" y="45"/>
                      </a:lnTo>
                      <a:lnTo>
                        <a:pt x="51" y="7"/>
                      </a:lnTo>
                      <a:lnTo>
                        <a:pt x="42" y="0"/>
                      </a:lnTo>
                      <a:close/>
                    </a:path>
                  </a:pathLst>
                </a:custGeom>
                <a:solidFill>
                  <a:srgbClr val="3F73A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24" name="Freeform 191"/>
                <p:cNvSpPr/>
                <p:nvPr/>
              </p:nvSpPr>
              <p:spPr bwMode="auto">
                <a:xfrm>
                  <a:off x="9818467" y="3374642"/>
                  <a:ext cx="197842" cy="273211"/>
                </a:xfrm>
                <a:custGeom>
                  <a:avLst/>
                  <a:gdLst>
                    <a:gd name="T0" fmla="*/ 29 w 42"/>
                    <a:gd name="T1" fmla="*/ 0 h 58"/>
                    <a:gd name="T2" fmla="*/ 0 w 42"/>
                    <a:gd name="T3" fmla="*/ 25 h 58"/>
                    <a:gd name="T4" fmla="*/ 15 w 42"/>
                    <a:gd name="T5" fmla="*/ 58 h 58"/>
                    <a:gd name="T6" fmla="*/ 42 w 42"/>
                    <a:gd name="T7" fmla="*/ 9 h 58"/>
                    <a:gd name="T8" fmla="*/ 29 w 42"/>
                    <a:gd name="T9" fmla="*/ 0 h 58"/>
                  </a:gdLst>
                  <a:ahLst/>
                  <a:cxnLst>
                    <a:cxn ang="0">
                      <a:pos x="T0" y="T1"/>
                    </a:cxn>
                    <a:cxn ang="0">
                      <a:pos x="T2" y="T3"/>
                    </a:cxn>
                    <a:cxn ang="0">
                      <a:pos x="T4" y="T5"/>
                    </a:cxn>
                    <a:cxn ang="0">
                      <a:pos x="T6" y="T7"/>
                    </a:cxn>
                    <a:cxn ang="0">
                      <a:pos x="T8" y="T9"/>
                    </a:cxn>
                  </a:cxnLst>
                  <a:rect l="0" t="0" r="r" b="b"/>
                  <a:pathLst>
                    <a:path w="42" h="58">
                      <a:moveTo>
                        <a:pt x="29" y="0"/>
                      </a:moveTo>
                      <a:lnTo>
                        <a:pt x="0" y="25"/>
                      </a:lnTo>
                      <a:lnTo>
                        <a:pt x="15" y="58"/>
                      </a:lnTo>
                      <a:lnTo>
                        <a:pt x="42" y="9"/>
                      </a:lnTo>
                      <a:lnTo>
                        <a:pt x="29"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25" name="Freeform 192"/>
                <p:cNvSpPr/>
                <p:nvPr/>
              </p:nvSpPr>
              <p:spPr bwMode="auto">
                <a:xfrm>
                  <a:off x="9766650" y="3647853"/>
                  <a:ext cx="103632" cy="84790"/>
                </a:xfrm>
                <a:custGeom>
                  <a:avLst/>
                  <a:gdLst>
                    <a:gd name="T0" fmla="*/ 2 w 10"/>
                    <a:gd name="T1" fmla="*/ 0 h 8"/>
                    <a:gd name="T2" fmla="*/ 8 w 10"/>
                    <a:gd name="T3" fmla="*/ 0 h 8"/>
                    <a:gd name="T4" fmla="*/ 8 w 10"/>
                    <a:gd name="T5" fmla="*/ 8 h 8"/>
                    <a:gd name="T6" fmla="*/ 2 w 10"/>
                    <a:gd name="T7" fmla="*/ 8 h 8"/>
                    <a:gd name="T8" fmla="*/ 2 w 10"/>
                    <a:gd name="T9" fmla="*/ 0 h 8"/>
                  </a:gdLst>
                  <a:ahLst/>
                  <a:cxnLst>
                    <a:cxn ang="0">
                      <a:pos x="T0" y="T1"/>
                    </a:cxn>
                    <a:cxn ang="0">
                      <a:pos x="T2" y="T3"/>
                    </a:cxn>
                    <a:cxn ang="0">
                      <a:pos x="T4" y="T5"/>
                    </a:cxn>
                    <a:cxn ang="0">
                      <a:pos x="T6" y="T7"/>
                    </a:cxn>
                    <a:cxn ang="0">
                      <a:pos x="T8" y="T9"/>
                    </a:cxn>
                  </a:cxnLst>
                  <a:rect l="0" t="0" r="r" b="b"/>
                  <a:pathLst>
                    <a:path w="10" h="8">
                      <a:moveTo>
                        <a:pt x="2" y="0"/>
                      </a:moveTo>
                      <a:cubicBezTo>
                        <a:pt x="8" y="0"/>
                        <a:pt x="8" y="0"/>
                        <a:pt x="8" y="0"/>
                      </a:cubicBezTo>
                      <a:cubicBezTo>
                        <a:pt x="10" y="3"/>
                        <a:pt x="10" y="5"/>
                        <a:pt x="8" y="8"/>
                      </a:cubicBezTo>
                      <a:cubicBezTo>
                        <a:pt x="2" y="8"/>
                        <a:pt x="2" y="8"/>
                        <a:pt x="2" y="8"/>
                      </a:cubicBezTo>
                      <a:cubicBezTo>
                        <a:pt x="0" y="5"/>
                        <a:pt x="0" y="3"/>
                        <a:pt x="2" y="0"/>
                      </a:cubicBezTo>
                      <a:close/>
                    </a:path>
                  </a:pathLst>
                </a:custGeom>
                <a:solidFill>
                  <a:srgbClr val="FFB26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226" name="Freeform 193"/>
                <p:cNvSpPr/>
                <p:nvPr/>
              </p:nvSpPr>
              <p:spPr bwMode="auto">
                <a:xfrm>
                  <a:off x="9794913" y="4236670"/>
                  <a:ext cx="42396" cy="240238"/>
                </a:xfrm>
                <a:custGeom>
                  <a:avLst/>
                  <a:gdLst>
                    <a:gd name="T0" fmla="*/ 0 w 4"/>
                    <a:gd name="T1" fmla="*/ 23 h 23"/>
                    <a:gd name="T2" fmla="*/ 3 w 4"/>
                    <a:gd name="T3" fmla="*/ 23 h 23"/>
                    <a:gd name="T4" fmla="*/ 2 w 4"/>
                    <a:gd name="T5" fmla="*/ 0 h 23"/>
                    <a:gd name="T6" fmla="*/ 0 w 4"/>
                    <a:gd name="T7" fmla="*/ 23 h 23"/>
                  </a:gdLst>
                  <a:ahLst/>
                  <a:cxnLst>
                    <a:cxn ang="0">
                      <a:pos x="T0" y="T1"/>
                    </a:cxn>
                    <a:cxn ang="0">
                      <a:pos x="T2" y="T3"/>
                    </a:cxn>
                    <a:cxn ang="0">
                      <a:pos x="T4" y="T5"/>
                    </a:cxn>
                    <a:cxn ang="0">
                      <a:pos x="T6" y="T7"/>
                    </a:cxn>
                  </a:cxnLst>
                  <a:rect l="0" t="0" r="r" b="b"/>
                  <a:pathLst>
                    <a:path w="4" h="23">
                      <a:moveTo>
                        <a:pt x="0" y="23"/>
                      </a:moveTo>
                      <a:cubicBezTo>
                        <a:pt x="1" y="23"/>
                        <a:pt x="2" y="23"/>
                        <a:pt x="3" y="23"/>
                      </a:cubicBezTo>
                      <a:cubicBezTo>
                        <a:pt x="4" y="18"/>
                        <a:pt x="3" y="3"/>
                        <a:pt x="2" y="0"/>
                      </a:cubicBezTo>
                      <a:cubicBezTo>
                        <a:pt x="1" y="2"/>
                        <a:pt x="0" y="17"/>
                        <a:pt x="0" y="23"/>
                      </a:cubicBezTo>
                      <a:close/>
                    </a:path>
                  </a:pathLst>
                </a:custGeom>
                <a:solidFill>
                  <a:srgbClr val="27557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grpSp>
        <p:sp>
          <p:nvSpPr>
            <p:cNvPr id="284" name="Freeform 53"/>
            <p:cNvSpPr/>
            <p:nvPr/>
          </p:nvSpPr>
          <p:spPr bwMode="auto">
            <a:xfrm>
              <a:off x="11163353" y="5810864"/>
              <a:ext cx="126926" cy="110735"/>
            </a:xfrm>
            <a:custGeom>
              <a:avLst/>
              <a:gdLst>
                <a:gd name="T0" fmla="*/ 48 w 1020"/>
                <a:gd name="T1" fmla="*/ 645 h 890"/>
                <a:gd name="T2" fmla="*/ 109 w 1020"/>
                <a:gd name="T3" fmla="*/ 583 h 890"/>
                <a:gd name="T4" fmla="*/ 582 w 1020"/>
                <a:gd name="T5" fmla="*/ 674 h 890"/>
                <a:gd name="T6" fmla="*/ 300 w 1020"/>
                <a:gd name="T7" fmla="*/ 389 h 890"/>
                <a:gd name="T8" fmla="*/ 223 w 1020"/>
                <a:gd name="T9" fmla="*/ 467 h 890"/>
                <a:gd name="T10" fmla="*/ 103 w 1020"/>
                <a:gd name="T11" fmla="*/ 349 h 890"/>
                <a:gd name="T12" fmla="*/ 314 w 1020"/>
                <a:gd name="T13" fmla="*/ 135 h 890"/>
                <a:gd name="T14" fmla="*/ 450 w 1020"/>
                <a:gd name="T15" fmla="*/ 110 h 890"/>
                <a:gd name="T16" fmla="*/ 511 w 1020"/>
                <a:gd name="T17" fmla="*/ 172 h 890"/>
                <a:gd name="T18" fmla="*/ 406 w 1020"/>
                <a:gd name="T19" fmla="*/ 281 h 890"/>
                <a:gd name="T20" fmla="*/ 691 w 1020"/>
                <a:gd name="T21" fmla="*/ 568 h 890"/>
                <a:gd name="T22" fmla="*/ 465 w 1020"/>
                <a:gd name="T23" fmla="*/ 0 h 890"/>
                <a:gd name="T24" fmla="*/ 798 w 1020"/>
                <a:gd name="T25" fmla="*/ 674 h 890"/>
                <a:gd name="T26" fmla="*/ 875 w 1020"/>
                <a:gd name="T27" fmla="*/ 754 h 890"/>
                <a:gd name="T28" fmla="*/ 773 w 1020"/>
                <a:gd name="T29" fmla="*/ 853 h 890"/>
                <a:gd name="T30" fmla="*/ 694 w 1020"/>
                <a:gd name="T31" fmla="*/ 779 h 890"/>
                <a:gd name="T32" fmla="*/ 156 w 1020"/>
                <a:gd name="T33" fmla="*/ 761 h 890"/>
                <a:gd name="T34" fmla="*/ 121 w 1020"/>
                <a:gd name="T35" fmla="*/ 837 h 890"/>
                <a:gd name="T36" fmla="*/ 34 w 1020"/>
                <a:gd name="T37" fmla="*/ 821 h 890"/>
                <a:gd name="T38" fmla="*/ 110 w 1020"/>
                <a:gd name="T39" fmla="*/ 719 h 890"/>
                <a:gd name="T40" fmla="*/ 48 w 1020"/>
                <a:gd name="T41" fmla="*/ 645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0" h="890">
                  <a:moveTo>
                    <a:pt x="48" y="645"/>
                  </a:moveTo>
                  <a:lnTo>
                    <a:pt x="109" y="583"/>
                  </a:lnTo>
                  <a:cubicBezTo>
                    <a:pt x="239" y="695"/>
                    <a:pt x="389" y="767"/>
                    <a:pt x="582" y="674"/>
                  </a:cubicBezTo>
                  <a:lnTo>
                    <a:pt x="300" y="389"/>
                  </a:lnTo>
                  <a:lnTo>
                    <a:pt x="223" y="467"/>
                  </a:lnTo>
                  <a:lnTo>
                    <a:pt x="103" y="349"/>
                  </a:lnTo>
                  <a:lnTo>
                    <a:pt x="314" y="135"/>
                  </a:lnTo>
                  <a:cubicBezTo>
                    <a:pt x="345" y="150"/>
                    <a:pt x="393" y="151"/>
                    <a:pt x="450" y="110"/>
                  </a:cubicBezTo>
                  <a:lnTo>
                    <a:pt x="511" y="172"/>
                  </a:lnTo>
                  <a:lnTo>
                    <a:pt x="406" y="281"/>
                  </a:lnTo>
                  <a:lnTo>
                    <a:pt x="691" y="568"/>
                  </a:lnTo>
                  <a:cubicBezTo>
                    <a:pt x="797" y="389"/>
                    <a:pt x="710" y="122"/>
                    <a:pt x="465" y="0"/>
                  </a:cubicBezTo>
                  <a:cubicBezTo>
                    <a:pt x="707" y="12"/>
                    <a:pt x="1020" y="289"/>
                    <a:pt x="798" y="674"/>
                  </a:cubicBezTo>
                  <a:lnTo>
                    <a:pt x="875" y="754"/>
                  </a:lnTo>
                  <a:lnTo>
                    <a:pt x="773" y="853"/>
                  </a:lnTo>
                  <a:lnTo>
                    <a:pt x="694" y="779"/>
                  </a:lnTo>
                  <a:cubicBezTo>
                    <a:pt x="489" y="890"/>
                    <a:pt x="302" y="877"/>
                    <a:pt x="156" y="761"/>
                  </a:cubicBezTo>
                  <a:cubicBezTo>
                    <a:pt x="164" y="788"/>
                    <a:pt x="147" y="819"/>
                    <a:pt x="121" y="837"/>
                  </a:cubicBezTo>
                  <a:cubicBezTo>
                    <a:pt x="89" y="858"/>
                    <a:pt x="54" y="851"/>
                    <a:pt x="34" y="821"/>
                  </a:cubicBezTo>
                  <a:cubicBezTo>
                    <a:pt x="0" y="770"/>
                    <a:pt x="55" y="707"/>
                    <a:pt x="110" y="719"/>
                  </a:cubicBezTo>
                  <a:cubicBezTo>
                    <a:pt x="88" y="697"/>
                    <a:pt x="67" y="673"/>
                    <a:pt x="48" y="645"/>
                  </a:cubicBezTo>
                  <a:close/>
                </a:path>
              </a:pathLst>
            </a:custGeom>
            <a:solidFill>
              <a:srgbClr val="C8000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53"/>
            <p:cNvSpPr/>
            <p:nvPr/>
          </p:nvSpPr>
          <p:spPr bwMode="auto">
            <a:xfrm>
              <a:off x="11650372" y="5711796"/>
              <a:ext cx="101537" cy="88585"/>
            </a:xfrm>
            <a:custGeom>
              <a:avLst/>
              <a:gdLst>
                <a:gd name="T0" fmla="*/ 48 w 1020"/>
                <a:gd name="T1" fmla="*/ 645 h 890"/>
                <a:gd name="T2" fmla="*/ 109 w 1020"/>
                <a:gd name="T3" fmla="*/ 583 h 890"/>
                <a:gd name="T4" fmla="*/ 582 w 1020"/>
                <a:gd name="T5" fmla="*/ 674 h 890"/>
                <a:gd name="T6" fmla="*/ 300 w 1020"/>
                <a:gd name="T7" fmla="*/ 389 h 890"/>
                <a:gd name="T8" fmla="*/ 223 w 1020"/>
                <a:gd name="T9" fmla="*/ 467 h 890"/>
                <a:gd name="T10" fmla="*/ 103 w 1020"/>
                <a:gd name="T11" fmla="*/ 349 h 890"/>
                <a:gd name="T12" fmla="*/ 314 w 1020"/>
                <a:gd name="T13" fmla="*/ 135 h 890"/>
                <a:gd name="T14" fmla="*/ 450 w 1020"/>
                <a:gd name="T15" fmla="*/ 110 h 890"/>
                <a:gd name="T16" fmla="*/ 511 w 1020"/>
                <a:gd name="T17" fmla="*/ 172 h 890"/>
                <a:gd name="T18" fmla="*/ 406 w 1020"/>
                <a:gd name="T19" fmla="*/ 281 h 890"/>
                <a:gd name="T20" fmla="*/ 691 w 1020"/>
                <a:gd name="T21" fmla="*/ 568 h 890"/>
                <a:gd name="T22" fmla="*/ 465 w 1020"/>
                <a:gd name="T23" fmla="*/ 0 h 890"/>
                <a:gd name="T24" fmla="*/ 798 w 1020"/>
                <a:gd name="T25" fmla="*/ 674 h 890"/>
                <a:gd name="T26" fmla="*/ 875 w 1020"/>
                <a:gd name="T27" fmla="*/ 754 h 890"/>
                <a:gd name="T28" fmla="*/ 773 w 1020"/>
                <a:gd name="T29" fmla="*/ 853 h 890"/>
                <a:gd name="T30" fmla="*/ 694 w 1020"/>
                <a:gd name="T31" fmla="*/ 779 h 890"/>
                <a:gd name="T32" fmla="*/ 156 w 1020"/>
                <a:gd name="T33" fmla="*/ 761 h 890"/>
                <a:gd name="T34" fmla="*/ 121 w 1020"/>
                <a:gd name="T35" fmla="*/ 837 h 890"/>
                <a:gd name="T36" fmla="*/ 34 w 1020"/>
                <a:gd name="T37" fmla="*/ 821 h 890"/>
                <a:gd name="T38" fmla="*/ 110 w 1020"/>
                <a:gd name="T39" fmla="*/ 719 h 890"/>
                <a:gd name="T40" fmla="*/ 48 w 1020"/>
                <a:gd name="T41" fmla="*/ 645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0" h="890">
                  <a:moveTo>
                    <a:pt x="48" y="645"/>
                  </a:moveTo>
                  <a:lnTo>
                    <a:pt x="109" y="583"/>
                  </a:lnTo>
                  <a:cubicBezTo>
                    <a:pt x="239" y="695"/>
                    <a:pt x="389" y="767"/>
                    <a:pt x="582" y="674"/>
                  </a:cubicBezTo>
                  <a:lnTo>
                    <a:pt x="300" y="389"/>
                  </a:lnTo>
                  <a:lnTo>
                    <a:pt x="223" y="467"/>
                  </a:lnTo>
                  <a:lnTo>
                    <a:pt x="103" y="349"/>
                  </a:lnTo>
                  <a:lnTo>
                    <a:pt x="314" y="135"/>
                  </a:lnTo>
                  <a:cubicBezTo>
                    <a:pt x="345" y="150"/>
                    <a:pt x="393" y="151"/>
                    <a:pt x="450" y="110"/>
                  </a:cubicBezTo>
                  <a:lnTo>
                    <a:pt x="511" y="172"/>
                  </a:lnTo>
                  <a:lnTo>
                    <a:pt x="406" y="281"/>
                  </a:lnTo>
                  <a:lnTo>
                    <a:pt x="691" y="568"/>
                  </a:lnTo>
                  <a:cubicBezTo>
                    <a:pt x="797" y="389"/>
                    <a:pt x="710" y="122"/>
                    <a:pt x="465" y="0"/>
                  </a:cubicBezTo>
                  <a:cubicBezTo>
                    <a:pt x="707" y="12"/>
                    <a:pt x="1020" y="289"/>
                    <a:pt x="798" y="674"/>
                  </a:cubicBezTo>
                  <a:lnTo>
                    <a:pt x="875" y="754"/>
                  </a:lnTo>
                  <a:lnTo>
                    <a:pt x="773" y="853"/>
                  </a:lnTo>
                  <a:lnTo>
                    <a:pt x="694" y="779"/>
                  </a:lnTo>
                  <a:cubicBezTo>
                    <a:pt x="489" y="890"/>
                    <a:pt x="302" y="877"/>
                    <a:pt x="156" y="761"/>
                  </a:cubicBezTo>
                  <a:cubicBezTo>
                    <a:pt x="164" y="788"/>
                    <a:pt x="147" y="819"/>
                    <a:pt x="121" y="837"/>
                  </a:cubicBezTo>
                  <a:cubicBezTo>
                    <a:pt x="89" y="858"/>
                    <a:pt x="54" y="851"/>
                    <a:pt x="34" y="821"/>
                  </a:cubicBezTo>
                  <a:cubicBezTo>
                    <a:pt x="0" y="770"/>
                    <a:pt x="55" y="707"/>
                    <a:pt x="110" y="719"/>
                  </a:cubicBezTo>
                  <a:cubicBezTo>
                    <a:pt x="88" y="697"/>
                    <a:pt x="67" y="673"/>
                    <a:pt x="48" y="645"/>
                  </a:cubicBezTo>
                  <a:close/>
                </a:path>
              </a:pathLst>
            </a:custGeom>
            <a:solidFill>
              <a:srgbClr val="C8000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1178" name="直接连接符 1177"/>
          <p:cNvCxnSpPr/>
          <p:nvPr/>
        </p:nvCxnSpPr>
        <p:spPr bwMode="auto">
          <a:xfrm>
            <a:off x="9682310" y="4268152"/>
            <a:ext cx="0" cy="722899"/>
          </a:xfrm>
          <a:prstGeom prst="line">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91" name="直接连接符 290"/>
          <p:cNvCxnSpPr/>
          <p:nvPr/>
        </p:nvCxnSpPr>
        <p:spPr bwMode="auto">
          <a:xfrm flipV="1">
            <a:off x="10587185" y="4268152"/>
            <a:ext cx="0" cy="722899"/>
          </a:xfrm>
          <a:prstGeom prst="line">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cSld>
  <p:clrMapOvr>
    <a:masterClrMapping/>
  </p:clrMapOvr>
  <p:transition advTm="38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smtClean="0">
                <a:solidFill>
                  <a:schemeClr val="bg1"/>
                </a:solidFill>
                <a:latin typeface="微软雅黑" panose="020B0503020204020204" pitchFamily="34" charset="-122"/>
                <a:ea typeface="微软雅黑" panose="020B0503020204020204" pitchFamily="34" charset="-122"/>
              </a:rPr>
              <a:t>不忘初心，牢记使命</a:t>
            </a:r>
            <a:endPar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sp>
        <p:nvSpPr>
          <p:cNvPr id="8" name="矩形 7"/>
          <p:cNvSpPr/>
          <p:nvPr/>
        </p:nvSpPr>
        <p:spPr bwMode="auto">
          <a:xfrm>
            <a:off x="3634591" y="2970129"/>
            <a:ext cx="2452344" cy="3195175"/>
          </a:xfrm>
          <a:prstGeom prst="rect">
            <a:avLst/>
          </a:prstGeom>
          <a:solidFill>
            <a:schemeClr val="bg1"/>
          </a:solidFill>
          <a:ln w="9525" cap="flat" cmpd="sng" algn="ctr">
            <a:solidFill>
              <a:schemeClr val="tx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9" name="TextBox 46"/>
          <p:cNvSpPr txBox="1">
            <a:spLocks noChangeArrowheads="1"/>
          </p:cNvSpPr>
          <p:nvPr/>
        </p:nvSpPr>
        <p:spPr bwMode="auto">
          <a:xfrm>
            <a:off x="3722117" y="3594594"/>
            <a:ext cx="2235554" cy="2305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sz="1600">
                <a:latin typeface="微软雅黑" panose="020B0503020204020204" pitchFamily="34" charset="-122"/>
                <a:ea typeface="微软雅黑" panose="020B0503020204020204" pitchFamily="34" charset="-122"/>
              </a:defRPr>
            </a:lvl1pPr>
          </a:lstStyle>
          <a:p>
            <a:pPr>
              <a:lnSpc>
                <a:spcPct val="130000"/>
              </a:lnSpc>
            </a:pPr>
            <a:r>
              <a:rPr lang="zh-CN" altLang="en-US" sz="1400" b="1" dirty="0" smtClean="0"/>
              <a:t>认真贯彻新时代党的建设总要求，奔着问题去，以刮骨疗伤的勇气、坚忍不拔的韧劲坚决予以整治，同一切影响党的先进性、弱化党的纯洁性的问题作坚决斗争，努力把我们党建设得更加坚强有力</a:t>
            </a:r>
            <a:endParaRPr lang="zh-CN" altLang="zh-CN" sz="1400" b="1" dirty="0" smtClean="0">
              <a:sym typeface="+mn-lt"/>
            </a:endParaRPr>
          </a:p>
        </p:txBody>
      </p:sp>
      <p:sp>
        <p:nvSpPr>
          <p:cNvPr id="10" name="矩形 9"/>
          <p:cNvSpPr/>
          <p:nvPr/>
        </p:nvSpPr>
        <p:spPr bwMode="auto">
          <a:xfrm>
            <a:off x="6249454" y="2970129"/>
            <a:ext cx="2452344" cy="3195175"/>
          </a:xfrm>
          <a:prstGeom prst="rect">
            <a:avLst/>
          </a:prstGeom>
          <a:solidFill>
            <a:schemeClr val="bg1"/>
          </a:solidFill>
          <a:ln w="9525" cap="flat" cmpd="sng" algn="ctr">
            <a:solidFill>
              <a:schemeClr val="tx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1" name="矩形 10"/>
          <p:cNvSpPr/>
          <p:nvPr/>
        </p:nvSpPr>
        <p:spPr bwMode="auto">
          <a:xfrm>
            <a:off x="8864317" y="2970129"/>
            <a:ext cx="2452344" cy="3195175"/>
          </a:xfrm>
          <a:prstGeom prst="rect">
            <a:avLst/>
          </a:prstGeom>
          <a:solidFill>
            <a:schemeClr val="bg1"/>
          </a:solidFill>
          <a:ln w="9525" cap="flat" cmpd="sng" algn="ctr">
            <a:solidFill>
              <a:schemeClr val="tx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2" name="TextBox 46"/>
          <p:cNvSpPr txBox="1">
            <a:spLocks noChangeArrowheads="1"/>
          </p:cNvSpPr>
          <p:nvPr/>
        </p:nvSpPr>
        <p:spPr bwMode="auto">
          <a:xfrm>
            <a:off x="8977878" y="3650001"/>
            <a:ext cx="2233071" cy="1567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sz="1600">
                <a:latin typeface="微软雅黑" panose="020B0503020204020204" pitchFamily="34" charset="-122"/>
                <a:ea typeface="微软雅黑" panose="020B0503020204020204" pitchFamily="34" charset="-122"/>
              </a:defRPr>
            </a:lvl1pPr>
          </a:lstStyle>
          <a:p>
            <a:pPr>
              <a:lnSpc>
                <a:spcPct val="140000"/>
              </a:lnSpc>
            </a:pPr>
            <a:r>
              <a:rPr lang="zh-CN" altLang="en-US" sz="1400" b="1" dirty="0" smtClean="0"/>
              <a:t>教育引导广大党员干部发扬革命传统和优良作风，团结带领人民把党的十九大绘就的宏伟蓝图一步一步变为美好现实。</a:t>
            </a:r>
            <a:endParaRPr lang="zh-CN" altLang="zh-CN" sz="1400" b="1" dirty="0">
              <a:cs typeface="+mn-ea"/>
              <a:sym typeface="+mn-lt"/>
            </a:endParaRPr>
          </a:p>
        </p:txBody>
      </p:sp>
      <p:sp>
        <p:nvSpPr>
          <p:cNvPr id="13" name="矩形 12"/>
          <p:cNvSpPr/>
          <p:nvPr/>
        </p:nvSpPr>
        <p:spPr bwMode="auto">
          <a:xfrm>
            <a:off x="1003685" y="2970129"/>
            <a:ext cx="2452344" cy="3195175"/>
          </a:xfrm>
          <a:prstGeom prst="rect">
            <a:avLst/>
          </a:prstGeom>
          <a:solidFill>
            <a:schemeClr val="bg1"/>
          </a:solidFill>
          <a:ln w="9525" cap="flat" cmpd="sng" algn="ctr">
            <a:solidFill>
              <a:schemeClr val="tx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14" name="波形 13"/>
          <p:cNvSpPr/>
          <p:nvPr/>
        </p:nvSpPr>
        <p:spPr bwMode="auto">
          <a:xfrm>
            <a:off x="1241227" y="2363325"/>
            <a:ext cx="2163912" cy="1154152"/>
          </a:xfrm>
          <a:prstGeom prst="wave">
            <a:avLst>
              <a:gd name="adj1" fmla="val 6180"/>
              <a:gd name="adj2" fmla="val -10000"/>
            </a:avLst>
          </a:prstGeom>
          <a:gradFill>
            <a:gsLst>
              <a:gs pos="100000">
                <a:srgbClr val="E04B53">
                  <a:lumMod val="90000"/>
                  <a:lumOff val="10000"/>
                </a:srgbClr>
              </a:gs>
              <a:gs pos="29000">
                <a:schemeClr val="accent2">
                  <a:lumMod val="90000"/>
                  <a:lumOff val="10000"/>
                </a:schemeClr>
              </a:gs>
              <a:gs pos="0">
                <a:schemeClr val="accent2">
                  <a:lumMod val="90000"/>
                </a:schemeClr>
              </a:gs>
              <a:gs pos="76000">
                <a:schemeClr val="accent2">
                  <a:lumMod val="85000"/>
                </a:schemeClr>
              </a:gs>
            </a:gsLst>
            <a:lin ang="900000" scaled="0"/>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000" b="1" dirty="0" smtClean="0">
                <a:solidFill>
                  <a:srgbClr val="FFFF00"/>
                </a:solidFill>
                <a:latin typeface="微软雅黑" panose="020B0503020204020204" pitchFamily="34" charset="-122"/>
                <a:ea typeface="微软雅黑" panose="020B0503020204020204" pitchFamily="34" charset="-122"/>
              </a:rPr>
              <a:t>就是要</a:t>
            </a:r>
            <a:endParaRPr lang="zh-CN" altLang="en-US" sz="2000" b="1" dirty="0">
              <a:solidFill>
                <a:srgbClr val="FFFF00"/>
              </a:solidFill>
              <a:latin typeface="微软雅黑" panose="020B0503020204020204" pitchFamily="34" charset="-122"/>
              <a:ea typeface="微软雅黑" panose="020B0503020204020204" pitchFamily="34" charset="-122"/>
            </a:endParaRPr>
          </a:p>
        </p:txBody>
      </p:sp>
      <p:sp>
        <p:nvSpPr>
          <p:cNvPr id="15" name="波形 14"/>
          <p:cNvSpPr/>
          <p:nvPr/>
        </p:nvSpPr>
        <p:spPr bwMode="auto">
          <a:xfrm>
            <a:off x="3874118" y="2363325"/>
            <a:ext cx="2163912" cy="1154152"/>
          </a:xfrm>
          <a:prstGeom prst="wave">
            <a:avLst>
              <a:gd name="adj1" fmla="val 6180"/>
              <a:gd name="adj2" fmla="val -10000"/>
            </a:avLst>
          </a:prstGeom>
          <a:gradFill>
            <a:gsLst>
              <a:gs pos="100000">
                <a:srgbClr val="E04B53">
                  <a:lumMod val="90000"/>
                  <a:lumOff val="10000"/>
                </a:srgbClr>
              </a:gs>
              <a:gs pos="29000">
                <a:schemeClr val="accent2">
                  <a:lumMod val="90000"/>
                  <a:lumOff val="10000"/>
                </a:schemeClr>
              </a:gs>
              <a:gs pos="0">
                <a:schemeClr val="accent2">
                  <a:lumMod val="90000"/>
                </a:schemeClr>
              </a:gs>
              <a:gs pos="76000">
                <a:schemeClr val="accent2">
                  <a:lumMod val="85000"/>
                </a:schemeClr>
              </a:gs>
            </a:gsLst>
            <a:lin ang="900000" scaled="0"/>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000" b="1" dirty="0" smtClean="0">
                <a:solidFill>
                  <a:srgbClr val="FFFF00"/>
                </a:solidFill>
                <a:latin typeface="微软雅黑" panose="020B0503020204020204" pitchFamily="34" charset="-122"/>
                <a:ea typeface="微软雅黑" panose="020B0503020204020204" pitchFamily="34" charset="-122"/>
              </a:rPr>
              <a:t>就是要</a:t>
            </a:r>
            <a:endParaRPr lang="zh-CN" altLang="en-US" sz="2000" b="1" dirty="0">
              <a:solidFill>
                <a:srgbClr val="FFFF00"/>
              </a:solidFill>
              <a:latin typeface="微软雅黑" panose="020B0503020204020204" pitchFamily="34" charset="-122"/>
              <a:ea typeface="微软雅黑" panose="020B0503020204020204" pitchFamily="34" charset="-122"/>
            </a:endParaRPr>
          </a:p>
        </p:txBody>
      </p:sp>
      <p:sp>
        <p:nvSpPr>
          <p:cNvPr id="16" name="波形 15"/>
          <p:cNvSpPr/>
          <p:nvPr/>
        </p:nvSpPr>
        <p:spPr bwMode="auto">
          <a:xfrm>
            <a:off x="6507009" y="2363325"/>
            <a:ext cx="2163912" cy="1154152"/>
          </a:xfrm>
          <a:prstGeom prst="wave">
            <a:avLst>
              <a:gd name="adj1" fmla="val 6180"/>
              <a:gd name="adj2" fmla="val -10000"/>
            </a:avLst>
          </a:prstGeom>
          <a:gradFill>
            <a:gsLst>
              <a:gs pos="100000">
                <a:srgbClr val="E04B53">
                  <a:lumMod val="90000"/>
                  <a:lumOff val="10000"/>
                </a:srgbClr>
              </a:gs>
              <a:gs pos="29000">
                <a:schemeClr val="accent2">
                  <a:lumMod val="90000"/>
                  <a:lumOff val="10000"/>
                </a:schemeClr>
              </a:gs>
              <a:gs pos="0">
                <a:schemeClr val="accent2">
                  <a:lumMod val="90000"/>
                </a:schemeClr>
              </a:gs>
              <a:gs pos="76000">
                <a:schemeClr val="accent2">
                  <a:lumMod val="85000"/>
                </a:schemeClr>
              </a:gs>
            </a:gsLst>
            <a:lin ang="900000" scaled="0"/>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000" b="1" dirty="0" smtClean="0">
                <a:solidFill>
                  <a:srgbClr val="FFFF00"/>
                </a:solidFill>
                <a:latin typeface="微软雅黑" panose="020B0503020204020204" pitchFamily="34" charset="-122"/>
                <a:ea typeface="微软雅黑" panose="020B0503020204020204" pitchFamily="34" charset="-122"/>
              </a:rPr>
              <a:t>就是要</a:t>
            </a:r>
            <a:endParaRPr lang="zh-CN" altLang="en-US" sz="2000" b="1" dirty="0">
              <a:solidFill>
                <a:srgbClr val="FFFF00"/>
              </a:solidFill>
              <a:latin typeface="微软雅黑" panose="020B0503020204020204" pitchFamily="34" charset="-122"/>
              <a:ea typeface="微软雅黑" panose="020B0503020204020204" pitchFamily="34" charset="-122"/>
            </a:endParaRPr>
          </a:p>
        </p:txBody>
      </p:sp>
      <p:sp>
        <p:nvSpPr>
          <p:cNvPr id="17" name="波形 16"/>
          <p:cNvSpPr/>
          <p:nvPr/>
        </p:nvSpPr>
        <p:spPr bwMode="auto">
          <a:xfrm>
            <a:off x="9139901" y="2363325"/>
            <a:ext cx="2163912" cy="1154152"/>
          </a:xfrm>
          <a:prstGeom prst="wave">
            <a:avLst>
              <a:gd name="adj1" fmla="val 6180"/>
              <a:gd name="adj2" fmla="val -10000"/>
            </a:avLst>
          </a:prstGeom>
          <a:gradFill>
            <a:gsLst>
              <a:gs pos="100000">
                <a:srgbClr val="E04B53">
                  <a:lumMod val="90000"/>
                  <a:lumOff val="10000"/>
                </a:srgbClr>
              </a:gs>
              <a:gs pos="29000">
                <a:schemeClr val="accent2">
                  <a:lumMod val="90000"/>
                  <a:lumOff val="10000"/>
                </a:schemeClr>
              </a:gs>
              <a:gs pos="0">
                <a:schemeClr val="accent2">
                  <a:lumMod val="90000"/>
                </a:schemeClr>
              </a:gs>
              <a:gs pos="76000">
                <a:schemeClr val="accent2">
                  <a:lumMod val="85000"/>
                </a:schemeClr>
              </a:gs>
            </a:gsLst>
            <a:lin ang="900000" scaled="0"/>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000" b="1" dirty="0" smtClean="0">
                <a:solidFill>
                  <a:srgbClr val="FFFF00"/>
                </a:solidFill>
                <a:latin typeface="微软雅黑" panose="020B0503020204020204" pitchFamily="34" charset="-122"/>
                <a:ea typeface="微软雅黑" panose="020B0503020204020204" pitchFamily="34" charset="-122"/>
              </a:rPr>
              <a:t>就是要</a:t>
            </a:r>
            <a:endParaRPr lang="zh-CN" altLang="en-US" sz="2000" b="1" dirty="0">
              <a:solidFill>
                <a:srgbClr val="FFFF00"/>
              </a:solidFill>
              <a:latin typeface="微软雅黑" panose="020B0503020204020204" pitchFamily="34" charset="-122"/>
              <a:ea typeface="微软雅黑" panose="020B0503020204020204" pitchFamily="34" charset="-122"/>
            </a:endParaRPr>
          </a:p>
        </p:txBody>
      </p:sp>
      <p:sp>
        <p:nvSpPr>
          <p:cNvPr id="18" name="TextBox 46"/>
          <p:cNvSpPr txBox="1">
            <a:spLocks noChangeArrowheads="1"/>
          </p:cNvSpPr>
          <p:nvPr/>
        </p:nvSpPr>
        <p:spPr bwMode="auto">
          <a:xfrm>
            <a:off x="1117246" y="3429000"/>
            <a:ext cx="2235554" cy="2655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sz="1600">
                <a:latin typeface="微软雅黑" panose="020B0503020204020204" pitchFamily="34" charset="-122"/>
                <a:ea typeface="微软雅黑" panose="020B0503020204020204" pitchFamily="34" charset="-122"/>
              </a:defRPr>
            </a:lvl1pPr>
          </a:lstStyle>
          <a:p>
            <a:r>
              <a:rPr lang="zh-CN" altLang="en-US" sz="1400" b="1" dirty="0" smtClean="0"/>
              <a:t>持思想建党、理论强党，坚持学思用贯通、知信行统一，推动广大党员干部全面系统学、深入思考学、联系实际学，不断增强“四个意识”、坚定“四个自信”、做到“两个维护”，</a:t>
            </a:r>
            <a:r>
              <a:rPr lang="zh-CN" altLang="en-US" sz="1400" b="1" dirty="0" smtClean="0">
                <a:solidFill>
                  <a:srgbClr val="FF0000"/>
                </a:solidFill>
              </a:rPr>
              <a:t>筑牢信仰之基、补足精神之钙、把稳思想之舵。</a:t>
            </a:r>
            <a:endParaRPr lang="zh-CN" altLang="en-US" sz="1400" b="1" dirty="0" smtClean="0">
              <a:solidFill>
                <a:srgbClr val="FF0000"/>
              </a:solidFill>
              <a:cs typeface="+mn-ea"/>
              <a:sym typeface="+mn-lt"/>
            </a:endParaRPr>
          </a:p>
        </p:txBody>
      </p:sp>
      <p:sp>
        <p:nvSpPr>
          <p:cNvPr id="19" name="TextBox 46"/>
          <p:cNvSpPr txBox="1">
            <a:spLocks noChangeArrowheads="1"/>
          </p:cNvSpPr>
          <p:nvPr/>
        </p:nvSpPr>
        <p:spPr bwMode="auto">
          <a:xfrm>
            <a:off x="6383107" y="3429000"/>
            <a:ext cx="2235554" cy="2689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sz="1600">
                <a:latin typeface="微软雅黑" panose="020B0503020204020204" pitchFamily="34" charset="-122"/>
                <a:ea typeface="微软雅黑" panose="020B0503020204020204" pitchFamily="34" charset="-122"/>
              </a:defRPr>
            </a:lvl1pPr>
          </a:lstStyle>
          <a:p>
            <a:r>
              <a:rPr lang="zh-CN" altLang="en-US" sz="1400" b="1" dirty="0" smtClean="0"/>
              <a:t>续教育引导广大党员干部自觉践行党的根本宗旨，把群众观点、群众路线深深植根于思想中、具体落实到行动上，着力解决群众最关心最现实的利益问题，不断增强人民群众对党的信任和信心，筑牢党长期执政最可靠的阶级基础和群众根基</a:t>
            </a:r>
            <a:r>
              <a:rPr lang="zh-CN" altLang="en-US" dirty="0" smtClean="0"/>
              <a:t>。</a:t>
            </a:r>
            <a:endParaRPr lang="zh-CN" altLang="en-US" dirty="0"/>
          </a:p>
        </p:txBody>
      </p:sp>
      <p:sp>
        <p:nvSpPr>
          <p:cNvPr id="20" name="矩形 19"/>
          <p:cNvSpPr/>
          <p:nvPr/>
        </p:nvSpPr>
        <p:spPr bwMode="auto">
          <a:xfrm>
            <a:off x="1123747" y="1156362"/>
            <a:ext cx="10519250" cy="976494"/>
          </a:xfrm>
          <a:prstGeom prst="rect">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ltLang="zh-CN" b="1" dirty="0" smtClean="0">
              <a:latin typeface="黑体" panose="02010609060101010101" pitchFamily="49" charset="-122"/>
              <a:ea typeface="黑体" panose="02010609060101010101" pitchFamily="49" charset="-122"/>
            </a:endParaRPr>
          </a:p>
          <a:p>
            <a:r>
              <a:rPr lang="zh-CN" altLang="en-US" sz="2000" b="1" dirty="0" smtClean="0">
                <a:latin typeface="微软雅黑" panose="020B0503020204020204" pitchFamily="34" charset="-122"/>
                <a:ea typeface="微软雅黑" panose="020B0503020204020204" pitchFamily="34" charset="-122"/>
              </a:rPr>
              <a:t>       深入学习贯彻习近平新时代中国特色社会主义思想、锤炼忠诚干净担当的政治品格、团结带领全国各族人民为实现伟大梦想共同奋斗。</a:t>
            </a:r>
            <a:endParaRPr lang="zh-CN" altLang="en-US" sz="2000" b="1" dirty="0">
              <a:latin typeface="微软雅黑" panose="020B0503020204020204" pitchFamily="34" charset="-122"/>
              <a:ea typeface="微软雅黑" panose="020B0503020204020204" pitchFamily="34" charset="-122"/>
            </a:endParaRPr>
          </a:p>
        </p:txBody>
      </p:sp>
      <p:sp>
        <p:nvSpPr>
          <p:cNvPr id="21" name="矩形 20"/>
          <p:cNvSpPr/>
          <p:nvPr/>
        </p:nvSpPr>
        <p:spPr>
          <a:xfrm>
            <a:off x="2377776" y="1787294"/>
            <a:ext cx="8401125" cy="1030026"/>
          </a:xfrm>
          <a:prstGeom prst="rect">
            <a:avLst/>
          </a:prstGeom>
        </p:spPr>
        <p:txBody>
          <a:bodyPr wrap="square">
            <a:spAutoFit/>
          </a:bodyPr>
          <a:lstStyle/>
          <a:p>
            <a:endParaRPr lang="en-US" altLang="zh-CN" dirty="0" smtClean="0"/>
          </a:p>
          <a:p>
            <a:endParaRPr lang="zh-CN" altLang="en-US" dirty="0" smtClean="0"/>
          </a:p>
          <a:p>
            <a:pPr algn="just">
              <a:lnSpc>
                <a:spcPct val="120000"/>
              </a:lnSpc>
              <a:spcBef>
                <a:spcPts val="400"/>
              </a:spcBef>
              <a:spcAft>
                <a:spcPts val="400"/>
              </a:spcAft>
            </a:pPr>
            <a:r>
              <a:rPr lang="zh-CN" altLang="en-US" kern="100" dirty="0" smtClean="0">
                <a:solidFill>
                  <a:srgbClr val="3D3D3D"/>
                </a:solidFill>
                <a:latin typeface="微软雅黑" panose="020B0503020204020204" pitchFamily="34" charset="-122"/>
                <a:ea typeface="微软雅黑" panose="020B0503020204020204" pitchFamily="34" charset="-122"/>
              </a:rPr>
              <a:t>。</a:t>
            </a:r>
            <a:endParaRPr lang="zh-CN" altLang="en-US" kern="100" dirty="0">
              <a:solidFill>
                <a:srgbClr val="3D3D3D"/>
              </a:solidFill>
              <a:latin typeface="微软雅黑" panose="020B0503020204020204" pitchFamily="34" charset="-122"/>
              <a:ea typeface="微软雅黑" panose="020B0503020204020204" pitchFamily="34" charset="-122"/>
            </a:endParaRPr>
          </a:p>
        </p:txBody>
      </p:sp>
      <p:sp>
        <p:nvSpPr>
          <p:cNvPr id="22" name="矩形: 圆角 40"/>
          <p:cNvSpPr/>
          <p:nvPr/>
        </p:nvSpPr>
        <p:spPr bwMode="auto">
          <a:xfrm>
            <a:off x="1129829" y="931165"/>
            <a:ext cx="3459090" cy="481611"/>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根本任务</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38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547502" y="2237665"/>
            <a:ext cx="2825954" cy="584775"/>
            <a:chOff x="8547502" y="2237665"/>
            <a:chExt cx="2825954" cy="584775"/>
          </a:xfrm>
        </p:grpSpPr>
        <p:sp>
          <p:nvSpPr>
            <p:cNvPr id="54" name="矩形: 圆角 53"/>
            <p:cNvSpPr/>
            <p:nvPr/>
          </p:nvSpPr>
          <p:spPr bwMode="auto">
            <a:xfrm>
              <a:off x="8547502" y="2276872"/>
              <a:ext cx="2825954" cy="504428"/>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lvl="0" algn="ctr">
                <a:defRPr/>
              </a:pPr>
              <a:endParaRPr kumimoji="0" lang="zh-CN" altLang="en-US" sz="1600" b="1" i="0" u="none" strike="noStrike" kern="1200" cap="none" spc="0" normalizeH="0" baseline="0" noProof="0">
                <a:ln>
                  <a:noFill/>
                </a:ln>
                <a:solidFill>
                  <a:srgbClr val="FFFF00"/>
                </a:solidFill>
                <a:effectLst/>
                <a:uLnTx/>
                <a:uFillTx/>
                <a:latin typeface="微软雅黑" panose="020B0503020204020204" pitchFamily="34" charset="-122"/>
                <a:ea typeface="微软雅黑" panose="020B0503020204020204" pitchFamily="34" charset="-122"/>
              </a:endParaRPr>
            </a:p>
          </p:txBody>
        </p:sp>
        <p:sp>
          <p:nvSpPr>
            <p:cNvPr id="7" name="矩形 6"/>
            <p:cNvSpPr/>
            <p:nvPr/>
          </p:nvSpPr>
          <p:spPr>
            <a:xfrm>
              <a:off x="8949429" y="2237665"/>
              <a:ext cx="2231767" cy="584775"/>
            </a:xfrm>
            <a:prstGeom prst="rect">
              <a:avLst/>
            </a:prstGeom>
          </p:spPr>
          <p:txBody>
            <a:bodyPr wrap="square">
              <a:spAutoFit/>
            </a:bodyPr>
            <a:lstStyle/>
            <a:p>
              <a:pPr lvl="0" algn="ctr">
                <a:defRPr/>
              </a:pPr>
              <a:r>
                <a:rPr lang="zh-CN" altLang="en-US" sz="1600">
                  <a:solidFill>
                    <a:srgbClr val="FFFF00"/>
                  </a:solidFill>
                  <a:latin typeface="微软雅黑" panose="020B0503020204020204" pitchFamily="34" charset="-122"/>
                  <a:ea typeface="微软雅黑" panose="020B0503020204020204" pitchFamily="34" charset="-122"/>
                </a:rPr>
                <a:t>公共就业和人才服务机构党组织</a:t>
              </a:r>
            </a:p>
          </p:txBody>
        </p:sp>
      </p:grpSp>
      <p:sp>
        <p:nvSpPr>
          <p:cNvPr id="60" name="矩形 59"/>
          <p:cNvSpPr/>
          <p:nvPr/>
        </p:nvSpPr>
        <p:spPr bwMode="auto">
          <a:xfrm>
            <a:off x="0" y="3885682"/>
            <a:ext cx="12196763" cy="2972318"/>
          </a:xfrm>
          <a:prstGeom prst="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8" name="矩形 57"/>
          <p:cNvSpPr/>
          <p:nvPr/>
        </p:nvSpPr>
        <p:spPr bwMode="auto">
          <a:xfrm>
            <a:off x="4705350" y="2924944"/>
            <a:ext cx="3080124" cy="3312368"/>
          </a:xfrm>
          <a:prstGeom prst="rec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9" name="矩形 58"/>
          <p:cNvSpPr/>
          <p:nvPr/>
        </p:nvSpPr>
        <p:spPr bwMode="auto">
          <a:xfrm>
            <a:off x="8312382" y="2924944"/>
            <a:ext cx="3080124" cy="3312368"/>
          </a:xfrm>
          <a:prstGeom prst="rec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0" name="矩形 9"/>
          <p:cNvSpPr/>
          <p:nvPr/>
        </p:nvSpPr>
        <p:spPr bwMode="auto">
          <a:xfrm>
            <a:off x="1038225" y="2924944"/>
            <a:ext cx="3314700" cy="3312368"/>
          </a:xfrm>
          <a:prstGeom prst="rec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15" name="标题 6"/>
          <p:cNvSpPr/>
          <p:nvPr/>
        </p:nvSpPr>
        <p:spPr bwMode="auto">
          <a:xfrm>
            <a:off x="1189291"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第七章：流动党员管理</a:t>
            </a:r>
          </a:p>
        </p:txBody>
      </p:sp>
      <p:sp>
        <p:nvSpPr>
          <p:cNvPr id="40" name="TextBox 30"/>
          <p:cNvSpPr txBox="1"/>
          <p:nvPr/>
        </p:nvSpPr>
        <p:spPr>
          <a:xfrm>
            <a:off x="1167337" y="1218567"/>
            <a:ext cx="7883372" cy="497957"/>
          </a:xfrm>
          <a:prstGeom prst="rect">
            <a:avLst/>
          </a:prstGeom>
          <a:noFill/>
        </p:spPr>
        <p:txBody>
          <a:bodyPr wrap="square" rtlCol="0">
            <a:spAutoFit/>
          </a:bodyPr>
          <a:lstStyle/>
          <a:p>
            <a:pPr lvl="0" eaLnBrk="0" hangingPunct="0">
              <a:lnSpc>
                <a:spcPct val="120000"/>
              </a:lnSpc>
              <a:defRPr/>
            </a:pPr>
            <a:r>
              <a:rPr lang="zh-CN" altLang="en-US" sz="2400" b="1">
                <a:solidFill>
                  <a:schemeClr val="accent2"/>
                </a:solidFill>
                <a:latin typeface="微软雅黑" panose="020B0503020204020204" pitchFamily="34" charset="-122"/>
                <a:ea typeface="微软雅黑" panose="020B0503020204020204" pitchFamily="34" charset="-122"/>
              </a:rPr>
              <a:t>农村、社区、人才服务机构党组织</a:t>
            </a:r>
            <a:r>
              <a:rPr lang="zh-CN" altLang="en-US" sz="2400" b="1">
                <a:latin typeface="微软雅黑" panose="020B0503020204020204" pitchFamily="34" charset="-122"/>
                <a:ea typeface="微软雅黑" panose="020B0503020204020204" pitchFamily="34" charset="-122"/>
              </a:rPr>
              <a:t>如何管理流动党员</a:t>
            </a:r>
          </a:p>
        </p:txBody>
      </p:sp>
      <p:sp>
        <p:nvSpPr>
          <p:cNvPr id="41" name="矩形: 圆角 40"/>
          <p:cNvSpPr/>
          <p:nvPr/>
        </p:nvSpPr>
        <p:spPr bwMode="auto">
          <a:xfrm>
            <a:off x="1266825" y="966614"/>
            <a:ext cx="1371600" cy="300211"/>
          </a:xfrm>
          <a:prstGeom prst="roundRect">
            <a:avLst/>
          </a:prstGeom>
          <a:gradFill>
            <a:gsLst>
              <a:gs pos="54000">
                <a:schemeClr val="accent6">
                  <a:lumMod val="98000"/>
                  <a:lumOff val="2000"/>
                </a:schemeClr>
              </a:gs>
              <a:gs pos="0">
                <a:schemeClr val="accent6">
                  <a:lumMod val="85000"/>
                  <a:lumOff val="15000"/>
                </a:schemeClr>
              </a:gs>
              <a:gs pos="100000">
                <a:schemeClr val="accent6">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第三十三条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43" name="矩形 42"/>
          <p:cNvSpPr/>
          <p:nvPr/>
        </p:nvSpPr>
        <p:spPr>
          <a:xfrm>
            <a:off x="1127527" y="3048930"/>
            <a:ext cx="3024673" cy="2803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lvl="0" indent="-285750" algn="just">
              <a:lnSpc>
                <a:spcPct val="120000"/>
              </a:lnSpc>
              <a:spcBef>
                <a:spcPts val="200"/>
              </a:spcBef>
              <a:buFont typeface="Wingdings" panose="05000000000000000000" pitchFamily="2" charset="2"/>
              <a:buChar char="l"/>
              <a:defRPr/>
            </a:pPr>
            <a:r>
              <a:rPr lang="zh-CN" altLang="en-US" sz="1600">
                <a:latin typeface="微软雅黑" panose="020B0503020204020204" pitchFamily="34" charset="-122"/>
                <a:ea typeface="微软雅黑" panose="020B0503020204020204" pitchFamily="34" charset="-122"/>
              </a:rPr>
              <a:t>应当明确</a:t>
            </a:r>
            <a:r>
              <a:rPr lang="zh-CN" altLang="en-US" sz="1600" b="1">
                <a:latin typeface="微软雅黑" panose="020B0503020204020204" pitchFamily="34" charset="-122"/>
                <a:ea typeface="微软雅黑" panose="020B0503020204020204" pitchFamily="34" charset="-122"/>
              </a:rPr>
              <a:t>专人负责</a:t>
            </a:r>
            <a:r>
              <a:rPr lang="zh-CN" altLang="en-US" sz="1600">
                <a:latin typeface="微软雅黑" panose="020B0503020204020204" pitchFamily="34" charset="-122"/>
                <a:ea typeface="微软雅黑" panose="020B0503020204020204" pitchFamily="34" charset="-122"/>
              </a:rPr>
              <a:t>同流动党员保持联系。</a:t>
            </a:r>
            <a:endParaRPr lang="en-US" altLang="zh-CN" sz="1600">
              <a:latin typeface="微软雅黑" panose="020B0503020204020204" pitchFamily="34" charset="-122"/>
              <a:ea typeface="微软雅黑" panose="020B0503020204020204" pitchFamily="34" charset="-122"/>
            </a:endParaRPr>
          </a:p>
          <a:p>
            <a:pPr marL="285750" lvl="0" indent="-285750" algn="just">
              <a:lnSpc>
                <a:spcPct val="120000"/>
              </a:lnSpc>
              <a:spcBef>
                <a:spcPts val="200"/>
              </a:spcBef>
              <a:buFont typeface="Wingdings" panose="05000000000000000000" pitchFamily="2" charset="2"/>
              <a:buChar char="l"/>
              <a:defRPr/>
            </a:pPr>
            <a:r>
              <a:rPr lang="zh-CN" altLang="en-US" sz="1600">
                <a:latin typeface="微软雅黑" panose="020B0503020204020204" pitchFamily="34" charset="-122"/>
                <a:ea typeface="微软雅黑" panose="020B0503020204020204" pitchFamily="34" charset="-122"/>
              </a:rPr>
              <a:t>乡镇党委指导督促党支部加强</a:t>
            </a:r>
            <a:r>
              <a:rPr lang="zh-CN" altLang="en-US" sz="1600" b="1">
                <a:latin typeface="微软雅黑" panose="020B0503020204020204" pitchFamily="34" charset="-122"/>
                <a:ea typeface="微软雅黑" panose="020B0503020204020204" pitchFamily="34" charset="-122"/>
              </a:rPr>
              <a:t>日常教育管理</a:t>
            </a:r>
            <a:r>
              <a:rPr lang="zh-CN" altLang="en-US" sz="1600">
                <a:latin typeface="微软雅黑" panose="020B0503020204020204" pitchFamily="34" charset="-122"/>
                <a:ea typeface="微软雅黑" panose="020B0503020204020204" pitchFamily="34" charset="-122"/>
              </a:rPr>
              <a:t>。</a:t>
            </a:r>
            <a:endParaRPr lang="en-US" altLang="zh-CN" sz="1600">
              <a:latin typeface="微软雅黑" panose="020B0503020204020204" pitchFamily="34" charset="-122"/>
              <a:ea typeface="微软雅黑" panose="020B0503020204020204" pitchFamily="34" charset="-122"/>
            </a:endParaRPr>
          </a:p>
          <a:p>
            <a:pPr marL="285750" lvl="0" indent="-285750" algn="just">
              <a:lnSpc>
                <a:spcPct val="120000"/>
              </a:lnSpc>
              <a:spcBef>
                <a:spcPts val="200"/>
              </a:spcBef>
              <a:buFont typeface="Wingdings" panose="05000000000000000000" pitchFamily="2" charset="2"/>
              <a:buChar char="l"/>
              <a:defRPr/>
            </a:pPr>
            <a:r>
              <a:rPr lang="zh-CN" altLang="en-US" sz="1600">
                <a:latin typeface="微软雅黑" panose="020B0503020204020204" pitchFamily="34" charset="-122"/>
                <a:ea typeface="微软雅黑" panose="020B0503020204020204" pitchFamily="34" charset="-122"/>
              </a:rPr>
              <a:t>利用集中返乡等时机，组织参加组织生活或培训。</a:t>
            </a:r>
            <a:endParaRPr lang="en-US" altLang="zh-CN" sz="1600">
              <a:latin typeface="微软雅黑" panose="020B0503020204020204" pitchFamily="34" charset="-122"/>
              <a:ea typeface="微软雅黑" panose="020B0503020204020204" pitchFamily="34" charset="-122"/>
            </a:endParaRPr>
          </a:p>
          <a:p>
            <a:pPr marL="285750" lvl="0" indent="-285750" algn="just">
              <a:lnSpc>
                <a:spcPct val="120000"/>
              </a:lnSpc>
              <a:spcBef>
                <a:spcPts val="200"/>
              </a:spcBef>
              <a:buFont typeface="Wingdings" panose="05000000000000000000" pitchFamily="2" charset="2"/>
              <a:buChar char="l"/>
              <a:defRPr/>
            </a:pPr>
            <a:r>
              <a:rPr lang="zh-CN" altLang="en-US" sz="1600">
                <a:latin typeface="微软雅黑" panose="020B0503020204020204" pitchFamily="34" charset="-122"/>
                <a:ea typeface="微软雅黑" panose="020B0503020204020204" pitchFamily="34" charset="-122"/>
              </a:rPr>
              <a:t>对政治素质好、有能力的流动党员，及时</a:t>
            </a:r>
            <a:r>
              <a:rPr lang="zh-CN" altLang="en-US" sz="1600" b="1">
                <a:latin typeface="微软雅黑" panose="020B0503020204020204" pitchFamily="34" charset="-122"/>
                <a:ea typeface="微软雅黑" panose="020B0503020204020204" pitchFamily="34" charset="-122"/>
              </a:rPr>
              <a:t>纳入村后备力量</a:t>
            </a:r>
            <a:r>
              <a:rPr lang="zh-CN" altLang="en-US" sz="1600">
                <a:latin typeface="微软雅黑" panose="020B0503020204020204" pitchFamily="34" charset="-122"/>
                <a:ea typeface="微软雅黑" panose="020B0503020204020204" pitchFamily="34" charset="-122"/>
              </a:rPr>
              <a:t>培养。</a:t>
            </a:r>
          </a:p>
        </p:txBody>
      </p:sp>
      <p:sp>
        <p:nvSpPr>
          <p:cNvPr id="44" name="矩形 43"/>
          <p:cNvSpPr/>
          <p:nvPr/>
        </p:nvSpPr>
        <p:spPr>
          <a:xfrm>
            <a:off x="4836295" y="3102844"/>
            <a:ext cx="2678930" cy="1865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lvl="0" indent="-285750" algn="just">
              <a:lnSpc>
                <a:spcPct val="120000"/>
              </a:lnSpc>
              <a:spcBef>
                <a:spcPts val="200"/>
              </a:spcBef>
              <a:buFont typeface="Wingdings" panose="05000000000000000000" pitchFamily="2" charset="2"/>
              <a:buChar char="l"/>
              <a:defRPr/>
            </a:pPr>
            <a:r>
              <a:rPr lang="zh-CN" altLang="en-US" sz="1600">
                <a:latin typeface="微软雅黑" panose="020B0503020204020204" pitchFamily="34" charset="-122"/>
                <a:ea typeface="微软雅黑" panose="020B0503020204020204" pitchFamily="34" charset="-122"/>
              </a:rPr>
              <a:t>对异地居住的流动党员，引导其向居住地党组织报到，</a:t>
            </a:r>
            <a:r>
              <a:rPr lang="zh-CN" altLang="en-US" sz="1600" b="1">
                <a:latin typeface="微软雅黑" panose="020B0503020204020204" pitchFamily="34" charset="-122"/>
                <a:ea typeface="微软雅黑" panose="020B0503020204020204" pitchFamily="34" charset="-122"/>
              </a:rPr>
              <a:t>接受管理</a:t>
            </a:r>
            <a:r>
              <a:rPr lang="zh-CN" altLang="en-US" sz="1600">
                <a:latin typeface="微软雅黑" panose="020B0503020204020204" pitchFamily="34" charset="-122"/>
                <a:ea typeface="微软雅黑" panose="020B0503020204020204" pitchFamily="34" charset="-122"/>
              </a:rPr>
              <a:t>。</a:t>
            </a:r>
            <a:endParaRPr lang="en-US" altLang="zh-CN" sz="1600">
              <a:latin typeface="微软雅黑" panose="020B0503020204020204" pitchFamily="34" charset="-122"/>
              <a:ea typeface="微软雅黑" panose="020B0503020204020204" pitchFamily="34" charset="-122"/>
            </a:endParaRPr>
          </a:p>
          <a:p>
            <a:pPr marL="285750" lvl="0" indent="-285750" algn="just">
              <a:lnSpc>
                <a:spcPct val="120000"/>
              </a:lnSpc>
              <a:spcBef>
                <a:spcPts val="200"/>
              </a:spcBef>
              <a:buFont typeface="Wingdings" panose="05000000000000000000" pitchFamily="2" charset="2"/>
              <a:buChar char="l"/>
              <a:defRPr/>
            </a:pPr>
            <a:r>
              <a:rPr lang="zh-CN" altLang="en-US" sz="1600">
                <a:latin typeface="微软雅黑" panose="020B0503020204020204" pitchFamily="34" charset="-122"/>
                <a:ea typeface="微软雅黑" panose="020B0503020204020204" pitchFamily="34" charset="-122"/>
              </a:rPr>
              <a:t>对在异地定居的党员，引导和帮助其</a:t>
            </a:r>
            <a:r>
              <a:rPr lang="zh-CN" altLang="en-US" sz="1600" b="1">
                <a:latin typeface="微软雅黑" panose="020B0503020204020204" pitchFamily="34" charset="-122"/>
                <a:ea typeface="微软雅黑" panose="020B0503020204020204" pitchFamily="34" charset="-122"/>
              </a:rPr>
              <a:t>及时转移组织关系</a:t>
            </a:r>
            <a:r>
              <a:rPr lang="zh-CN" altLang="en-US" sz="1600">
                <a:latin typeface="微软雅黑" panose="020B0503020204020204" pitchFamily="34" charset="-122"/>
                <a:ea typeface="微软雅黑" panose="020B0503020204020204" pitchFamily="34" charset="-122"/>
              </a:rPr>
              <a:t>。</a:t>
            </a:r>
          </a:p>
        </p:txBody>
      </p:sp>
      <p:sp>
        <p:nvSpPr>
          <p:cNvPr id="45" name="矩形 44"/>
          <p:cNvSpPr/>
          <p:nvPr/>
        </p:nvSpPr>
        <p:spPr>
          <a:xfrm>
            <a:off x="8502882" y="3102844"/>
            <a:ext cx="2665063" cy="1495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0" algn="just">
              <a:lnSpc>
                <a:spcPct val="200000"/>
              </a:lnSpc>
              <a:spcBef>
                <a:spcPts val="200"/>
              </a:spcBef>
              <a:defRPr/>
            </a:pPr>
            <a:r>
              <a:rPr lang="zh-CN" altLang="en-US" sz="1600">
                <a:latin typeface="微软雅黑" panose="020B0503020204020204" pitchFamily="34" charset="-122"/>
                <a:ea typeface="微软雅黑" panose="020B0503020204020204" pitchFamily="34" charset="-122"/>
              </a:rPr>
              <a:t>建立</a:t>
            </a:r>
            <a:r>
              <a:rPr lang="zh-CN" altLang="en-US" sz="1600" b="1">
                <a:latin typeface="微软雅黑" panose="020B0503020204020204" pitchFamily="34" charset="-122"/>
                <a:ea typeface="微软雅黑" panose="020B0503020204020204" pitchFamily="34" charset="-122"/>
              </a:rPr>
              <a:t>健全</a:t>
            </a:r>
            <a:r>
              <a:rPr lang="zh-CN" altLang="en-US" sz="1600">
                <a:latin typeface="微软雅黑" panose="020B0503020204020204" pitchFamily="34" charset="-122"/>
                <a:ea typeface="微软雅黑" panose="020B0503020204020204" pitchFamily="34" charset="-122"/>
              </a:rPr>
              <a:t>流动人才党员党组织，加强和改进流动人才党员</a:t>
            </a:r>
            <a:r>
              <a:rPr lang="zh-CN" altLang="en-US" sz="1600" b="1">
                <a:latin typeface="微软雅黑" panose="020B0503020204020204" pitchFamily="34" charset="-122"/>
                <a:ea typeface="微软雅黑" panose="020B0503020204020204" pitchFamily="34" charset="-122"/>
              </a:rPr>
              <a:t>日常教育管理</a:t>
            </a:r>
            <a:r>
              <a:rPr lang="zh-CN" altLang="en-US" sz="1600">
                <a:latin typeface="微软雅黑" panose="020B0503020204020204" pitchFamily="34" charset="-122"/>
                <a:ea typeface="微软雅黑" panose="020B0503020204020204" pitchFamily="34" charset="-122"/>
              </a:rPr>
              <a:t>。</a:t>
            </a:r>
          </a:p>
        </p:txBody>
      </p:sp>
      <p:sp>
        <p:nvSpPr>
          <p:cNvPr id="46" name="矩形: 圆角 45"/>
          <p:cNvSpPr/>
          <p:nvPr/>
        </p:nvSpPr>
        <p:spPr bwMode="auto">
          <a:xfrm>
            <a:off x="1292395" y="2276872"/>
            <a:ext cx="3041480" cy="468796"/>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lvl="0" algn="ctr">
              <a:defRPr/>
            </a:pPr>
            <a:r>
              <a:rPr lang="zh-CN" altLang="en-US" sz="2000">
                <a:solidFill>
                  <a:srgbClr val="FFFF00"/>
                </a:solidFill>
                <a:latin typeface="微软雅黑" panose="020B0503020204020204" pitchFamily="34" charset="-122"/>
                <a:ea typeface="微软雅黑" panose="020B0503020204020204" pitchFamily="34" charset="-122"/>
              </a:rPr>
              <a:t>农村党支部</a:t>
            </a:r>
            <a:endParaRPr kumimoji="0" lang="zh-CN" altLang="en-US" sz="2000" i="0" u="none" strike="noStrike" kern="1200" cap="none" spc="0" normalizeH="0" baseline="0" noProof="0">
              <a:ln>
                <a:noFill/>
              </a:ln>
              <a:solidFill>
                <a:srgbClr val="FFFF00"/>
              </a:solidFill>
              <a:effectLst/>
              <a:uLnTx/>
              <a:uFillTx/>
              <a:latin typeface="微软雅黑" panose="020B0503020204020204" pitchFamily="34" charset="-122"/>
              <a:ea typeface="微软雅黑" panose="020B0503020204020204" pitchFamily="34" charset="-122"/>
            </a:endParaRPr>
          </a:p>
        </p:txBody>
      </p:sp>
      <p:grpSp>
        <p:nvGrpSpPr>
          <p:cNvPr id="47" name="组合 46"/>
          <p:cNvGrpSpPr/>
          <p:nvPr/>
        </p:nvGrpSpPr>
        <p:grpSpPr>
          <a:xfrm>
            <a:off x="1048298" y="2226866"/>
            <a:ext cx="595574" cy="595574"/>
            <a:chOff x="-814387" y="2420888"/>
            <a:chExt cx="611070" cy="611070"/>
          </a:xfrm>
        </p:grpSpPr>
        <p:sp>
          <p:nvSpPr>
            <p:cNvPr id="48" name="矩形: 圆角 47"/>
            <p:cNvSpPr/>
            <p:nvPr/>
          </p:nvSpPr>
          <p:spPr bwMode="auto">
            <a:xfrm>
              <a:off x="-814387" y="2420888"/>
              <a:ext cx="611070" cy="611070"/>
            </a:xfrm>
            <a:prstGeom prst="roundRect">
              <a:avLst>
                <a:gd name="adj" fmla="val 10415"/>
              </a:avLst>
            </a:prstGeom>
            <a:gradFill>
              <a:gsLst>
                <a:gs pos="58000">
                  <a:schemeClr val="accent2"/>
                </a:gs>
                <a:gs pos="100000">
                  <a:srgbClr val="C80000"/>
                </a:gs>
                <a:gs pos="0">
                  <a:srgbClr val="F20000"/>
                </a:gs>
              </a:gsLst>
              <a:lin ang="5400000" scaled="0"/>
            </a:gradFill>
            <a:ln w="12700" cap="flat">
              <a:solidFill>
                <a:schemeClr val="bg1"/>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endParaRPr>
            </a:p>
          </p:txBody>
        </p:sp>
        <p:sp>
          <p:nvSpPr>
            <p:cNvPr id="49" name="Freeform 6"/>
            <p:cNvSpPr/>
            <p:nvPr/>
          </p:nvSpPr>
          <p:spPr bwMode="auto">
            <a:xfrm>
              <a:off x="-733097" y="2493594"/>
              <a:ext cx="505074" cy="442112"/>
            </a:xfrm>
            <a:custGeom>
              <a:avLst/>
              <a:gdLst>
                <a:gd name="T0" fmla="*/ 44 w 957"/>
                <a:gd name="T1" fmla="*/ 606 h 835"/>
                <a:gd name="T2" fmla="*/ 102 w 957"/>
                <a:gd name="T3" fmla="*/ 547 h 835"/>
                <a:gd name="T4" fmla="*/ 546 w 957"/>
                <a:gd name="T5" fmla="*/ 632 h 835"/>
                <a:gd name="T6" fmla="*/ 281 w 957"/>
                <a:gd name="T7" fmla="*/ 365 h 835"/>
                <a:gd name="T8" fmla="*/ 209 w 957"/>
                <a:gd name="T9" fmla="*/ 439 h 835"/>
                <a:gd name="T10" fmla="*/ 96 w 957"/>
                <a:gd name="T11" fmla="*/ 328 h 835"/>
                <a:gd name="T12" fmla="*/ 295 w 957"/>
                <a:gd name="T13" fmla="*/ 126 h 835"/>
                <a:gd name="T14" fmla="*/ 422 w 957"/>
                <a:gd name="T15" fmla="*/ 103 h 835"/>
                <a:gd name="T16" fmla="*/ 479 w 957"/>
                <a:gd name="T17" fmla="*/ 161 h 835"/>
                <a:gd name="T18" fmla="*/ 381 w 957"/>
                <a:gd name="T19" fmla="*/ 264 h 835"/>
                <a:gd name="T20" fmla="*/ 648 w 957"/>
                <a:gd name="T21" fmla="*/ 533 h 835"/>
                <a:gd name="T22" fmla="*/ 436 w 957"/>
                <a:gd name="T23" fmla="*/ 0 h 835"/>
                <a:gd name="T24" fmla="*/ 749 w 957"/>
                <a:gd name="T25" fmla="*/ 633 h 835"/>
                <a:gd name="T26" fmla="*/ 821 w 957"/>
                <a:gd name="T27" fmla="*/ 708 h 835"/>
                <a:gd name="T28" fmla="*/ 725 w 957"/>
                <a:gd name="T29" fmla="*/ 800 h 835"/>
                <a:gd name="T30" fmla="*/ 651 w 957"/>
                <a:gd name="T31" fmla="*/ 731 h 835"/>
                <a:gd name="T32" fmla="*/ 146 w 957"/>
                <a:gd name="T33" fmla="*/ 714 h 835"/>
                <a:gd name="T34" fmla="*/ 113 w 957"/>
                <a:gd name="T35" fmla="*/ 785 h 835"/>
                <a:gd name="T36" fmla="*/ 32 w 957"/>
                <a:gd name="T37" fmla="*/ 771 h 835"/>
                <a:gd name="T38" fmla="*/ 103 w 957"/>
                <a:gd name="T39" fmla="*/ 675 h 835"/>
                <a:gd name="T40" fmla="*/ 44 w 957"/>
                <a:gd name="T41" fmla="*/ 606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7" h="835">
                  <a:moveTo>
                    <a:pt x="44" y="606"/>
                  </a:moveTo>
                  <a:lnTo>
                    <a:pt x="102" y="547"/>
                  </a:lnTo>
                  <a:cubicBezTo>
                    <a:pt x="224" y="652"/>
                    <a:pt x="364" y="720"/>
                    <a:pt x="546" y="632"/>
                  </a:cubicBezTo>
                  <a:lnTo>
                    <a:pt x="281" y="365"/>
                  </a:lnTo>
                  <a:lnTo>
                    <a:pt x="209" y="439"/>
                  </a:lnTo>
                  <a:lnTo>
                    <a:pt x="96" y="328"/>
                  </a:lnTo>
                  <a:lnTo>
                    <a:pt x="295" y="126"/>
                  </a:lnTo>
                  <a:cubicBezTo>
                    <a:pt x="323" y="140"/>
                    <a:pt x="369" y="142"/>
                    <a:pt x="422" y="103"/>
                  </a:cubicBezTo>
                  <a:lnTo>
                    <a:pt x="479" y="161"/>
                  </a:lnTo>
                  <a:lnTo>
                    <a:pt x="381" y="264"/>
                  </a:lnTo>
                  <a:lnTo>
                    <a:pt x="648" y="533"/>
                  </a:lnTo>
                  <a:cubicBezTo>
                    <a:pt x="747" y="365"/>
                    <a:pt x="666" y="114"/>
                    <a:pt x="436" y="0"/>
                  </a:cubicBezTo>
                  <a:cubicBezTo>
                    <a:pt x="663" y="11"/>
                    <a:pt x="957" y="271"/>
                    <a:pt x="749" y="633"/>
                  </a:cubicBezTo>
                  <a:lnTo>
                    <a:pt x="821" y="708"/>
                  </a:lnTo>
                  <a:lnTo>
                    <a:pt x="725" y="800"/>
                  </a:lnTo>
                  <a:lnTo>
                    <a:pt x="651" y="731"/>
                  </a:lnTo>
                  <a:cubicBezTo>
                    <a:pt x="459" y="835"/>
                    <a:pt x="283" y="823"/>
                    <a:pt x="146" y="714"/>
                  </a:cubicBezTo>
                  <a:cubicBezTo>
                    <a:pt x="154" y="739"/>
                    <a:pt x="138" y="769"/>
                    <a:pt x="113" y="785"/>
                  </a:cubicBezTo>
                  <a:cubicBezTo>
                    <a:pt x="83" y="805"/>
                    <a:pt x="50" y="798"/>
                    <a:pt x="32" y="771"/>
                  </a:cubicBezTo>
                  <a:cubicBezTo>
                    <a:pt x="0" y="722"/>
                    <a:pt x="51" y="664"/>
                    <a:pt x="103" y="675"/>
                  </a:cubicBezTo>
                  <a:cubicBezTo>
                    <a:pt x="82" y="654"/>
                    <a:pt x="63" y="631"/>
                    <a:pt x="44" y="606"/>
                  </a:cubicBezTo>
                  <a:close/>
                </a:path>
              </a:pathLst>
            </a:custGeom>
            <a:solidFill>
              <a:srgbClr val="FFFF00"/>
            </a:solidFill>
            <a:ln w="12700" cap="flat">
              <a:noFill/>
              <a:prstDash val="solid"/>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6F6F6"/>
                </a:solidFill>
                <a:effectLst/>
                <a:uLnTx/>
                <a:uFillTx/>
                <a:latin typeface="Arial" panose="020B0604020202020204"/>
                <a:ea typeface="微软雅黑" panose="020B0503020204020204" pitchFamily="34" charset="-122"/>
                <a:cs typeface="+mn-ea"/>
                <a:sym typeface="+mn-lt"/>
              </a:endParaRPr>
            </a:p>
          </p:txBody>
        </p:sp>
      </p:grpSp>
      <p:sp>
        <p:nvSpPr>
          <p:cNvPr id="50" name="矩形: 圆角 49"/>
          <p:cNvSpPr/>
          <p:nvPr/>
        </p:nvSpPr>
        <p:spPr bwMode="auto">
          <a:xfrm>
            <a:off x="4959520" y="2276872"/>
            <a:ext cx="2825954" cy="468796"/>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lvl="0" algn="ctr">
              <a:defRPr/>
            </a:pPr>
            <a:r>
              <a:rPr lang="zh-CN" altLang="en-US" sz="2000">
                <a:solidFill>
                  <a:srgbClr val="FFFF00"/>
                </a:solidFill>
                <a:latin typeface="微软雅黑" panose="020B0503020204020204" pitchFamily="34" charset="-122"/>
                <a:ea typeface="微软雅黑" panose="020B0503020204020204" pitchFamily="34" charset="-122"/>
              </a:rPr>
              <a:t>城市社区党组织</a:t>
            </a:r>
            <a:endParaRPr kumimoji="0" lang="zh-CN" altLang="en-US" sz="2000" i="0" u="none" strike="noStrike" kern="1200" cap="none" spc="0" normalizeH="0" baseline="0" noProof="0">
              <a:ln>
                <a:noFill/>
              </a:ln>
              <a:solidFill>
                <a:srgbClr val="FFFF00"/>
              </a:solidFill>
              <a:effectLst/>
              <a:uLnTx/>
              <a:uFillTx/>
              <a:latin typeface="微软雅黑" panose="020B0503020204020204" pitchFamily="34" charset="-122"/>
              <a:ea typeface="微软雅黑" panose="020B0503020204020204" pitchFamily="34" charset="-122"/>
            </a:endParaRPr>
          </a:p>
        </p:txBody>
      </p:sp>
      <p:grpSp>
        <p:nvGrpSpPr>
          <p:cNvPr id="51" name="组合 50"/>
          <p:cNvGrpSpPr/>
          <p:nvPr/>
        </p:nvGrpSpPr>
        <p:grpSpPr>
          <a:xfrm>
            <a:off x="4715423" y="2226866"/>
            <a:ext cx="595574" cy="595574"/>
            <a:chOff x="-814387" y="2420888"/>
            <a:chExt cx="611070" cy="611070"/>
          </a:xfrm>
        </p:grpSpPr>
        <p:sp>
          <p:nvSpPr>
            <p:cNvPr id="52" name="矩形: 圆角 51"/>
            <p:cNvSpPr/>
            <p:nvPr/>
          </p:nvSpPr>
          <p:spPr bwMode="auto">
            <a:xfrm>
              <a:off x="-814387" y="2420888"/>
              <a:ext cx="611070" cy="611070"/>
            </a:xfrm>
            <a:prstGeom prst="roundRect">
              <a:avLst>
                <a:gd name="adj" fmla="val 10415"/>
              </a:avLst>
            </a:prstGeom>
            <a:gradFill>
              <a:gsLst>
                <a:gs pos="58000">
                  <a:schemeClr val="accent2"/>
                </a:gs>
                <a:gs pos="100000">
                  <a:srgbClr val="C80000"/>
                </a:gs>
                <a:gs pos="0">
                  <a:srgbClr val="F20000"/>
                </a:gs>
              </a:gsLst>
              <a:lin ang="5400000" scaled="0"/>
            </a:gradFill>
            <a:ln w="12700" cap="flat">
              <a:solidFill>
                <a:schemeClr val="bg1"/>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endParaRPr>
            </a:p>
          </p:txBody>
        </p:sp>
        <p:sp>
          <p:nvSpPr>
            <p:cNvPr id="53" name="Freeform 6"/>
            <p:cNvSpPr/>
            <p:nvPr/>
          </p:nvSpPr>
          <p:spPr bwMode="auto">
            <a:xfrm>
              <a:off x="-733097" y="2493594"/>
              <a:ext cx="505074" cy="442112"/>
            </a:xfrm>
            <a:custGeom>
              <a:avLst/>
              <a:gdLst>
                <a:gd name="T0" fmla="*/ 44 w 957"/>
                <a:gd name="T1" fmla="*/ 606 h 835"/>
                <a:gd name="T2" fmla="*/ 102 w 957"/>
                <a:gd name="T3" fmla="*/ 547 h 835"/>
                <a:gd name="T4" fmla="*/ 546 w 957"/>
                <a:gd name="T5" fmla="*/ 632 h 835"/>
                <a:gd name="T6" fmla="*/ 281 w 957"/>
                <a:gd name="T7" fmla="*/ 365 h 835"/>
                <a:gd name="T8" fmla="*/ 209 w 957"/>
                <a:gd name="T9" fmla="*/ 439 h 835"/>
                <a:gd name="T10" fmla="*/ 96 w 957"/>
                <a:gd name="T11" fmla="*/ 328 h 835"/>
                <a:gd name="T12" fmla="*/ 295 w 957"/>
                <a:gd name="T13" fmla="*/ 126 h 835"/>
                <a:gd name="T14" fmla="*/ 422 w 957"/>
                <a:gd name="T15" fmla="*/ 103 h 835"/>
                <a:gd name="T16" fmla="*/ 479 w 957"/>
                <a:gd name="T17" fmla="*/ 161 h 835"/>
                <a:gd name="T18" fmla="*/ 381 w 957"/>
                <a:gd name="T19" fmla="*/ 264 h 835"/>
                <a:gd name="T20" fmla="*/ 648 w 957"/>
                <a:gd name="T21" fmla="*/ 533 h 835"/>
                <a:gd name="T22" fmla="*/ 436 w 957"/>
                <a:gd name="T23" fmla="*/ 0 h 835"/>
                <a:gd name="T24" fmla="*/ 749 w 957"/>
                <a:gd name="T25" fmla="*/ 633 h 835"/>
                <a:gd name="T26" fmla="*/ 821 w 957"/>
                <a:gd name="T27" fmla="*/ 708 h 835"/>
                <a:gd name="T28" fmla="*/ 725 w 957"/>
                <a:gd name="T29" fmla="*/ 800 h 835"/>
                <a:gd name="T30" fmla="*/ 651 w 957"/>
                <a:gd name="T31" fmla="*/ 731 h 835"/>
                <a:gd name="T32" fmla="*/ 146 w 957"/>
                <a:gd name="T33" fmla="*/ 714 h 835"/>
                <a:gd name="T34" fmla="*/ 113 w 957"/>
                <a:gd name="T35" fmla="*/ 785 h 835"/>
                <a:gd name="T36" fmla="*/ 32 w 957"/>
                <a:gd name="T37" fmla="*/ 771 h 835"/>
                <a:gd name="T38" fmla="*/ 103 w 957"/>
                <a:gd name="T39" fmla="*/ 675 h 835"/>
                <a:gd name="T40" fmla="*/ 44 w 957"/>
                <a:gd name="T41" fmla="*/ 606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7" h="835">
                  <a:moveTo>
                    <a:pt x="44" y="606"/>
                  </a:moveTo>
                  <a:lnTo>
                    <a:pt x="102" y="547"/>
                  </a:lnTo>
                  <a:cubicBezTo>
                    <a:pt x="224" y="652"/>
                    <a:pt x="364" y="720"/>
                    <a:pt x="546" y="632"/>
                  </a:cubicBezTo>
                  <a:lnTo>
                    <a:pt x="281" y="365"/>
                  </a:lnTo>
                  <a:lnTo>
                    <a:pt x="209" y="439"/>
                  </a:lnTo>
                  <a:lnTo>
                    <a:pt x="96" y="328"/>
                  </a:lnTo>
                  <a:lnTo>
                    <a:pt x="295" y="126"/>
                  </a:lnTo>
                  <a:cubicBezTo>
                    <a:pt x="323" y="140"/>
                    <a:pt x="369" y="142"/>
                    <a:pt x="422" y="103"/>
                  </a:cubicBezTo>
                  <a:lnTo>
                    <a:pt x="479" y="161"/>
                  </a:lnTo>
                  <a:lnTo>
                    <a:pt x="381" y="264"/>
                  </a:lnTo>
                  <a:lnTo>
                    <a:pt x="648" y="533"/>
                  </a:lnTo>
                  <a:cubicBezTo>
                    <a:pt x="747" y="365"/>
                    <a:pt x="666" y="114"/>
                    <a:pt x="436" y="0"/>
                  </a:cubicBezTo>
                  <a:cubicBezTo>
                    <a:pt x="663" y="11"/>
                    <a:pt x="957" y="271"/>
                    <a:pt x="749" y="633"/>
                  </a:cubicBezTo>
                  <a:lnTo>
                    <a:pt x="821" y="708"/>
                  </a:lnTo>
                  <a:lnTo>
                    <a:pt x="725" y="800"/>
                  </a:lnTo>
                  <a:lnTo>
                    <a:pt x="651" y="731"/>
                  </a:lnTo>
                  <a:cubicBezTo>
                    <a:pt x="459" y="835"/>
                    <a:pt x="283" y="823"/>
                    <a:pt x="146" y="714"/>
                  </a:cubicBezTo>
                  <a:cubicBezTo>
                    <a:pt x="154" y="739"/>
                    <a:pt x="138" y="769"/>
                    <a:pt x="113" y="785"/>
                  </a:cubicBezTo>
                  <a:cubicBezTo>
                    <a:pt x="83" y="805"/>
                    <a:pt x="50" y="798"/>
                    <a:pt x="32" y="771"/>
                  </a:cubicBezTo>
                  <a:cubicBezTo>
                    <a:pt x="0" y="722"/>
                    <a:pt x="51" y="664"/>
                    <a:pt x="103" y="675"/>
                  </a:cubicBezTo>
                  <a:cubicBezTo>
                    <a:pt x="82" y="654"/>
                    <a:pt x="63" y="631"/>
                    <a:pt x="44" y="606"/>
                  </a:cubicBezTo>
                  <a:close/>
                </a:path>
              </a:pathLst>
            </a:custGeom>
            <a:solidFill>
              <a:srgbClr val="FFFF00"/>
            </a:solidFill>
            <a:ln w="12700" cap="flat">
              <a:noFill/>
              <a:prstDash val="solid"/>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6F6F6"/>
                </a:solidFill>
                <a:effectLst/>
                <a:uLnTx/>
                <a:uFillTx/>
                <a:latin typeface="Arial" panose="020B0604020202020204"/>
                <a:ea typeface="微软雅黑" panose="020B0503020204020204" pitchFamily="34" charset="-122"/>
                <a:cs typeface="+mn-ea"/>
                <a:sym typeface="+mn-lt"/>
              </a:endParaRPr>
            </a:p>
          </p:txBody>
        </p:sp>
      </p:grpSp>
      <p:grpSp>
        <p:nvGrpSpPr>
          <p:cNvPr id="55" name="组合 54"/>
          <p:cNvGrpSpPr/>
          <p:nvPr/>
        </p:nvGrpSpPr>
        <p:grpSpPr>
          <a:xfrm>
            <a:off x="8303405" y="2226866"/>
            <a:ext cx="595574" cy="595574"/>
            <a:chOff x="-814387" y="2420888"/>
            <a:chExt cx="611070" cy="611070"/>
          </a:xfrm>
        </p:grpSpPr>
        <p:sp>
          <p:nvSpPr>
            <p:cNvPr id="56" name="矩形: 圆角 55"/>
            <p:cNvSpPr/>
            <p:nvPr/>
          </p:nvSpPr>
          <p:spPr bwMode="auto">
            <a:xfrm>
              <a:off x="-814387" y="2420888"/>
              <a:ext cx="611070" cy="611070"/>
            </a:xfrm>
            <a:prstGeom prst="roundRect">
              <a:avLst>
                <a:gd name="adj" fmla="val 10415"/>
              </a:avLst>
            </a:prstGeom>
            <a:gradFill>
              <a:gsLst>
                <a:gs pos="58000">
                  <a:schemeClr val="accent2"/>
                </a:gs>
                <a:gs pos="100000">
                  <a:srgbClr val="C80000"/>
                </a:gs>
                <a:gs pos="0">
                  <a:srgbClr val="F20000"/>
                </a:gs>
              </a:gsLst>
              <a:lin ang="5400000" scaled="0"/>
            </a:gradFill>
            <a:ln w="12700" cap="flat">
              <a:solidFill>
                <a:schemeClr val="bg1"/>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endParaRPr>
            </a:p>
          </p:txBody>
        </p:sp>
        <p:sp>
          <p:nvSpPr>
            <p:cNvPr id="57" name="Freeform 6"/>
            <p:cNvSpPr/>
            <p:nvPr/>
          </p:nvSpPr>
          <p:spPr bwMode="auto">
            <a:xfrm>
              <a:off x="-733097" y="2493594"/>
              <a:ext cx="505074" cy="442112"/>
            </a:xfrm>
            <a:custGeom>
              <a:avLst/>
              <a:gdLst>
                <a:gd name="T0" fmla="*/ 44 w 957"/>
                <a:gd name="T1" fmla="*/ 606 h 835"/>
                <a:gd name="T2" fmla="*/ 102 w 957"/>
                <a:gd name="T3" fmla="*/ 547 h 835"/>
                <a:gd name="T4" fmla="*/ 546 w 957"/>
                <a:gd name="T5" fmla="*/ 632 h 835"/>
                <a:gd name="T6" fmla="*/ 281 w 957"/>
                <a:gd name="T7" fmla="*/ 365 h 835"/>
                <a:gd name="T8" fmla="*/ 209 w 957"/>
                <a:gd name="T9" fmla="*/ 439 h 835"/>
                <a:gd name="T10" fmla="*/ 96 w 957"/>
                <a:gd name="T11" fmla="*/ 328 h 835"/>
                <a:gd name="T12" fmla="*/ 295 w 957"/>
                <a:gd name="T13" fmla="*/ 126 h 835"/>
                <a:gd name="T14" fmla="*/ 422 w 957"/>
                <a:gd name="T15" fmla="*/ 103 h 835"/>
                <a:gd name="T16" fmla="*/ 479 w 957"/>
                <a:gd name="T17" fmla="*/ 161 h 835"/>
                <a:gd name="T18" fmla="*/ 381 w 957"/>
                <a:gd name="T19" fmla="*/ 264 h 835"/>
                <a:gd name="T20" fmla="*/ 648 w 957"/>
                <a:gd name="T21" fmla="*/ 533 h 835"/>
                <a:gd name="T22" fmla="*/ 436 w 957"/>
                <a:gd name="T23" fmla="*/ 0 h 835"/>
                <a:gd name="T24" fmla="*/ 749 w 957"/>
                <a:gd name="T25" fmla="*/ 633 h 835"/>
                <a:gd name="T26" fmla="*/ 821 w 957"/>
                <a:gd name="T27" fmla="*/ 708 h 835"/>
                <a:gd name="T28" fmla="*/ 725 w 957"/>
                <a:gd name="T29" fmla="*/ 800 h 835"/>
                <a:gd name="T30" fmla="*/ 651 w 957"/>
                <a:gd name="T31" fmla="*/ 731 h 835"/>
                <a:gd name="T32" fmla="*/ 146 w 957"/>
                <a:gd name="T33" fmla="*/ 714 h 835"/>
                <a:gd name="T34" fmla="*/ 113 w 957"/>
                <a:gd name="T35" fmla="*/ 785 h 835"/>
                <a:gd name="T36" fmla="*/ 32 w 957"/>
                <a:gd name="T37" fmla="*/ 771 h 835"/>
                <a:gd name="T38" fmla="*/ 103 w 957"/>
                <a:gd name="T39" fmla="*/ 675 h 835"/>
                <a:gd name="T40" fmla="*/ 44 w 957"/>
                <a:gd name="T41" fmla="*/ 606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7" h="835">
                  <a:moveTo>
                    <a:pt x="44" y="606"/>
                  </a:moveTo>
                  <a:lnTo>
                    <a:pt x="102" y="547"/>
                  </a:lnTo>
                  <a:cubicBezTo>
                    <a:pt x="224" y="652"/>
                    <a:pt x="364" y="720"/>
                    <a:pt x="546" y="632"/>
                  </a:cubicBezTo>
                  <a:lnTo>
                    <a:pt x="281" y="365"/>
                  </a:lnTo>
                  <a:lnTo>
                    <a:pt x="209" y="439"/>
                  </a:lnTo>
                  <a:lnTo>
                    <a:pt x="96" y="328"/>
                  </a:lnTo>
                  <a:lnTo>
                    <a:pt x="295" y="126"/>
                  </a:lnTo>
                  <a:cubicBezTo>
                    <a:pt x="323" y="140"/>
                    <a:pt x="369" y="142"/>
                    <a:pt x="422" y="103"/>
                  </a:cubicBezTo>
                  <a:lnTo>
                    <a:pt x="479" y="161"/>
                  </a:lnTo>
                  <a:lnTo>
                    <a:pt x="381" y="264"/>
                  </a:lnTo>
                  <a:lnTo>
                    <a:pt x="648" y="533"/>
                  </a:lnTo>
                  <a:cubicBezTo>
                    <a:pt x="747" y="365"/>
                    <a:pt x="666" y="114"/>
                    <a:pt x="436" y="0"/>
                  </a:cubicBezTo>
                  <a:cubicBezTo>
                    <a:pt x="663" y="11"/>
                    <a:pt x="957" y="271"/>
                    <a:pt x="749" y="633"/>
                  </a:cubicBezTo>
                  <a:lnTo>
                    <a:pt x="821" y="708"/>
                  </a:lnTo>
                  <a:lnTo>
                    <a:pt x="725" y="800"/>
                  </a:lnTo>
                  <a:lnTo>
                    <a:pt x="651" y="731"/>
                  </a:lnTo>
                  <a:cubicBezTo>
                    <a:pt x="459" y="835"/>
                    <a:pt x="283" y="823"/>
                    <a:pt x="146" y="714"/>
                  </a:cubicBezTo>
                  <a:cubicBezTo>
                    <a:pt x="154" y="739"/>
                    <a:pt x="138" y="769"/>
                    <a:pt x="113" y="785"/>
                  </a:cubicBezTo>
                  <a:cubicBezTo>
                    <a:pt x="83" y="805"/>
                    <a:pt x="50" y="798"/>
                    <a:pt x="32" y="771"/>
                  </a:cubicBezTo>
                  <a:cubicBezTo>
                    <a:pt x="0" y="722"/>
                    <a:pt x="51" y="664"/>
                    <a:pt x="103" y="675"/>
                  </a:cubicBezTo>
                  <a:cubicBezTo>
                    <a:pt x="82" y="654"/>
                    <a:pt x="63" y="631"/>
                    <a:pt x="44" y="606"/>
                  </a:cubicBezTo>
                  <a:close/>
                </a:path>
              </a:pathLst>
            </a:custGeom>
            <a:solidFill>
              <a:srgbClr val="FFFF00"/>
            </a:solidFill>
            <a:ln w="12700" cap="flat">
              <a:noFill/>
              <a:prstDash val="solid"/>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6F6F6"/>
                </a:solidFill>
                <a:effectLst/>
                <a:uLnTx/>
                <a:uFillTx/>
                <a:latin typeface="Arial" panose="020B0604020202020204"/>
                <a:ea typeface="微软雅黑" panose="020B0503020204020204" pitchFamily="34" charset="-122"/>
                <a:cs typeface="+mn-ea"/>
                <a:sym typeface="+mn-lt"/>
              </a:endParaRPr>
            </a:p>
          </p:txBody>
        </p:sp>
      </p:grpSp>
    </p:spTree>
  </p:cSld>
  <p:clrMapOvr>
    <a:masterClrMapping/>
  </p:clrMapOvr>
  <p:transition advTm="38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90950" y="21222"/>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第七章：流动党员管理</a:t>
            </a:r>
          </a:p>
        </p:txBody>
      </p:sp>
      <p:sp>
        <p:nvSpPr>
          <p:cNvPr id="40" name="TextBox 30"/>
          <p:cNvSpPr txBox="1"/>
          <p:nvPr/>
        </p:nvSpPr>
        <p:spPr>
          <a:xfrm>
            <a:off x="1167337" y="1218567"/>
            <a:ext cx="5988905" cy="497957"/>
          </a:xfrm>
          <a:prstGeom prst="rect">
            <a:avLst/>
          </a:prstGeom>
          <a:noFill/>
        </p:spPr>
        <p:txBody>
          <a:bodyPr wrap="square" rtlCol="0">
            <a:spAutoFit/>
          </a:bodyPr>
          <a:lstStyle/>
          <a:p>
            <a:pPr lvl="0" eaLnBrk="0" hangingPunct="0">
              <a:lnSpc>
                <a:spcPct val="120000"/>
              </a:lnSpc>
              <a:defRPr/>
            </a:pPr>
            <a:r>
              <a:rPr lang="zh-CN" altLang="en-US" sz="2400" b="1">
                <a:solidFill>
                  <a:schemeClr val="accent2"/>
                </a:solidFill>
                <a:latin typeface="微软雅黑" panose="020B0503020204020204" pitchFamily="34" charset="-122"/>
                <a:ea typeface="微软雅黑" panose="020B0503020204020204" pitchFamily="34" charset="-122"/>
              </a:rPr>
              <a:t>高校党组织</a:t>
            </a:r>
            <a:r>
              <a:rPr lang="zh-CN" altLang="en-US" sz="2400" b="1">
                <a:latin typeface="微软雅黑" panose="020B0503020204020204" pitchFamily="34" charset="-122"/>
                <a:ea typeface="微软雅黑" panose="020B0503020204020204" pitchFamily="34" charset="-122"/>
              </a:rPr>
              <a:t>如何管理流动党员</a:t>
            </a:r>
          </a:p>
        </p:txBody>
      </p:sp>
      <p:sp>
        <p:nvSpPr>
          <p:cNvPr id="41" name="矩形: 圆角 40"/>
          <p:cNvSpPr/>
          <p:nvPr/>
        </p:nvSpPr>
        <p:spPr bwMode="auto">
          <a:xfrm>
            <a:off x="1266825" y="966614"/>
            <a:ext cx="1371600" cy="300211"/>
          </a:xfrm>
          <a:prstGeom prst="roundRect">
            <a:avLst/>
          </a:prstGeom>
          <a:gradFill>
            <a:gsLst>
              <a:gs pos="54000">
                <a:schemeClr val="accent6">
                  <a:lumMod val="98000"/>
                  <a:lumOff val="2000"/>
                </a:schemeClr>
              </a:gs>
              <a:gs pos="0">
                <a:schemeClr val="accent6">
                  <a:lumMod val="85000"/>
                  <a:lumOff val="15000"/>
                </a:schemeClr>
              </a:gs>
              <a:gs pos="100000">
                <a:schemeClr val="accent6">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第三十四条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2" name="矩形 1"/>
          <p:cNvSpPr/>
          <p:nvPr/>
        </p:nvSpPr>
        <p:spPr>
          <a:xfrm>
            <a:off x="1225076" y="4287845"/>
            <a:ext cx="3937201" cy="1419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indent="-285750" algn="just">
              <a:lnSpc>
                <a:spcPct val="120000"/>
              </a:lnSpc>
              <a:spcBef>
                <a:spcPts val="200"/>
              </a:spcBef>
              <a:buFont typeface="Wingdings" panose="05000000000000000000" pitchFamily="2" charset="2"/>
              <a:buChar char="l"/>
            </a:pPr>
            <a:r>
              <a:rPr lang="zh-CN" altLang="zh-CN">
                <a:latin typeface="微软雅黑" panose="020B0503020204020204" pitchFamily="34" charset="-122"/>
                <a:ea typeface="微软雅黑" panose="020B0503020204020204" pitchFamily="34" charset="-122"/>
              </a:rPr>
              <a:t>高校党组织对高校毕业生流动党员，应当</a:t>
            </a:r>
            <a:r>
              <a:rPr lang="zh-CN" altLang="zh-CN" b="1">
                <a:solidFill>
                  <a:schemeClr val="accent2"/>
                </a:solidFill>
                <a:latin typeface="微软雅黑" panose="020B0503020204020204" pitchFamily="34" charset="-122"/>
                <a:ea typeface="微软雅黑" panose="020B0503020204020204" pitchFamily="34" charset="-122"/>
              </a:rPr>
              <a:t>继续履行管理职责</a:t>
            </a:r>
            <a:r>
              <a:rPr lang="zh-CN" altLang="zh-CN">
                <a:solidFill>
                  <a:schemeClr val="accent2"/>
                </a:solidFill>
                <a:latin typeface="微软雅黑" panose="020B0503020204020204" pitchFamily="34" charset="-122"/>
                <a:ea typeface="微软雅黑" panose="020B0503020204020204" pitchFamily="34" charset="-122"/>
              </a:rPr>
              <a:t>。</a:t>
            </a:r>
            <a:endParaRPr lang="en-US" altLang="zh-CN">
              <a:solidFill>
                <a:schemeClr val="accent2"/>
              </a:solidFill>
              <a:latin typeface="微软雅黑" panose="020B0503020204020204" pitchFamily="34" charset="-122"/>
              <a:ea typeface="微软雅黑" panose="020B0503020204020204" pitchFamily="34" charset="-122"/>
            </a:endParaRPr>
          </a:p>
          <a:p>
            <a:pPr marL="285750" indent="-285750" algn="just">
              <a:lnSpc>
                <a:spcPct val="120000"/>
              </a:lnSpc>
              <a:spcBef>
                <a:spcPts val="200"/>
              </a:spcBef>
              <a:buFont typeface="Wingdings" panose="05000000000000000000" pitchFamily="2" charset="2"/>
              <a:buChar char="l"/>
            </a:pPr>
            <a:r>
              <a:rPr lang="zh-CN" altLang="zh-CN">
                <a:latin typeface="微软雅黑" panose="020B0503020204020204" pitchFamily="34" charset="-122"/>
                <a:ea typeface="微软雅黑" panose="020B0503020204020204" pitchFamily="34" charset="-122"/>
              </a:rPr>
              <a:t>党员组织关系保留时间一般不超过</a:t>
            </a:r>
            <a:r>
              <a:rPr lang="en-US" altLang="zh-CN" b="1">
                <a:solidFill>
                  <a:schemeClr val="accent2"/>
                </a:solidFill>
                <a:latin typeface="微软雅黑" panose="020B0503020204020204" pitchFamily="34" charset="-122"/>
                <a:ea typeface="微软雅黑" panose="020B0503020204020204" pitchFamily="34" charset="-122"/>
              </a:rPr>
              <a:t>2</a:t>
            </a:r>
            <a:r>
              <a:rPr lang="zh-CN" altLang="zh-CN" b="1">
                <a:solidFill>
                  <a:schemeClr val="accent2"/>
                </a:solidFill>
                <a:latin typeface="微软雅黑" panose="020B0503020204020204" pitchFamily="34" charset="-122"/>
                <a:ea typeface="微软雅黑" panose="020B0503020204020204" pitchFamily="34" charset="-122"/>
              </a:rPr>
              <a:t>年</a:t>
            </a:r>
            <a:r>
              <a:rPr lang="zh-CN" altLang="zh-CN">
                <a:latin typeface="微软雅黑" panose="020B0503020204020204" pitchFamily="34" charset="-122"/>
                <a:ea typeface="微软雅黑" panose="020B0503020204020204" pitchFamily="34" charset="-122"/>
              </a:rPr>
              <a:t>，对符合条件的及时转出。</a:t>
            </a:r>
          </a:p>
        </p:txBody>
      </p:sp>
      <p:grpSp>
        <p:nvGrpSpPr>
          <p:cNvPr id="8" name="组合 7"/>
          <p:cNvGrpSpPr/>
          <p:nvPr/>
        </p:nvGrpSpPr>
        <p:grpSpPr>
          <a:xfrm>
            <a:off x="2504893" y="2230612"/>
            <a:ext cx="1872208" cy="1927961"/>
            <a:chOff x="1926535" y="2025452"/>
            <a:chExt cx="1872208" cy="1927961"/>
          </a:xfrm>
        </p:grpSpPr>
        <p:sp>
          <p:nvSpPr>
            <p:cNvPr id="3" name="椭圆 2"/>
            <p:cNvSpPr/>
            <p:nvPr/>
          </p:nvSpPr>
          <p:spPr bwMode="auto">
            <a:xfrm>
              <a:off x="1926535" y="2081205"/>
              <a:ext cx="1872208" cy="1872208"/>
            </a:xfrm>
            <a:prstGeom prst="ellipse">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8" name="矩形 57"/>
            <p:cNvSpPr/>
            <p:nvPr/>
          </p:nvSpPr>
          <p:spPr>
            <a:xfrm>
              <a:off x="2304383" y="2025452"/>
              <a:ext cx="90560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8800" b="0" i="0" u="none" strike="noStrike" kern="1200" cap="none" spc="0" normalizeH="0" baseline="0" noProof="0">
                  <a:ln>
                    <a:noFill/>
                  </a:ln>
                  <a:solidFill>
                    <a:srgbClr val="FFFFFF"/>
                  </a:solidFill>
                  <a:effectLst/>
                  <a:uLnTx/>
                  <a:uFillTx/>
                  <a:latin typeface="Impact" panose="020B0806030902050204" pitchFamily="34" charset="0"/>
                  <a:ea typeface="微软雅黑" panose="020B0503020204020204" pitchFamily="34" charset="-122"/>
                  <a:cs typeface="+mn-ea"/>
                  <a:sym typeface="+mn-lt"/>
                </a:rPr>
                <a:t>2</a:t>
              </a:r>
              <a:endParaRPr kumimoji="0" lang="zh-CN" altLang="en-US" sz="8800" b="0" i="0" u="none" strike="noStrike" kern="1200" cap="none" spc="0" normalizeH="0" baseline="0" noProof="0">
                <a:ln>
                  <a:noFill/>
                </a:ln>
                <a:solidFill>
                  <a:srgbClr val="FFFFFF"/>
                </a:solidFill>
                <a:effectLst/>
                <a:uLnTx/>
                <a:uFillTx/>
                <a:latin typeface="Impact" panose="020B0806030902050204" pitchFamily="34" charset="0"/>
                <a:ea typeface="微软雅黑" panose="020B0503020204020204" pitchFamily="34" charset="-122"/>
                <a:cs typeface="+mn-ea"/>
                <a:sym typeface="+mn-lt"/>
              </a:endParaRPr>
            </a:p>
          </p:txBody>
        </p:sp>
        <p:sp>
          <p:nvSpPr>
            <p:cNvPr id="59" name="矩形 58"/>
            <p:cNvSpPr/>
            <p:nvPr/>
          </p:nvSpPr>
          <p:spPr>
            <a:xfrm>
              <a:off x="2983619" y="2730570"/>
              <a:ext cx="52613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ea"/>
                  <a:sym typeface="+mn-lt"/>
                </a:rPr>
                <a:t>年</a:t>
              </a:r>
            </a:p>
          </p:txBody>
        </p:sp>
        <p:sp>
          <p:nvSpPr>
            <p:cNvPr id="4" name="矩形 3"/>
            <p:cNvSpPr/>
            <p:nvPr/>
          </p:nvSpPr>
          <p:spPr>
            <a:xfrm>
              <a:off x="2141673" y="3252590"/>
              <a:ext cx="1368076" cy="584775"/>
            </a:xfrm>
            <a:prstGeom prst="rect">
              <a:avLst/>
            </a:prstGeom>
          </p:spPr>
          <p:txBody>
            <a:bodyPr wrap="square">
              <a:spAutoFit/>
            </a:bodyPr>
            <a:lstStyle/>
            <a:p>
              <a:pPr algn="ctr"/>
              <a:r>
                <a:rPr lang="zh-CN" altLang="zh-CN" sz="1600">
                  <a:solidFill>
                    <a:schemeClr val="bg1"/>
                  </a:solidFill>
                  <a:latin typeface="微软雅黑" panose="020B0503020204020204" pitchFamily="34" charset="-122"/>
                  <a:ea typeface="微软雅黑" panose="020B0503020204020204" pitchFamily="34" charset="-122"/>
                </a:rPr>
                <a:t>组织关系保留时间</a:t>
              </a:r>
              <a:endParaRPr lang="zh-CN" altLang="en-US" sz="1600">
                <a:solidFill>
                  <a:schemeClr val="bg1"/>
                </a:solidFill>
              </a:endParaRPr>
            </a:p>
          </p:txBody>
        </p:sp>
      </p:grpSp>
      <p:grpSp>
        <p:nvGrpSpPr>
          <p:cNvPr id="5" name="组合 4"/>
          <p:cNvGrpSpPr/>
          <p:nvPr/>
        </p:nvGrpSpPr>
        <p:grpSpPr>
          <a:xfrm>
            <a:off x="7595070" y="2230612"/>
            <a:ext cx="1872208" cy="1927961"/>
            <a:chOff x="6775359" y="2025452"/>
            <a:chExt cx="1872208" cy="1927961"/>
          </a:xfrm>
        </p:grpSpPr>
        <p:sp>
          <p:nvSpPr>
            <p:cNvPr id="60" name="椭圆 59"/>
            <p:cNvSpPr/>
            <p:nvPr/>
          </p:nvSpPr>
          <p:spPr bwMode="auto">
            <a:xfrm>
              <a:off x="6775359" y="2081205"/>
              <a:ext cx="1872208" cy="1872208"/>
            </a:xfrm>
            <a:prstGeom prst="ellipse">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61" name="矩形 60"/>
            <p:cNvSpPr/>
            <p:nvPr/>
          </p:nvSpPr>
          <p:spPr>
            <a:xfrm>
              <a:off x="7153207" y="2025452"/>
              <a:ext cx="90560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8800" b="0" i="0" u="none" strike="noStrike" kern="1200" cap="none" spc="0" normalizeH="0" baseline="0" noProof="0">
                  <a:ln>
                    <a:noFill/>
                  </a:ln>
                  <a:solidFill>
                    <a:srgbClr val="FFFFFF"/>
                  </a:solidFill>
                  <a:effectLst/>
                  <a:uLnTx/>
                  <a:uFillTx/>
                  <a:latin typeface="Impact" panose="020B0806030902050204" pitchFamily="34" charset="0"/>
                  <a:ea typeface="微软雅黑" panose="020B0503020204020204" pitchFamily="34" charset="-122"/>
                  <a:cs typeface="+mn-ea"/>
                  <a:sym typeface="+mn-lt"/>
                </a:rPr>
                <a:t>6</a:t>
              </a:r>
              <a:endParaRPr kumimoji="0" lang="zh-CN" altLang="en-US" sz="8800" b="0" i="0" u="none" strike="noStrike" kern="1200" cap="none" spc="0" normalizeH="0" baseline="0" noProof="0">
                <a:ln>
                  <a:noFill/>
                </a:ln>
                <a:solidFill>
                  <a:srgbClr val="FFFFFF"/>
                </a:solidFill>
                <a:effectLst/>
                <a:uLnTx/>
                <a:uFillTx/>
                <a:latin typeface="Impact" panose="020B0806030902050204" pitchFamily="34" charset="0"/>
                <a:ea typeface="微软雅黑" panose="020B0503020204020204" pitchFamily="34" charset="-122"/>
                <a:cs typeface="+mn-ea"/>
                <a:sym typeface="+mn-lt"/>
              </a:endParaRPr>
            </a:p>
          </p:txBody>
        </p:sp>
        <p:sp>
          <p:nvSpPr>
            <p:cNvPr id="62" name="矩形 61"/>
            <p:cNvSpPr/>
            <p:nvPr/>
          </p:nvSpPr>
          <p:spPr>
            <a:xfrm>
              <a:off x="7832443" y="2533283"/>
              <a:ext cx="52613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ea"/>
                  <a:sym typeface="+mn-lt"/>
                </a:rPr>
                <a:t>个月</a:t>
              </a:r>
            </a:p>
          </p:txBody>
        </p:sp>
        <p:sp>
          <p:nvSpPr>
            <p:cNvPr id="63" name="矩形 62"/>
            <p:cNvSpPr/>
            <p:nvPr/>
          </p:nvSpPr>
          <p:spPr>
            <a:xfrm>
              <a:off x="7051767" y="3274126"/>
              <a:ext cx="1368076" cy="584775"/>
            </a:xfrm>
            <a:prstGeom prst="rect">
              <a:avLst/>
            </a:prstGeom>
          </p:spPr>
          <p:txBody>
            <a:bodyPr wrap="square">
              <a:spAutoFit/>
            </a:bodyPr>
            <a:lstStyle/>
            <a:p>
              <a:pPr algn="ctr"/>
              <a:r>
                <a:rPr lang="zh-CN" altLang="en-US" sz="1600">
                  <a:solidFill>
                    <a:schemeClr val="bg1"/>
                  </a:solidFill>
                  <a:latin typeface="微软雅黑" panose="020B0503020204020204" pitchFamily="34" charset="-122"/>
                  <a:ea typeface="微软雅黑" panose="020B0503020204020204" pitchFamily="34" charset="-122"/>
                </a:rPr>
                <a:t>保持联系一次</a:t>
              </a:r>
              <a:endParaRPr lang="zh-CN" altLang="en-US" sz="1600">
                <a:solidFill>
                  <a:schemeClr val="bg1"/>
                </a:solidFill>
              </a:endParaRPr>
            </a:p>
          </p:txBody>
        </p:sp>
      </p:grpSp>
      <p:sp>
        <p:nvSpPr>
          <p:cNvPr id="64" name="矩形 63"/>
          <p:cNvSpPr/>
          <p:nvPr/>
        </p:nvSpPr>
        <p:spPr>
          <a:xfrm>
            <a:off x="6653463" y="4287845"/>
            <a:ext cx="3724569" cy="1289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lnSpc>
                <a:spcPct val="150000"/>
              </a:lnSpc>
              <a:spcBef>
                <a:spcPts val="200"/>
              </a:spcBef>
            </a:pPr>
            <a:r>
              <a:rPr lang="zh-CN" altLang="zh-CN">
                <a:latin typeface="微软雅黑" panose="020B0503020204020204" pitchFamily="34" charset="-122"/>
                <a:ea typeface="微软雅黑" panose="020B0503020204020204" pitchFamily="34" charset="-122"/>
              </a:rPr>
              <a:t>对出国（境）党员，由原就读高校或者工作单位党组织保留其组织关系，</a:t>
            </a:r>
            <a:r>
              <a:rPr lang="zh-CN" altLang="zh-CN" b="1">
                <a:solidFill>
                  <a:schemeClr val="accent2"/>
                </a:solidFill>
                <a:latin typeface="微软雅黑" panose="020B0503020204020204" pitchFamily="34" charset="-122"/>
                <a:ea typeface="微软雅黑" panose="020B0503020204020204" pitchFamily="34" charset="-122"/>
              </a:rPr>
              <a:t>每半年至少与其联系</a:t>
            </a:r>
            <a:r>
              <a:rPr lang="en-US" altLang="zh-CN" b="1">
                <a:solidFill>
                  <a:schemeClr val="accent2"/>
                </a:solidFill>
                <a:latin typeface="微软雅黑" panose="020B0503020204020204" pitchFamily="34" charset="-122"/>
                <a:ea typeface="微软雅黑" panose="020B0503020204020204" pitchFamily="34" charset="-122"/>
              </a:rPr>
              <a:t>1</a:t>
            </a:r>
            <a:r>
              <a:rPr lang="zh-CN" altLang="zh-CN" b="1">
                <a:solidFill>
                  <a:schemeClr val="accent2"/>
                </a:solidFill>
                <a:latin typeface="微软雅黑" panose="020B0503020204020204" pitchFamily="34" charset="-122"/>
                <a:ea typeface="微软雅黑" panose="020B0503020204020204" pitchFamily="34" charset="-122"/>
              </a:rPr>
              <a:t>次</a:t>
            </a:r>
            <a:r>
              <a:rPr lang="zh-CN" altLang="zh-CN">
                <a:latin typeface="微软雅黑" panose="020B0503020204020204" pitchFamily="34" charset="-122"/>
                <a:ea typeface="微软雅黑" panose="020B0503020204020204" pitchFamily="34" charset="-122"/>
              </a:rPr>
              <a:t>。</a:t>
            </a:r>
            <a:endParaRPr lang="en-US" altLang="zh-CN">
              <a:latin typeface="微软雅黑" panose="020B0503020204020204" pitchFamily="34" charset="-122"/>
              <a:ea typeface="微软雅黑" panose="020B0503020204020204" pitchFamily="34" charset="-122"/>
            </a:endParaRPr>
          </a:p>
        </p:txBody>
      </p:sp>
    </p:spTree>
  </p:cSld>
  <p:clrMapOvr>
    <a:masterClrMapping/>
  </p:clrMapOvr>
  <p:transition advTm="38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99202" y="3010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第八章：党员教育管理信息化</a:t>
            </a:r>
          </a:p>
        </p:txBody>
      </p:sp>
      <p:sp>
        <p:nvSpPr>
          <p:cNvPr id="40" name="TextBox 30"/>
          <p:cNvSpPr txBox="1"/>
          <p:nvPr/>
        </p:nvSpPr>
        <p:spPr>
          <a:xfrm>
            <a:off x="2598565" y="998506"/>
            <a:ext cx="5988905" cy="497957"/>
          </a:xfrm>
          <a:prstGeom prst="rect">
            <a:avLst/>
          </a:prstGeom>
          <a:noFill/>
        </p:spPr>
        <p:txBody>
          <a:bodyPr wrap="square" rtlCol="0">
            <a:spAutoFit/>
          </a:bodyPr>
          <a:lstStyle/>
          <a:p>
            <a:pPr lvl="0" eaLnBrk="0" hangingPunct="0">
              <a:lnSpc>
                <a:spcPct val="120000"/>
              </a:lnSpc>
              <a:defRPr/>
            </a:pPr>
            <a:r>
              <a:rPr lang="zh-CN" altLang="en-US" sz="2400" b="1">
                <a:latin typeface="微软雅黑" panose="020B0503020204020204" pitchFamily="34" charset="-122"/>
                <a:ea typeface="微软雅黑" panose="020B0503020204020204" pitchFamily="34" charset="-122"/>
              </a:rPr>
              <a:t>党员教育管理</a:t>
            </a:r>
            <a:r>
              <a:rPr lang="zh-CN" altLang="en-US" sz="2400" b="1">
                <a:solidFill>
                  <a:schemeClr val="accent2"/>
                </a:solidFill>
                <a:latin typeface="微软雅黑" panose="020B0503020204020204" pitchFamily="34" charset="-122"/>
                <a:ea typeface="微软雅黑" panose="020B0503020204020204" pitchFamily="34" charset="-122"/>
              </a:rPr>
              <a:t>现代化总要求</a:t>
            </a:r>
            <a:endParaRPr lang="zh-CN" altLang="en-US" sz="2400" b="1">
              <a:latin typeface="微软雅黑" panose="020B0503020204020204" pitchFamily="34" charset="-122"/>
              <a:ea typeface="微软雅黑" panose="020B0503020204020204" pitchFamily="34" charset="-122"/>
            </a:endParaRPr>
          </a:p>
        </p:txBody>
      </p:sp>
      <p:sp>
        <p:nvSpPr>
          <p:cNvPr id="6" name="矩形 5"/>
          <p:cNvSpPr/>
          <p:nvPr/>
        </p:nvSpPr>
        <p:spPr>
          <a:xfrm>
            <a:off x="1258879" y="4321982"/>
            <a:ext cx="7344816" cy="1484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indent="-285750" algn="just">
              <a:lnSpc>
                <a:spcPct val="120000"/>
              </a:lnSpc>
              <a:spcBef>
                <a:spcPts val="200"/>
              </a:spcBef>
              <a:buFont typeface="Wingdings" panose="05000000000000000000" pitchFamily="2" charset="2"/>
              <a:buChar char="l"/>
            </a:pPr>
            <a:r>
              <a:rPr lang="zh-CN" altLang="zh-CN">
                <a:latin typeface="微软雅黑" panose="020B0503020204020204" pitchFamily="34" charset="-122"/>
                <a:ea typeface="微软雅黑" panose="020B0503020204020204" pitchFamily="34" charset="-122"/>
              </a:rPr>
              <a:t>加强全国党员</a:t>
            </a:r>
            <a:r>
              <a:rPr lang="zh-CN" altLang="zh-CN" b="1">
                <a:latin typeface="微软雅黑" panose="020B0503020204020204" pitchFamily="34" charset="-122"/>
                <a:ea typeface="微软雅黑" panose="020B0503020204020204" pitchFamily="34" charset="-122"/>
              </a:rPr>
              <a:t>管理信息系统</a:t>
            </a:r>
            <a:r>
              <a:rPr lang="zh-CN" altLang="zh-CN">
                <a:latin typeface="微软雅黑" panose="020B0503020204020204" pitchFamily="34" charset="-122"/>
                <a:ea typeface="微软雅黑" panose="020B0503020204020204" pitchFamily="34" charset="-122"/>
              </a:rPr>
              <a:t>建设</a:t>
            </a:r>
            <a:r>
              <a:rPr lang="zh-CN" altLang="en-US">
                <a:latin typeface="微软雅黑" panose="020B0503020204020204" pitchFamily="34" charset="-122"/>
                <a:ea typeface="微软雅黑" panose="020B0503020204020204" pitchFamily="34" charset="-122"/>
              </a:rPr>
              <a:t>；</a:t>
            </a:r>
            <a:endParaRPr lang="en-US" altLang="zh-CN">
              <a:latin typeface="微软雅黑" panose="020B0503020204020204" pitchFamily="34" charset="-122"/>
              <a:ea typeface="微软雅黑" panose="020B0503020204020204" pitchFamily="34" charset="-122"/>
            </a:endParaRPr>
          </a:p>
          <a:p>
            <a:pPr marL="285750" indent="-285750" algn="just">
              <a:lnSpc>
                <a:spcPct val="120000"/>
              </a:lnSpc>
              <a:spcBef>
                <a:spcPts val="200"/>
              </a:spcBef>
              <a:buFont typeface="Wingdings" panose="05000000000000000000" pitchFamily="2" charset="2"/>
              <a:buChar char="l"/>
            </a:pPr>
            <a:r>
              <a:rPr lang="zh-CN" altLang="zh-CN">
                <a:latin typeface="微软雅黑" panose="020B0503020204020204" pitchFamily="34" charset="-122"/>
                <a:ea typeface="微软雅黑" panose="020B0503020204020204" pitchFamily="34" charset="-122"/>
              </a:rPr>
              <a:t>推动现代</a:t>
            </a:r>
            <a:r>
              <a:rPr lang="zh-CN" altLang="zh-CN" b="1">
                <a:latin typeface="微软雅黑" panose="020B0503020204020204" pitchFamily="34" charset="-122"/>
                <a:ea typeface="微软雅黑" panose="020B0503020204020204" pitchFamily="34" charset="-122"/>
              </a:rPr>
              <a:t>远程教育</a:t>
            </a:r>
            <a:r>
              <a:rPr lang="zh-CN" altLang="zh-CN">
                <a:latin typeface="微软雅黑" panose="020B0503020204020204" pitchFamily="34" charset="-122"/>
                <a:ea typeface="微软雅黑" panose="020B0503020204020204" pitchFamily="34" charset="-122"/>
              </a:rPr>
              <a:t>和党员电化教育创新发展</a:t>
            </a:r>
            <a:r>
              <a:rPr lang="zh-CN" altLang="en-US">
                <a:latin typeface="微软雅黑" panose="020B0503020204020204" pitchFamily="34" charset="-122"/>
                <a:ea typeface="微软雅黑" panose="020B0503020204020204" pitchFamily="34" charset="-122"/>
              </a:rPr>
              <a:t>；</a:t>
            </a:r>
            <a:endParaRPr lang="en-US" altLang="zh-CN">
              <a:latin typeface="微软雅黑" panose="020B0503020204020204" pitchFamily="34" charset="-122"/>
              <a:ea typeface="微软雅黑" panose="020B0503020204020204" pitchFamily="34" charset="-122"/>
            </a:endParaRPr>
          </a:p>
          <a:p>
            <a:pPr marL="285750" indent="-285750" algn="just">
              <a:lnSpc>
                <a:spcPct val="120000"/>
              </a:lnSpc>
              <a:spcBef>
                <a:spcPts val="200"/>
              </a:spcBef>
              <a:buFont typeface="Wingdings" panose="05000000000000000000" pitchFamily="2" charset="2"/>
              <a:buChar char="l"/>
            </a:pPr>
            <a:r>
              <a:rPr lang="zh-CN" altLang="zh-CN">
                <a:latin typeface="微软雅黑" panose="020B0503020204020204" pitchFamily="34" charset="-122"/>
                <a:ea typeface="微软雅黑" panose="020B0503020204020204" pitchFamily="34" charset="-122"/>
              </a:rPr>
              <a:t>推进网站、移动客户端等</a:t>
            </a:r>
            <a:r>
              <a:rPr lang="zh-CN" altLang="zh-CN" b="1">
                <a:latin typeface="微软雅黑" panose="020B0503020204020204" pitchFamily="34" charset="-122"/>
                <a:ea typeface="微软雅黑" panose="020B0503020204020204" pitchFamily="34" charset="-122"/>
              </a:rPr>
              <a:t>平台一体化</a:t>
            </a:r>
            <a:r>
              <a:rPr lang="zh-CN" altLang="zh-CN">
                <a:latin typeface="微软雅黑" panose="020B0503020204020204" pitchFamily="34" charset="-122"/>
                <a:ea typeface="微软雅黑" panose="020B0503020204020204" pitchFamily="34" charset="-122"/>
              </a:rPr>
              <a:t>建设</a:t>
            </a:r>
            <a:r>
              <a:rPr lang="zh-CN" altLang="en-US">
                <a:latin typeface="微软雅黑" panose="020B0503020204020204" pitchFamily="34" charset="-122"/>
                <a:ea typeface="微软雅黑" panose="020B0503020204020204" pitchFamily="34" charset="-122"/>
              </a:rPr>
              <a:t>；</a:t>
            </a:r>
            <a:endParaRPr lang="en-US" altLang="zh-CN">
              <a:latin typeface="微软雅黑" panose="020B0503020204020204" pitchFamily="34" charset="-122"/>
              <a:ea typeface="微软雅黑" panose="020B0503020204020204" pitchFamily="34" charset="-122"/>
            </a:endParaRPr>
          </a:p>
          <a:p>
            <a:pPr marL="285750" indent="-285750" algn="just">
              <a:lnSpc>
                <a:spcPct val="120000"/>
              </a:lnSpc>
              <a:spcBef>
                <a:spcPts val="200"/>
              </a:spcBef>
              <a:buFont typeface="Wingdings" panose="05000000000000000000" pitchFamily="2" charset="2"/>
              <a:buChar char="l"/>
            </a:pPr>
            <a:r>
              <a:rPr lang="zh-CN" altLang="zh-CN">
                <a:latin typeface="微软雅黑" panose="020B0503020204020204" pitchFamily="34" charset="-122"/>
                <a:ea typeface="微软雅黑" panose="020B0503020204020204" pitchFamily="34" charset="-122"/>
              </a:rPr>
              <a:t>打造党务、政务、服务有机融合的</a:t>
            </a:r>
            <a:r>
              <a:rPr lang="zh-CN" altLang="zh-CN" b="1">
                <a:latin typeface="微软雅黑" panose="020B0503020204020204" pitchFamily="34" charset="-122"/>
                <a:ea typeface="微软雅黑" panose="020B0503020204020204" pitchFamily="34" charset="-122"/>
              </a:rPr>
              <a:t>网络阵地</a:t>
            </a:r>
            <a:r>
              <a:rPr lang="zh-CN" altLang="zh-CN">
                <a:latin typeface="微软雅黑" panose="020B0503020204020204" pitchFamily="34" charset="-122"/>
                <a:ea typeface="微软雅黑" panose="020B0503020204020204" pitchFamily="34" charset="-122"/>
              </a:rPr>
              <a:t>。</a:t>
            </a:r>
          </a:p>
        </p:txBody>
      </p:sp>
      <p:sp>
        <p:nvSpPr>
          <p:cNvPr id="7" name="箭头: 五边形 6"/>
          <p:cNvSpPr/>
          <p:nvPr/>
        </p:nvSpPr>
        <p:spPr bwMode="auto">
          <a:xfrm>
            <a:off x="1104469" y="1083792"/>
            <a:ext cx="1494096" cy="327384"/>
          </a:xfrm>
          <a:prstGeom prst="homePlate">
            <a:avLst>
              <a:gd name="adj" fmla="val 31350"/>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第三十五条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42" name="直角三角形 41"/>
          <p:cNvSpPr/>
          <p:nvPr/>
        </p:nvSpPr>
        <p:spPr bwMode="auto">
          <a:xfrm rot="16200000">
            <a:off x="6866351" y="2751256"/>
            <a:ext cx="924726" cy="923752"/>
          </a:xfrm>
          <a:prstGeom prst="rtTriangle">
            <a:avLst/>
          </a:prstGeom>
          <a:gradFill>
            <a:gsLst>
              <a:gs pos="58000">
                <a:schemeClr val="accent6"/>
              </a:gs>
              <a:gs pos="100000">
                <a:srgbClr val="2C2C2C"/>
              </a:gs>
              <a:gs pos="0">
                <a:srgbClr val="5C5C5C"/>
              </a:gs>
            </a:gsLst>
            <a:lin ang="5400000" scaled="0"/>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Noto Sans CJK Regular" panose="020B0500000000000000" pitchFamily="34" charset="-122"/>
              <a:ea typeface="Noto Sans CJK Regular" panose="020B0500000000000000" pitchFamily="34" charset="-122"/>
              <a:cs typeface="+mn-cs"/>
            </a:endParaRPr>
          </a:p>
        </p:txBody>
      </p:sp>
      <p:sp>
        <p:nvSpPr>
          <p:cNvPr id="43" name="直角三角形 42"/>
          <p:cNvSpPr/>
          <p:nvPr/>
        </p:nvSpPr>
        <p:spPr bwMode="auto">
          <a:xfrm rot="5400000">
            <a:off x="1114729" y="1665352"/>
            <a:ext cx="924724" cy="923746"/>
          </a:xfrm>
          <a:prstGeom prst="rtTriangle">
            <a:avLst/>
          </a:prstGeom>
          <a:gradFill>
            <a:gsLst>
              <a:gs pos="58000">
                <a:schemeClr val="accent6"/>
              </a:gs>
              <a:gs pos="100000">
                <a:srgbClr val="2C2C2C"/>
              </a:gs>
              <a:gs pos="0">
                <a:srgbClr val="5C5C5C"/>
              </a:gs>
            </a:gsLst>
            <a:lin ang="5400000" scaled="0"/>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Noto Sans CJK Regular" panose="020B0500000000000000" pitchFamily="34" charset="-122"/>
              <a:ea typeface="Noto Sans CJK Regular" panose="020B0500000000000000" pitchFamily="34" charset="-122"/>
              <a:cs typeface="+mn-cs"/>
            </a:endParaRPr>
          </a:p>
        </p:txBody>
      </p:sp>
      <p:sp>
        <p:nvSpPr>
          <p:cNvPr id="44" name="矩形 43"/>
          <p:cNvSpPr/>
          <p:nvPr/>
        </p:nvSpPr>
        <p:spPr bwMode="auto">
          <a:xfrm>
            <a:off x="1255265" y="1778795"/>
            <a:ext cx="6408851" cy="1782552"/>
          </a:xfrm>
          <a:prstGeom prst="rect">
            <a:avLst/>
          </a:prstGeom>
          <a:solidFill>
            <a:schemeClr val="bg1"/>
          </a:solidFill>
          <a:ln w="12700" cap="flat" cmpd="sng" algn="ctr">
            <a:solidFill>
              <a:schemeClr val="bg2">
                <a:lumMod val="6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DA0000"/>
              </a:solidFill>
              <a:effectLst/>
              <a:uLnTx/>
              <a:uFillTx/>
              <a:latin typeface="Noto Sans CJK Regular" panose="020B0500000000000000" pitchFamily="34" charset="-122"/>
              <a:ea typeface="Noto Sans CJK Regular" panose="020B0500000000000000" pitchFamily="34" charset="-122"/>
              <a:cs typeface="+mn-cs"/>
            </a:endParaRPr>
          </a:p>
        </p:txBody>
      </p:sp>
      <p:pic>
        <p:nvPicPr>
          <p:cNvPr id="45" name="图片 44"/>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55266" y="1790828"/>
            <a:ext cx="1232753" cy="1270790"/>
          </a:xfrm>
          <a:prstGeom prst="rect">
            <a:avLst/>
          </a:prstGeom>
          <a:noFill/>
          <a:ln w="9525">
            <a:noFill/>
            <a:miter lim="800000"/>
            <a:headEnd/>
            <a:tailEnd/>
          </a:ln>
        </p:spPr>
      </p:pic>
      <p:sp>
        <p:nvSpPr>
          <p:cNvPr id="46" name="矩形 45"/>
          <p:cNvSpPr/>
          <p:nvPr/>
        </p:nvSpPr>
        <p:spPr>
          <a:xfrm>
            <a:off x="2488020" y="1883934"/>
            <a:ext cx="4622644" cy="1393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lnSpc>
                <a:spcPct val="120000"/>
              </a:lnSpc>
              <a:spcBef>
                <a:spcPts val="200"/>
              </a:spcBef>
            </a:pPr>
            <a:r>
              <a:rPr lang="zh-CN" altLang="en-US">
                <a:latin typeface="微软雅黑" panose="020B0503020204020204" pitchFamily="34" charset="-122"/>
                <a:ea typeface="微软雅黑" panose="020B0503020204020204" pitchFamily="34" charset="-122"/>
              </a:rPr>
              <a:t>适应时代发展要求，充分运用</a:t>
            </a:r>
            <a:r>
              <a:rPr lang="zh-CN" altLang="en-US" b="1">
                <a:solidFill>
                  <a:schemeClr val="accent2"/>
                </a:solidFill>
                <a:latin typeface="微软雅黑" panose="020B0503020204020204" pitchFamily="34" charset="-122"/>
                <a:ea typeface="微软雅黑" panose="020B0503020204020204" pitchFamily="34" charset="-122"/>
              </a:rPr>
              <a:t>互联网技术和信息化手段</a:t>
            </a:r>
            <a:r>
              <a:rPr lang="zh-CN" altLang="en-US">
                <a:latin typeface="微软雅黑" panose="020B0503020204020204" pitchFamily="34" charset="-122"/>
                <a:ea typeface="微软雅黑" panose="020B0503020204020204" pitchFamily="34" charset="-122"/>
              </a:rPr>
              <a:t>，改进党员教育管理工作，推进基层党建传统优势与信息技术深度融合，不断提高党员教育管理现代化水平。</a:t>
            </a:r>
          </a:p>
        </p:txBody>
      </p:sp>
      <p:sp>
        <p:nvSpPr>
          <p:cNvPr id="47" name="TextBox 30"/>
          <p:cNvSpPr txBox="1"/>
          <p:nvPr/>
        </p:nvSpPr>
        <p:spPr>
          <a:xfrm>
            <a:off x="2598566" y="3664755"/>
            <a:ext cx="4999786" cy="534035"/>
          </a:xfrm>
          <a:prstGeom prst="rect">
            <a:avLst/>
          </a:prstGeom>
          <a:noFill/>
        </p:spPr>
        <p:txBody>
          <a:bodyPr wrap="square" rtlCol="0">
            <a:spAutoFit/>
          </a:bodyPr>
          <a:lstStyle/>
          <a:p>
            <a:pPr lvl="0" eaLnBrk="0" hangingPunct="0">
              <a:lnSpc>
                <a:spcPct val="120000"/>
              </a:lnSpc>
              <a:defRPr/>
            </a:pPr>
            <a:r>
              <a:rPr lang="zh-CN" altLang="en-US" sz="2400" b="1">
                <a:latin typeface="微软雅黑" panose="020B0503020204020204" pitchFamily="34" charset="-122"/>
                <a:ea typeface="微软雅黑" panose="020B0503020204020204" pitchFamily="34" charset="-122"/>
              </a:rPr>
              <a:t>如何打造党员教育管理</a:t>
            </a:r>
            <a:r>
              <a:rPr lang="zh-CN" altLang="en-US" sz="2400" b="1">
                <a:solidFill>
                  <a:schemeClr val="accent2"/>
                </a:solidFill>
                <a:latin typeface="微软雅黑" panose="020B0503020204020204" pitchFamily="34" charset="-122"/>
                <a:ea typeface="微软雅黑" panose="020B0503020204020204" pitchFamily="34" charset="-122"/>
              </a:rPr>
              <a:t>网络阵地？</a:t>
            </a:r>
            <a:endParaRPr lang="zh-CN" altLang="en-US" sz="2400" b="1">
              <a:latin typeface="微软雅黑" panose="020B0503020204020204" pitchFamily="34" charset="-122"/>
              <a:ea typeface="微软雅黑" panose="020B0503020204020204" pitchFamily="34" charset="-122"/>
            </a:endParaRPr>
          </a:p>
        </p:txBody>
      </p:sp>
      <p:sp>
        <p:nvSpPr>
          <p:cNvPr id="48" name="箭头: 五边形 47"/>
          <p:cNvSpPr/>
          <p:nvPr/>
        </p:nvSpPr>
        <p:spPr bwMode="auto">
          <a:xfrm>
            <a:off x="1104469" y="3750041"/>
            <a:ext cx="1494096" cy="327384"/>
          </a:xfrm>
          <a:prstGeom prst="homePlate">
            <a:avLst>
              <a:gd name="adj" fmla="val 31350"/>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第三十六条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49" name="任意多边形: 形状 48"/>
          <p:cNvSpPr/>
          <p:nvPr/>
        </p:nvSpPr>
        <p:spPr bwMode="auto">
          <a:xfrm>
            <a:off x="6687878" y="2412606"/>
            <a:ext cx="5509473" cy="4445394"/>
          </a:xfrm>
          <a:custGeom>
            <a:avLst/>
            <a:gdLst>
              <a:gd name="connsiteX0" fmla="*/ 932516 w 932516"/>
              <a:gd name="connsiteY0" fmla="*/ 0 h 932516"/>
              <a:gd name="connsiteX1" fmla="*/ 932516 w 932516"/>
              <a:gd name="connsiteY1" fmla="*/ 932516 h 932516"/>
              <a:gd name="connsiteX2" fmla="*/ 0 w 932516"/>
              <a:gd name="connsiteY2" fmla="*/ 932516 h 932516"/>
            </a:gdLst>
            <a:ahLst/>
            <a:cxnLst>
              <a:cxn ang="0">
                <a:pos x="connsiteX0" y="connsiteY0"/>
              </a:cxn>
              <a:cxn ang="0">
                <a:pos x="connsiteX1" y="connsiteY1"/>
              </a:cxn>
              <a:cxn ang="0">
                <a:pos x="connsiteX2" y="connsiteY2"/>
              </a:cxn>
            </a:cxnLst>
            <a:rect l="l" t="t" r="r" b="b"/>
            <a:pathLst>
              <a:path w="932516" h="932516">
                <a:moveTo>
                  <a:pt x="932516" y="0"/>
                </a:moveTo>
                <a:lnTo>
                  <a:pt x="932516" y="932516"/>
                </a:lnTo>
                <a:lnTo>
                  <a:pt x="0" y="932516"/>
                </a:lnTo>
                <a:close/>
              </a:path>
            </a:pathLst>
          </a:cu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nvGrpSpPr>
          <p:cNvPr id="10" name="组合 9"/>
          <p:cNvGrpSpPr/>
          <p:nvPr/>
        </p:nvGrpSpPr>
        <p:grpSpPr>
          <a:xfrm>
            <a:off x="8498252" y="1455822"/>
            <a:ext cx="2606961" cy="5249084"/>
            <a:chOff x="9422290" y="2397812"/>
            <a:chExt cx="2131773" cy="4292299"/>
          </a:xfrm>
        </p:grpSpPr>
        <p:grpSp>
          <p:nvGrpSpPr>
            <p:cNvPr id="50" name="组合 49"/>
            <p:cNvGrpSpPr/>
            <p:nvPr/>
          </p:nvGrpSpPr>
          <p:grpSpPr>
            <a:xfrm>
              <a:off x="9422290" y="2397812"/>
              <a:ext cx="2131773" cy="4292299"/>
              <a:chOff x="-3883607" y="211674"/>
              <a:chExt cx="3477113" cy="7001125"/>
            </a:xfrm>
          </p:grpSpPr>
          <p:pic>
            <p:nvPicPr>
              <p:cNvPr id="51" name="图片 50"/>
              <p:cNvPicPr>
                <a:picLocks noChangeAspect="1"/>
              </p:cNvPicPr>
              <p:nvPr/>
            </p:nvPicPr>
            <p:blipFill rotWithShape="1">
              <a:blip r:embed="rId4" cstate="print"/>
              <a:srcRect l="49354" t="580" r="27054" b="1651"/>
              <a:stretch>
                <a:fillRect/>
              </a:stretch>
            </p:blipFill>
            <p:spPr>
              <a:xfrm>
                <a:off x="-3757283" y="295267"/>
                <a:ext cx="3224463" cy="6833937"/>
              </a:xfrm>
              <a:custGeom>
                <a:avLst/>
                <a:gdLst>
                  <a:gd name="connsiteX0" fmla="*/ 248671 w 3224463"/>
                  <a:gd name="connsiteY0" fmla="*/ 0 h 6833937"/>
                  <a:gd name="connsiteX1" fmla="*/ 2975792 w 3224463"/>
                  <a:gd name="connsiteY1" fmla="*/ 0 h 6833937"/>
                  <a:gd name="connsiteX2" fmla="*/ 3224463 w 3224463"/>
                  <a:gd name="connsiteY2" fmla="*/ 248671 h 6833937"/>
                  <a:gd name="connsiteX3" fmla="*/ 3224463 w 3224463"/>
                  <a:gd name="connsiteY3" fmla="*/ 6585266 h 6833937"/>
                  <a:gd name="connsiteX4" fmla="*/ 2975792 w 3224463"/>
                  <a:gd name="connsiteY4" fmla="*/ 6833937 h 6833937"/>
                  <a:gd name="connsiteX5" fmla="*/ 248671 w 3224463"/>
                  <a:gd name="connsiteY5" fmla="*/ 6833937 h 6833937"/>
                  <a:gd name="connsiteX6" fmla="*/ 0 w 3224463"/>
                  <a:gd name="connsiteY6" fmla="*/ 6585266 h 6833937"/>
                  <a:gd name="connsiteX7" fmla="*/ 0 w 3224463"/>
                  <a:gd name="connsiteY7" fmla="*/ 248671 h 6833937"/>
                  <a:gd name="connsiteX8" fmla="*/ 248671 w 3224463"/>
                  <a:gd name="connsiteY8" fmla="*/ 0 h 68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4463" h="6833937">
                    <a:moveTo>
                      <a:pt x="248671" y="0"/>
                    </a:moveTo>
                    <a:lnTo>
                      <a:pt x="2975792" y="0"/>
                    </a:lnTo>
                    <a:cubicBezTo>
                      <a:pt x="3113129" y="0"/>
                      <a:pt x="3224463" y="111334"/>
                      <a:pt x="3224463" y="248671"/>
                    </a:cubicBezTo>
                    <a:lnTo>
                      <a:pt x="3224463" y="6585266"/>
                    </a:lnTo>
                    <a:cubicBezTo>
                      <a:pt x="3224463" y="6722603"/>
                      <a:pt x="3113129" y="6833937"/>
                      <a:pt x="2975792" y="6833937"/>
                    </a:cubicBezTo>
                    <a:lnTo>
                      <a:pt x="248671" y="6833937"/>
                    </a:lnTo>
                    <a:cubicBezTo>
                      <a:pt x="111334" y="6833937"/>
                      <a:pt x="0" y="6722603"/>
                      <a:pt x="0" y="6585266"/>
                    </a:cubicBezTo>
                    <a:lnTo>
                      <a:pt x="0" y="248671"/>
                    </a:lnTo>
                    <a:cubicBezTo>
                      <a:pt x="0" y="111334"/>
                      <a:pt x="111334" y="0"/>
                      <a:pt x="248671" y="0"/>
                    </a:cubicBezTo>
                    <a:close/>
                  </a:path>
                </a:pathLst>
              </a:custGeom>
            </p:spPr>
          </p:pic>
          <p:pic>
            <p:nvPicPr>
              <p:cNvPr id="52" name="图片 5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883607" y="211674"/>
                <a:ext cx="3477113" cy="7001125"/>
              </a:xfrm>
              <a:prstGeom prst="rect">
                <a:avLst/>
              </a:prstGeom>
            </p:spPr>
          </p:pic>
        </p:grpSp>
        <p:grpSp>
          <p:nvGrpSpPr>
            <p:cNvPr id="9" name="组合 8"/>
            <p:cNvGrpSpPr/>
            <p:nvPr/>
          </p:nvGrpSpPr>
          <p:grpSpPr>
            <a:xfrm>
              <a:off x="10128156" y="3846032"/>
              <a:ext cx="1098450" cy="1098450"/>
              <a:chOff x="2132202" y="2758347"/>
              <a:chExt cx="1519238" cy="1519238"/>
            </a:xfrm>
          </p:grpSpPr>
          <p:grpSp>
            <p:nvGrpSpPr>
              <p:cNvPr id="56" name="组合 55"/>
              <p:cNvGrpSpPr/>
              <p:nvPr/>
            </p:nvGrpSpPr>
            <p:grpSpPr>
              <a:xfrm>
                <a:off x="2132202" y="2758347"/>
                <a:ext cx="1519238" cy="1519238"/>
                <a:chOff x="1057821" y="2132856"/>
                <a:chExt cx="778786" cy="778786"/>
              </a:xfrm>
            </p:grpSpPr>
            <p:sp>
              <p:nvSpPr>
                <p:cNvPr id="57" name="椭圆 56"/>
                <p:cNvSpPr/>
                <p:nvPr/>
              </p:nvSpPr>
              <p:spPr bwMode="auto">
                <a:xfrm>
                  <a:off x="1057821" y="2132856"/>
                  <a:ext cx="778786" cy="778786"/>
                </a:xfrm>
                <a:prstGeom prst="ellipse">
                  <a:avLst/>
                </a:prstGeom>
                <a:solidFill>
                  <a:schemeClr val="accent2"/>
                </a:solidFill>
                <a:ln w="19050" cap="flat">
                  <a:solidFill>
                    <a:schemeClr val="bg2"/>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a:latin typeface="微软雅黑" panose="020B0503020204020204" pitchFamily="34" charset="-122"/>
                    <a:ea typeface="微软雅黑" panose="020B0503020204020204" pitchFamily="34" charset="-122"/>
                    <a:cs typeface="+mn-ea"/>
                  </a:endParaRPr>
                </a:p>
              </p:txBody>
            </p:sp>
            <p:sp>
              <p:nvSpPr>
                <p:cNvPr id="65" name="椭圆 64"/>
                <p:cNvSpPr/>
                <p:nvPr/>
              </p:nvSpPr>
              <p:spPr>
                <a:xfrm>
                  <a:off x="1147471" y="2182761"/>
                  <a:ext cx="599486" cy="468320"/>
                </a:xfrm>
                <a:prstGeom prst="ellipse">
                  <a:avLst/>
                </a:prstGeom>
                <a:gradFill>
                  <a:gsLst>
                    <a:gs pos="61000">
                      <a:schemeClr val="accent3">
                        <a:lumMod val="40000"/>
                        <a:lumOff val="60000"/>
                        <a:alpha val="0"/>
                      </a:schemeClr>
                    </a:gs>
                    <a:gs pos="0">
                      <a:schemeClr val="bg2"/>
                    </a:gs>
                    <a:gs pos="100000">
                      <a:schemeClr val="accent3">
                        <a:alpha val="0"/>
                      </a:schemeClr>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grpSp>
          <p:pic>
            <p:nvPicPr>
              <p:cNvPr id="66" name="图片 6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348812" y="2916995"/>
                <a:ext cx="1071230" cy="1092914"/>
              </a:xfrm>
              <a:prstGeom prst="rect">
                <a:avLst/>
              </a:prstGeom>
            </p:spPr>
          </p:pic>
        </p:grpSp>
      </p:grpSp>
    </p:spTree>
  </p:cSld>
  <p:clrMapOvr>
    <a:masterClrMapping/>
  </p:clrMapOvr>
  <p:transition advTm="38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矩形 62"/>
          <p:cNvSpPr/>
          <p:nvPr/>
        </p:nvSpPr>
        <p:spPr bwMode="auto">
          <a:xfrm>
            <a:off x="4913195" y="4242981"/>
            <a:ext cx="6387152" cy="2075932"/>
          </a:xfrm>
          <a:prstGeom prst="rec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 name="矩形 2"/>
          <p:cNvSpPr/>
          <p:nvPr/>
        </p:nvSpPr>
        <p:spPr bwMode="auto">
          <a:xfrm>
            <a:off x="4913195" y="1745441"/>
            <a:ext cx="6387152" cy="1570965"/>
          </a:xfrm>
          <a:prstGeom prst="rec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15" name="标题 6"/>
          <p:cNvSpPr/>
          <p:nvPr/>
        </p:nvSpPr>
        <p:spPr bwMode="auto">
          <a:xfrm>
            <a:off x="1187037" y="21222"/>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第八章：党员教育管理信息化</a:t>
            </a:r>
          </a:p>
        </p:txBody>
      </p:sp>
      <p:sp>
        <p:nvSpPr>
          <p:cNvPr id="40" name="TextBox 30"/>
          <p:cNvSpPr txBox="1"/>
          <p:nvPr/>
        </p:nvSpPr>
        <p:spPr>
          <a:xfrm>
            <a:off x="4912995" y="1106170"/>
            <a:ext cx="6741795" cy="534035"/>
          </a:xfrm>
          <a:prstGeom prst="rect">
            <a:avLst/>
          </a:prstGeom>
          <a:noFill/>
        </p:spPr>
        <p:txBody>
          <a:bodyPr wrap="square" rtlCol="0">
            <a:spAutoFit/>
          </a:bodyPr>
          <a:lstStyle/>
          <a:p>
            <a:pPr lvl="0" eaLnBrk="0" hangingPunct="0">
              <a:lnSpc>
                <a:spcPct val="120000"/>
              </a:lnSpc>
              <a:defRPr/>
            </a:pPr>
            <a:r>
              <a:rPr lang="zh-CN" altLang="en-US" sz="2400" b="1">
                <a:latin typeface="微软雅黑" panose="020B0503020204020204" pitchFamily="34" charset="-122"/>
                <a:ea typeface="微软雅黑" panose="020B0503020204020204" pitchFamily="34" charset="-122"/>
              </a:rPr>
              <a:t>党员教育管理信息化平台</a:t>
            </a:r>
            <a:r>
              <a:rPr lang="zh-CN" altLang="en-US" sz="2400" b="1">
                <a:solidFill>
                  <a:srgbClr val="FF0000"/>
                </a:solidFill>
                <a:latin typeface="微软雅黑" panose="020B0503020204020204" pitchFamily="34" charset="-122"/>
                <a:ea typeface="微软雅黑" panose="020B0503020204020204" pitchFamily="34" charset="-122"/>
              </a:rPr>
              <a:t>如何应用</a:t>
            </a:r>
            <a:r>
              <a:rPr lang="zh-CN" altLang="en-US" sz="2400" b="1">
                <a:latin typeface="微软雅黑" panose="020B0503020204020204" pitchFamily="34" charset="-122"/>
                <a:ea typeface="微软雅黑" panose="020B0503020204020204" pitchFamily="34" charset="-122"/>
              </a:rPr>
              <a:t>？</a:t>
            </a:r>
            <a:endParaRPr lang="zh-CN" altLang="en-US" sz="2400" b="1">
              <a:solidFill>
                <a:schemeClr val="accent2"/>
              </a:solidFill>
              <a:latin typeface="微软雅黑" panose="020B0503020204020204" pitchFamily="34" charset="-122"/>
              <a:ea typeface="微软雅黑" panose="020B0503020204020204" pitchFamily="34" charset="-122"/>
            </a:endParaRPr>
          </a:p>
        </p:txBody>
      </p:sp>
      <p:sp>
        <p:nvSpPr>
          <p:cNvPr id="7" name="箭头: 五边形 6"/>
          <p:cNvSpPr/>
          <p:nvPr/>
        </p:nvSpPr>
        <p:spPr bwMode="auto">
          <a:xfrm>
            <a:off x="4752655" y="778415"/>
            <a:ext cx="1494096" cy="327384"/>
          </a:xfrm>
          <a:prstGeom prst="homePlate">
            <a:avLst>
              <a:gd name="adj" fmla="val 31350"/>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第三十七条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2" name="矩形 1"/>
          <p:cNvSpPr/>
          <p:nvPr/>
        </p:nvSpPr>
        <p:spPr>
          <a:xfrm>
            <a:off x="4942792" y="1870615"/>
            <a:ext cx="6224557" cy="13004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indent="-285750" algn="just">
              <a:lnSpc>
                <a:spcPct val="120000"/>
              </a:lnSpc>
              <a:spcBef>
                <a:spcPts val="200"/>
              </a:spcBef>
              <a:spcAft>
                <a:spcPts val="200"/>
              </a:spcAft>
              <a:buFont typeface="Wingdings" panose="05000000000000000000" pitchFamily="2" charset="2"/>
              <a:buChar char="l"/>
            </a:pPr>
            <a:r>
              <a:rPr lang="zh-CN" altLang="zh-CN" sz="1600">
                <a:latin typeface="微软雅黑" panose="020B0503020204020204" pitchFamily="34" charset="-122"/>
                <a:ea typeface="微软雅黑" panose="020B0503020204020204" pitchFamily="34" charset="-122"/>
              </a:rPr>
              <a:t>依托党员教育管理信息化平台，开展党员</a:t>
            </a:r>
            <a:r>
              <a:rPr lang="zh-CN" altLang="zh-CN" sz="1600" b="1">
                <a:latin typeface="微软雅黑" panose="020B0503020204020204" pitchFamily="34" charset="-122"/>
                <a:ea typeface="微软雅黑" panose="020B0503020204020204" pitchFamily="34" charset="-122"/>
              </a:rPr>
              <a:t>信息管理</a:t>
            </a:r>
            <a:r>
              <a:rPr lang="zh-CN" altLang="zh-CN" sz="1600">
                <a:latin typeface="微软雅黑" panose="020B0503020204020204" pitchFamily="34" charset="-122"/>
                <a:ea typeface="微软雅黑" panose="020B0503020204020204" pitchFamily="34" charset="-122"/>
              </a:rPr>
              <a:t>、党组织</a:t>
            </a:r>
            <a:r>
              <a:rPr lang="zh-CN" altLang="zh-CN" sz="1600" b="1">
                <a:latin typeface="微软雅黑" panose="020B0503020204020204" pitchFamily="34" charset="-122"/>
                <a:ea typeface="微软雅黑" panose="020B0503020204020204" pitchFamily="34" charset="-122"/>
              </a:rPr>
              <a:t>活动指导管理</a:t>
            </a:r>
            <a:r>
              <a:rPr lang="zh-CN" altLang="zh-CN" sz="1600">
                <a:latin typeface="微软雅黑" panose="020B0503020204020204" pitchFamily="34" charset="-122"/>
                <a:ea typeface="微软雅黑" panose="020B0503020204020204" pitchFamily="34" charset="-122"/>
              </a:rPr>
              <a:t>、</a:t>
            </a:r>
            <a:r>
              <a:rPr lang="zh-CN" altLang="zh-CN" sz="1600" b="1">
                <a:latin typeface="微软雅黑" panose="020B0503020204020204" pitchFamily="34" charset="-122"/>
                <a:ea typeface="微软雅黑" panose="020B0503020204020204" pitchFamily="34" charset="-122"/>
              </a:rPr>
              <a:t>流动党员管理</a:t>
            </a:r>
            <a:r>
              <a:rPr lang="zh-CN" altLang="zh-CN" sz="1600">
                <a:latin typeface="微软雅黑" panose="020B0503020204020204" pitchFamily="34" charset="-122"/>
                <a:ea typeface="微软雅黑" panose="020B0503020204020204" pitchFamily="34" charset="-122"/>
              </a:rPr>
              <a:t>服务、</a:t>
            </a:r>
            <a:r>
              <a:rPr lang="zh-CN" altLang="zh-CN" sz="1600" b="1">
                <a:latin typeface="微软雅黑" panose="020B0503020204020204" pitchFamily="34" charset="-122"/>
                <a:ea typeface="微软雅黑" panose="020B0503020204020204" pitchFamily="34" charset="-122"/>
              </a:rPr>
              <a:t>发展党员</a:t>
            </a:r>
            <a:r>
              <a:rPr lang="zh-CN" altLang="zh-CN" sz="1600">
                <a:latin typeface="微软雅黑" panose="020B0503020204020204" pitchFamily="34" charset="-122"/>
                <a:ea typeface="微软雅黑" panose="020B0503020204020204" pitchFamily="34" charset="-122"/>
              </a:rPr>
              <a:t>管理和</a:t>
            </a:r>
            <a:r>
              <a:rPr lang="zh-CN" altLang="zh-CN" sz="1600" b="1">
                <a:latin typeface="微软雅黑" panose="020B0503020204020204" pitchFamily="34" charset="-122"/>
                <a:ea typeface="微软雅黑" panose="020B0503020204020204" pitchFamily="34" charset="-122"/>
              </a:rPr>
              <a:t>党费</a:t>
            </a:r>
            <a:r>
              <a:rPr lang="zh-CN" altLang="zh-CN" sz="1600">
                <a:latin typeface="微软雅黑" panose="020B0503020204020204" pitchFamily="34" charset="-122"/>
                <a:ea typeface="微软雅黑" panose="020B0503020204020204" pitchFamily="34" charset="-122"/>
              </a:rPr>
              <a:t>管理等。</a:t>
            </a:r>
          </a:p>
          <a:p>
            <a:pPr marL="285750" indent="-285750" algn="just">
              <a:lnSpc>
                <a:spcPct val="120000"/>
              </a:lnSpc>
              <a:spcBef>
                <a:spcPts val="200"/>
              </a:spcBef>
              <a:spcAft>
                <a:spcPts val="200"/>
              </a:spcAft>
              <a:buFont typeface="Wingdings" panose="05000000000000000000" pitchFamily="2" charset="2"/>
              <a:buChar char="l"/>
            </a:pPr>
            <a:r>
              <a:rPr lang="zh-CN" altLang="zh-CN" sz="1600">
                <a:latin typeface="微软雅黑" panose="020B0503020204020204" pitchFamily="34" charset="-122"/>
                <a:ea typeface="微软雅黑" panose="020B0503020204020204" pitchFamily="34" charset="-122"/>
              </a:rPr>
              <a:t>注重</a:t>
            </a:r>
            <a:r>
              <a:rPr lang="zh-CN" altLang="zh-CN" sz="1600" b="1">
                <a:latin typeface="微软雅黑" panose="020B0503020204020204" pitchFamily="34" charset="-122"/>
                <a:ea typeface="微软雅黑" panose="020B0503020204020204" pitchFamily="34" charset="-122"/>
              </a:rPr>
              <a:t>利用信息数据</a:t>
            </a:r>
            <a:r>
              <a:rPr lang="zh-CN" altLang="zh-CN" sz="1600">
                <a:latin typeface="微软雅黑" panose="020B0503020204020204" pitchFamily="34" charset="-122"/>
                <a:ea typeface="微软雅黑" panose="020B0503020204020204" pitchFamily="34" charset="-122"/>
              </a:rPr>
              <a:t>，对工作进行实时分析研判，及时发现问题，不断改进工作。</a:t>
            </a:r>
          </a:p>
        </p:txBody>
      </p:sp>
      <p:sp>
        <p:nvSpPr>
          <p:cNvPr id="41" name="矩形 40"/>
          <p:cNvSpPr/>
          <p:nvPr/>
        </p:nvSpPr>
        <p:spPr>
          <a:xfrm>
            <a:off x="5005496" y="4291021"/>
            <a:ext cx="6076486" cy="189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indent="-285750" algn="just">
              <a:lnSpc>
                <a:spcPct val="120000"/>
              </a:lnSpc>
              <a:spcBef>
                <a:spcPts val="200"/>
              </a:spcBef>
              <a:spcAft>
                <a:spcPts val="200"/>
              </a:spcAft>
              <a:buFont typeface="Wingdings" panose="05000000000000000000" pitchFamily="2" charset="2"/>
              <a:buChar char="l"/>
            </a:pPr>
            <a:r>
              <a:rPr lang="zh-CN" altLang="zh-CN" sz="1600" b="1">
                <a:latin typeface="微软雅黑" panose="020B0503020204020204" pitchFamily="34" charset="-122"/>
                <a:ea typeface="微软雅黑" panose="020B0503020204020204" pitchFamily="34" charset="-122"/>
              </a:rPr>
              <a:t>党员应当</a:t>
            </a:r>
            <a:r>
              <a:rPr lang="zh-CN" altLang="zh-CN" sz="1600">
                <a:latin typeface="微软雅黑" panose="020B0503020204020204" pitchFamily="34" charset="-122"/>
                <a:ea typeface="微软雅黑" panose="020B0503020204020204" pitchFamily="34" charset="-122"/>
              </a:rPr>
              <a:t>主动学网用网，积极参加在线学习培训，参加党组织的活动，接受党组织的教育管理。通过网络向群众宣传，联系服务群众。</a:t>
            </a:r>
          </a:p>
          <a:p>
            <a:pPr marL="285750" indent="-285750" algn="just">
              <a:lnSpc>
                <a:spcPct val="120000"/>
              </a:lnSpc>
              <a:spcBef>
                <a:spcPts val="200"/>
              </a:spcBef>
              <a:spcAft>
                <a:spcPts val="200"/>
              </a:spcAft>
              <a:buFont typeface="Wingdings" panose="05000000000000000000" pitchFamily="2" charset="2"/>
              <a:buChar char="l"/>
            </a:pPr>
            <a:r>
              <a:rPr lang="zh-CN" altLang="zh-CN" sz="1600" b="1">
                <a:latin typeface="微软雅黑" panose="020B0503020204020204" pitchFamily="34" charset="-122"/>
                <a:ea typeface="微软雅黑" panose="020B0503020204020204" pitchFamily="34" charset="-122"/>
              </a:rPr>
              <a:t>党组织应当</a:t>
            </a:r>
            <a:r>
              <a:rPr lang="zh-CN" altLang="zh-CN" sz="1600">
                <a:latin typeface="微软雅黑" panose="020B0503020204020204" pitchFamily="34" charset="-122"/>
                <a:ea typeface="微软雅黑" panose="020B0503020204020204" pitchFamily="34" charset="-122"/>
              </a:rPr>
              <a:t>教育引导党员严格规范网络行为，敢于同网上错误言论作斗争，不得制作、发布、传播违反党的纪律规定和国家法律法规的信息内容。</a:t>
            </a:r>
          </a:p>
        </p:txBody>
      </p:sp>
      <p:sp>
        <p:nvSpPr>
          <p:cNvPr id="53" name="TextBox 30"/>
          <p:cNvSpPr txBox="1"/>
          <p:nvPr/>
        </p:nvSpPr>
        <p:spPr>
          <a:xfrm>
            <a:off x="6416296" y="3588143"/>
            <a:ext cx="4884051" cy="534035"/>
          </a:xfrm>
          <a:prstGeom prst="rect">
            <a:avLst/>
          </a:prstGeom>
          <a:noFill/>
        </p:spPr>
        <p:txBody>
          <a:bodyPr wrap="square" rtlCol="0">
            <a:spAutoFit/>
          </a:bodyPr>
          <a:lstStyle/>
          <a:p>
            <a:pPr lvl="0" eaLnBrk="0" hangingPunct="0">
              <a:lnSpc>
                <a:spcPct val="120000"/>
              </a:lnSpc>
              <a:defRPr/>
            </a:pPr>
            <a:r>
              <a:rPr lang="zh-CN" altLang="en-US" sz="2400" b="1">
                <a:latin typeface="微软雅黑" panose="020B0503020204020204" pitchFamily="34" charset="-122"/>
                <a:ea typeface="微软雅黑" panose="020B0503020204020204" pitchFamily="34" charset="-122"/>
              </a:rPr>
              <a:t>党员</a:t>
            </a:r>
            <a:r>
              <a:rPr lang="zh-CN" altLang="en-US" sz="2400" b="1">
                <a:solidFill>
                  <a:srgbClr val="FF0000"/>
                </a:solidFill>
                <a:latin typeface="微软雅黑" panose="020B0503020204020204" pitchFamily="34" charset="-122"/>
                <a:ea typeface="微软雅黑" panose="020B0503020204020204" pitchFamily="34" charset="-122"/>
              </a:rPr>
              <a:t>如何学网、用网</a:t>
            </a:r>
          </a:p>
        </p:txBody>
      </p:sp>
      <p:sp>
        <p:nvSpPr>
          <p:cNvPr id="54" name="箭头: 五边形 53"/>
          <p:cNvSpPr/>
          <p:nvPr/>
        </p:nvSpPr>
        <p:spPr bwMode="auto">
          <a:xfrm>
            <a:off x="4922200" y="3673429"/>
            <a:ext cx="1494096" cy="327384"/>
          </a:xfrm>
          <a:prstGeom prst="homePlate">
            <a:avLst>
              <a:gd name="adj" fmla="val 31350"/>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第三十八条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59" name="Oval 11"/>
          <p:cNvSpPr>
            <a:spLocks noChangeArrowheads="1"/>
          </p:cNvSpPr>
          <p:nvPr/>
        </p:nvSpPr>
        <p:spPr bwMode="auto">
          <a:xfrm flipV="1">
            <a:off x="130250" y="5661379"/>
            <a:ext cx="4852678" cy="142472"/>
          </a:xfrm>
          <a:prstGeom prst="ellipse">
            <a:avLst/>
          </a:prstGeom>
          <a:gradFill rotWithShape="1">
            <a:gsLst>
              <a:gs pos="0">
                <a:schemeClr val="accent1">
                  <a:alpha val="22000"/>
                </a:schemeClr>
              </a:gs>
              <a:gs pos="100000">
                <a:schemeClr val="tx1">
                  <a:gamma/>
                  <a:shade val="46275"/>
                  <a:invGamma/>
                  <a:alpha val="0"/>
                </a:schemeClr>
              </a:gs>
            </a:gsLst>
            <a:path path="shape">
              <a:fillToRect l="50000" t="50000" r="50000" b="50000"/>
            </a:path>
          </a:gradFill>
          <a:ln>
            <a:noFill/>
          </a:ln>
          <a:effectLst/>
          <a:extLst>
            <a:ext uri="{91240B29-F687-4F45-9708-019B960494DF}">
              <a14:hiddenLine xmlns="" xmlns:a14="http://schemas.microsoft.com/office/drawing/2010/main" w="9525">
                <a:solidFill>
                  <a:srgbClr val="000000"/>
                </a:solidFill>
                <a:rou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nvGrpSpPr>
          <p:cNvPr id="8" name="组合 7"/>
          <p:cNvGrpSpPr/>
          <p:nvPr/>
        </p:nvGrpSpPr>
        <p:grpSpPr>
          <a:xfrm>
            <a:off x="556017" y="2509182"/>
            <a:ext cx="4001143" cy="3223433"/>
            <a:chOff x="556017" y="2509182"/>
            <a:chExt cx="4001143" cy="3223433"/>
          </a:xfrm>
        </p:grpSpPr>
        <p:pic>
          <p:nvPicPr>
            <p:cNvPr id="61" name="Picture 13" descr="apple icon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6017" y="2509182"/>
              <a:ext cx="4001143" cy="3223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rotWithShape="1">
            <a:blip r:embed="rId4" cstate="print">
              <a:extLst>
                <a:ext uri="{BEBA8EAE-BF5A-486C-A8C5-ECC9F3942E4B}">
                  <a14:imgProps xmlns="" xmlns:a14="http://schemas.microsoft.com/office/drawing/2010/main">
                    <a14:imgLayer r:embed="rId5">
                      <a14:imgEffect>
                        <a14:artisticBlur/>
                      </a14:imgEffect>
                    </a14:imgLayer>
                  </a14:imgProps>
                </a:ext>
                <a:ext uri="{28A0092B-C50C-407E-A947-70E740481C1C}">
                  <a14:useLocalDpi xmlns="" xmlns:a14="http://schemas.microsoft.com/office/drawing/2010/main" val="0"/>
                </a:ext>
              </a:extLst>
            </a:blip>
            <a:srcRect b="11518"/>
            <a:stretch>
              <a:fillRect/>
            </a:stretch>
          </p:blipFill>
          <p:spPr>
            <a:xfrm>
              <a:off x="669869" y="2678265"/>
              <a:ext cx="3765653" cy="2221281"/>
            </a:xfrm>
            <a:prstGeom prst="rect">
              <a:avLst/>
            </a:prstGeom>
          </p:spPr>
        </p:pic>
        <p:pic>
          <p:nvPicPr>
            <p:cNvPr id="64" name="图片 6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046338" y="3171099"/>
              <a:ext cx="938504" cy="957939"/>
            </a:xfrm>
            <a:prstGeom prst="rect">
              <a:avLst/>
            </a:prstGeom>
            <a:effectLst/>
          </p:spPr>
        </p:pic>
      </p:grpSp>
    </p:spTree>
  </p:cSld>
  <p:clrMapOvr>
    <a:masterClrMapping/>
  </p:clrMapOvr>
  <p:transition advTm="38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1045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第九章：组织领导和工作保障</a:t>
            </a:r>
          </a:p>
        </p:txBody>
      </p:sp>
      <p:sp>
        <p:nvSpPr>
          <p:cNvPr id="44" name="TextBox 30"/>
          <p:cNvSpPr txBox="1"/>
          <p:nvPr/>
        </p:nvSpPr>
        <p:spPr>
          <a:xfrm>
            <a:off x="2722054" y="964938"/>
            <a:ext cx="5988905" cy="497957"/>
          </a:xfrm>
          <a:prstGeom prst="rect">
            <a:avLst/>
          </a:prstGeom>
          <a:noFill/>
        </p:spPr>
        <p:txBody>
          <a:bodyPr wrap="square" rtlCol="0">
            <a:spAutoFit/>
          </a:bodyPr>
          <a:lstStyle/>
          <a:p>
            <a:pPr lvl="0" eaLnBrk="0" hangingPunct="0">
              <a:lnSpc>
                <a:spcPct val="120000"/>
              </a:lnSpc>
              <a:defRPr/>
            </a:pPr>
            <a:r>
              <a:rPr lang="zh-CN" altLang="en-US" sz="2400" b="1">
                <a:latin typeface="微软雅黑" panose="020B0503020204020204" pitchFamily="34" charset="-122"/>
                <a:ea typeface="微软雅黑" panose="020B0503020204020204" pitchFamily="34" charset="-122"/>
              </a:rPr>
              <a:t>建立</a:t>
            </a:r>
            <a:r>
              <a:rPr lang="zh-CN" altLang="en-US" sz="2400" b="1">
                <a:solidFill>
                  <a:schemeClr val="accent2"/>
                </a:solidFill>
                <a:latin typeface="微软雅黑" panose="020B0503020204020204" pitchFamily="34" charset="-122"/>
                <a:ea typeface="微软雅黑" panose="020B0503020204020204" pitchFamily="34" charset="-122"/>
              </a:rPr>
              <a:t>领导机构</a:t>
            </a:r>
            <a:r>
              <a:rPr lang="zh-CN" altLang="en-US" sz="2400" b="1">
                <a:latin typeface="微软雅黑" panose="020B0503020204020204" pitchFamily="34" charset="-122"/>
                <a:ea typeface="微软雅黑" panose="020B0503020204020204" pitchFamily="34" charset="-122"/>
              </a:rPr>
              <a:t>和</a:t>
            </a:r>
            <a:r>
              <a:rPr lang="zh-CN" altLang="en-US" sz="2400" b="1">
                <a:solidFill>
                  <a:schemeClr val="accent2"/>
                </a:solidFill>
                <a:latin typeface="微软雅黑" panose="020B0503020204020204" pitchFamily="34" charset="-122"/>
                <a:ea typeface="微软雅黑" panose="020B0503020204020204" pitchFamily="34" charset="-122"/>
              </a:rPr>
              <a:t>工作机制</a:t>
            </a:r>
          </a:p>
        </p:txBody>
      </p:sp>
      <p:sp>
        <p:nvSpPr>
          <p:cNvPr id="45" name="对话气泡: 圆角矩形 44"/>
          <p:cNvSpPr/>
          <p:nvPr/>
        </p:nvSpPr>
        <p:spPr bwMode="auto">
          <a:xfrm>
            <a:off x="1112546" y="1053625"/>
            <a:ext cx="1465236" cy="393146"/>
          </a:xfrm>
          <a:prstGeom prst="wedgeRoundRectCallout">
            <a:avLst>
              <a:gd name="adj1" fmla="val 57996"/>
              <a:gd name="adj2" fmla="val -10948"/>
              <a:gd name="adj3" fmla="val 16667"/>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第三十九条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7" name="矩形 6"/>
          <p:cNvSpPr/>
          <p:nvPr/>
        </p:nvSpPr>
        <p:spPr>
          <a:xfrm>
            <a:off x="3839414" y="2400384"/>
            <a:ext cx="6538991" cy="362792"/>
          </a:xfrm>
          <a:prstGeom prst="rect">
            <a:avLst/>
          </a:prstGeom>
        </p:spPr>
        <p:txBody>
          <a:bodyPr wrap="square">
            <a:spAutoFit/>
          </a:bodyPr>
          <a:lstStyle/>
          <a:p>
            <a:pPr algn="just">
              <a:lnSpc>
                <a:spcPct val="120000"/>
              </a:lnSpc>
              <a:spcBef>
                <a:spcPts val="200"/>
              </a:spcBef>
            </a:pPr>
            <a:r>
              <a:rPr lang="zh-CN" altLang="zh-CN" sz="1600">
                <a:latin typeface="微软雅黑" panose="020B0503020204020204" pitchFamily="34" charset="-122"/>
                <a:ea typeface="微软雅黑" panose="020B0503020204020204" pitchFamily="34" charset="-122"/>
              </a:rPr>
              <a:t>主要负责</a:t>
            </a:r>
            <a:r>
              <a:rPr lang="zh-CN" altLang="zh-CN" sz="1600" b="1">
                <a:latin typeface="微软雅黑" panose="020B0503020204020204" pitchFamily="34" charset="-122"/>
                <a:ea typeface="微软雅黑" panose="020B0503020204020204" pitchFamily="34" charset="-122"/>
              </a:rPr>
              <a:t>统筹协调</a:t>
            </a:r>
            <a:r>
              <a:rPr lang="zh-CN" altLang="zh-CN" sz="1600">
                <a:latin typeface="微软雅黑" panose="020B0503020204020204" pitchFamily="34" charset="-122"/>
                <a:ea typeface="微软雅黑" panose="020B0503020204020204" pitchFamily="34" charset="-122"/>
              </a:rPr>
              <a:t>，抓好组织安排，加强具体指导</a:t>
            </a:r>
          </a:p>
        </p:txBody>
      </p:sp>
      <p:sp>
        <p:nvSpPr>
          <p:cNvPr id="43" name="矩形 42"/>
          <p:cNvSpPr/>
          <p:nvPr/>
        </p:nvSpPr>
        <p:spPr>
          <a:xfrm>
            <a:off x="3839414" y="2788787"/>
            <a:ext cx="6538992" cy="362792"/>
          </a:xfrm>
          <a:prstGeom prst="rect">
            <a:avLst/>
          </a:prstGeom>
        </p:spPr>
        <p:txBody>
          <a:bodyPr wrap="square">
            <a:spAutoFit/>
          </a:bodyPr>
          <a:lstStyle/>
          <a:p>
            <a:pPr algn="just">
              <a:lnSpc>
                <a:spcPct val="120000"/>
              </a:lnSpc>
              <a:spcBef>
                <a:spcPts val="200"/>
              </a:spcBef>
            </a:pPr>
            <a:r>
              <a:rPr lang="zh-CN" altLang="en-US" sz="1600">
                <a:latin typeface="微软雅黑" panose="020B0503020204020204" pitchFamily="34" charset="-122"/>
                <a:ea typeface="微软雅黑" panose="020B0503020204020204" pitchFamily="34" charset="-122"/>
              </a:rPr>
              <a:t>主要负责党员</a:t>
            </a:r>
            <a:r>
              <a:rPr lang="zh-CN" altLang="en-US" sz="1600" b="1">
                <a:latin typeface="微软雅黑" panose="020B0503020204020204" pitchFamily="34" charset="-122"/>
                <a:ea typeface="微软雅黑" panose="020B0503020204020204" pitchFamily="34" charset="-122"/>
              </a:rPr>
              <a:t>纪律作风教育</a:t>
            </a:r>
            <a:r>
              <a:rPr lang="zh-CN" altLang="en-US" sz="1600">
                <a:latin typeface="微软雅黑" panose="020B0503020204020204" pitchFamily="34" charset="-122"/>
                <a:ea typeface="微软雅黑" panose="020B0503020204020204" pitchFamily="34" charset="-122"/>
              </a:rPr>
              <a:t>，指导开展党员监督，查处党员违纪。</a:t>
            </a:r>
          </a:p>
        </p:txBody>
      </p:sp>
      <p:sp>
        <p:nvSpPr>
          <p:cNvPr id="47" name="矩形 46"/>
          <p:cNvSpPr/>
          <p:nvPr/>
        </p:nvSpPr>
        <p:spPr>
          <a:xfrm>
            <a:off x="3839414" y="3177190"/>
            <a:ext cx="6538992" cy="362792"/>
          </a:xfrm>
          <a:prstGeom prst="rect">
            <a:avLst/>
          </a:prstGeom>
        </p:spPr>
        <p:txBody>
          <a:bodyPr wrap="square">
            <a:spAutoFit/>
          </a:bodyPr>
          <a:lstStyle/>
          <a:p>
            <a:pPr algn="just">
              <a:lnSpc>
                <a:spcPct val="120000"/>
              </a:lnSpc>
              <a:spcBef>
                <a:spcPts val="200"/>
              </a:spcBef>
            </a:pPr>
            <a:r>
              <a:rPr lang="zh-CN" altLang="en-US" sz="1600">
                <a:latin typeface="微软雅黑" panose="020B0503020204020204" pitchFamily="34" charset="-122"/>
                <a:ea typeface="微软雅黑" panose="020B0503020204020204" pitchFamily="34" charset="-122"/>
              </a:rPr>
              <a:t>主要负责</a:t>
            </a:r>
            <a:r>
              <a:rPr lang="zh-CN" altLang="en-US" sz="1600" b="1">
                <a:latin typeface="微软雅黑" panose="020B0503020204020204" pitchFamily="34" charset="-122"/>
                <a:ea typeface="微软雅黑" panose="020B0503020204020204" pitchFamily="34" charset="-122"/>
              </a:rPr>
              <a:t>党员教育</a:t>
            </a:r>
            <a:r>
              <a:rPr lang="zh-CN" altLang="en-US" sz="1600">
                <a:latin typeface="微软雅黑" panose="020B0503020204020204" pitchFamily="34" charset="-122"/>
                <a:ea typeface="微软雅黑" panose="020B0503020204020204" pitchFamily="34" charset="-122"/>
              </a:rPr>
              <a:t>，指导协调编写教材，组织先进典型学习宣传</a:t>
            </a:r>
          </a:p>
        </p:txBody>
      </p:sp>
      <p:sp>
        <p:nvSpPr>
          <p:cNvPr id="49" name="矩形 48"/>
          <p:cNvSpPr/>
          <p:nvPr/>
        </p:nvSpPr>
        <p:spPr>
          <a:xfrm>
            <a:off x="3839414" y="3565593"/>
            <a:ext cx="6538992" cy="362792"/>
          </a:xfrm>
          <a:prstGeom prst="rect">
            <a:avLst/>
          </a:prstGeom>
        </p:spPr>
        <p:txBody>
          <a:bodyPr wrap="square">
            <a:spAutoFit/>
          </a:bodyPr>
          <a:lstStyle/>
          <a:p>
            <a:pPr algn="just">
              <a:lnSpc>
                <a:spcPct val="120000"/>
              </a:lnSpc>
              <a:spcBef>
                <a:spcPts val="200"/>
              </a:spcBef>
            </a:pPr>
            <a:r>
              <a:rPr lang="zh-CN" altLang="en-US" sz="1600">
                <a:latin typeface="微软雅黑" panose="020B0503020204020204" pitchFamily="34" charset="-122"/>
                <a:ea typeface="微软雅黑" panose="020B0503020204020204" pitchFamily="34" charset="-122"/>
              </a:rPr>
              <a:t>主要负责</a:t>
            </a:r>
            <a:r>
              <a:rPr lang="zh-CN" altLang="en-US" sz="1600" b="1">
                <a:latin typeface="微软雅黑" panose="020B0503020204020204" pitchFamily="34" charset="-122"/>
                <a:ea typeface="微软雅黑" panose="020B0503020204020204" pitchFamily="34" charset="-122"/>
              </a:rPr>
              <a:t>党员领导干部培训</a:t>
            </a:r>
            <a:r>
              <a:rPr lang="zh-CN" altLang="en-US" sz="1600">
                <a:latin typeface="微软雅黑" panose="020B0503020204020204" pitchFamily="34" charset="-122"/>
                <a:ea typeface="微软雅黑" panose="020B0503020204020204" pitchFamily="34" charset="-122"/>
              </a:rPr>
              <a:t>，指导地方党校，保证课时和教学质量</a:t>
            </a:r>
          </a:p>
        </p:txBody>
      </p:sp>
      <p:sp>
        <p:nvSpPr>
          <p:cNvPr id="51" name="矩形 50"/>
          <p:cNvSpPr/>
          <p:nvPr/>
        </p:nvSpPr>
        <p:spPr>
          <a:xfrm>
            <a:off x="3839414" y="3953996"/>
            <a:ext cx="6538992" cy="362792"/>
          </a:xfrm>
          <a:prstGeom prst="rect">
            <a:avLst/>
          </a:prstGeom>
        </p:spPr>
        <p:txBody>
          <a:bodyPr wrap="square">
            <a:spAutoFit/>
          </a:bodyPr>
          <a:lstStyle/>
          <a:p>
            <a:pPr algn="just">
              <a:lnSpc>
                <a:spcPct val="120000"/>
              </a:lnSpc>
              <a:spcBef>
                <a:spcPts val="200"/>
              </a:spcBef>
            </a:pPr>
            <a:r>
              <a:rPr lang="zh-CN" altLang="en-US" sz="1600">
                <a:latin typeface="微软雅黑" panose="020B0503020204020204" pitchFamily="34" charset="-122"/>
                <a:ea typeface="微软雅黑" panose="020B0503020204020204" pitchFamily="34" charset="-122"/>
              </a:rPr>
              <a:t>主要负责</a:t>
            </a:r>
            <a:r>
              <a:rPr lang="zh-CN" altLang="en-US" sz="1600" b="1">
                <a:latin typeface="微软雅黑" panose="020B0503020204020204" pitchFamily="34" charset="-122"/>
                <a:ea typeface="微软雅黑" panose="020B0503020204020204" pitchFamily="34" charset="-122"/>
              </a:rPr>
              <a:t>指导</a:t>
            </a:r>
            <a:r>
              <a:rPr lang="zh-CN" altLang="en-US" sz="1600">
                <a:latin typeface="微软雅黑" panose="020B0503020204020204" pitchFamily="34" charset="-122"/>
                <a:ea typeface="微软雅黑" panose="020B0503020204020204" pitchFamily="34" charset="-122"/>
              </a:rPr>
              <a:t>中央和国家机关各级党组织</a:t>
            </a:r>
            <a:r>
              <a:rPr lang="zh-CN" altLang="en-US" sz="1600" b="1">
                <a:latin typeface="微软雅黑" panose="020B0503020204020204" pitchFamily="34" charset="-122"/>
                <a:ea typeface="微软雅黑" panose="020B0503020204020204" pitchFamily="34" charset="-122"/>
              </a:rPr>
              <a:t>做好党员教育管理工作</a:t>
            </a:r>
          </a:p>
        </p:txBody>
      </p:sp>
      <p:sp>
        <p:nvSpPr>
          <p:cNvPr id="53" name="矩形 52"/>
          <p:cNvSpPr/>
          <p:nvPr/>
        </p:nvSpPr>
        <p:spPr>
          <a:xfrm>
            <a:off x="3839414" y="4342399"/>
            <a:ext cx="6538992" cy="362792"/>
          </a:xfrm>
          <a:prstGeom prst="rect">
            <a:avLst/>
          </a:prstGeom>
        </p:spPr>
        <p:txBody>
          <a:bodyPr wrap="square">
            <a:spAutoFit/>
          </a:bodyPr>
          <a:lstStyle/>
          <a:p>
            <a:pPr algn="just">
              <a:lnSpc>
                <a:spcPct val="120000"/>
              </a:lnSpc>
              <a:spcBef>
                <a:spcPts val="200"/>
              </a:spcBef>
            </a:pPr>
            <a:r>
              <a:rPr lang="zh-CN" altLang="en-US" sz="1600">
                <a:latin typeface="微软雅黑" panose="020B0503020204020204" pitchFamily="34" charset="-122"/>
                <a:ea typeface="微软雅黑" panose="020B0503020204020204" pitchFamily="34" charset="-122"/>
              </a:rPr>
              <a:t>主要负责</a:t>
            </a:r>
            <a:r>
              <a:rPr lang="zh-CN" altLang="en-US" sz="1600" b="1">
                <a:latin typeface="微软雅黑" panose="020B0503020204020204" pitchFamily="34" charset="-122"/>
                <a:ea typeface="微软雅黑" panose="020B0503020204020204" pitchFamily="34" charset="-122"/>
              </a:rPr>
              <a:t>宏观指导高等学校</a:t>
            </a:r>
            <a:r>
              <a:rPr lang="zh-CN" altLang="en-US" sz="1600">
                <a:latin typeface="微软雅黑" panose="020B0503020204020204" pitchFamily="34" charset="-122"/>
                <a:ea typeface="微软雅黑" panose="020B0503020204020204" pitchFamily="34" charset="-122"/>
              </a:rPr>
              <a:t>党员教育管理工作</a:t>
            </a:r>
            <a:endParaRPr lang="zh-CN" altLang="en-US" sz="1600" b="1">
              <a:latin typeface="微软雅黑" panose="020B0503020204020204" pitchFamily="34" charset="-122"/>
              <a:ea typeface="微软雅黑" panose="020B0503020204020204" pitchFamily="34" charset="-122"/>
            </a:endParaRPr>
          </a:p>
        </p:txBody>
      </p:sp>
      <p:sp>
        <p:nvSpPr>
          <p:cNvPr id="55" name="矩形 54"/>
          <p:cNvSpPr/>
          <p:nvPr/>
        </p:nvSpPr>
        <p:spPr>
          <a:xfrm>
            <a:off x="3839414" y="4730800"/>
            <a:ext cx="6538992" cy="362792"/>
          </a:xfrm>
          <a:prstGeom prst="rect">
            <a:avLst/>
          </a:prstGeom>
        </p:spPr>
        <p:txBody>
          <a:bodyPr wrap="square">
            <a:spAutoFit/>
          </a:bodyPr>
          <a:lstStyle/>
          <a:p>
            <a:pPr algn="just">
              <a:lnSpc>
                <a:spcPct val="120000"/>
              </a:lnSpc>
              <a:spcBef>
                <a:spcPts val="200"/>
              </a:spcBef>
            </a:pPr>
            <a:r>
              <a:rPr lang="zh-CN" altLang="en-US" sz="1600">
                <a:latin typeface="微软雅黑" panose="020B0503020204020204" pitchFamily="34" charset="-122"/>
                <a:ea typeface="微软雅黑" panose="020B0503020204020204" pitchFamily="34" charset="-122"/>
              </a:rPr>
              <a:t>主要负责所监管</a:t>
            </a:r>
            <a:r>
              <a:rPr lang="zh-CN" altLang="en-US" sz="1600" b="1">
                <a:latin typeface="微软雅黑" panose="020B0503020204020204" pitchFamily="34" charset="-122"/>
                <a:ea typeface="微软雅黑" panose="020B0503020204020204" pitchFamily="34" charset="-122"/>
              </a:rPr>
              <a:t>企业党员</a:t>
            </a:r>
            <a:r>
              <a:rPr lang="zh-CN" altLang="en-US" sz="1600">
                <a:latin typeface="微软雅黑" panose="020B0503020204020204" pitchFamily="34" charset="-122"/>
                <a:ea typeface="微软雅黑" panose="020B0503020204020204" pitchFamily="34" charset="-122"/>
              </a:rPr>
              <a:t>教育管理工作</a:t>
            </a:r>
            <a:endParaRPr lang="zh-CN" altLang="en-US" sz="1600" b="1">
              <a:latin typeface="微软雅黑" panose="020B0503020204020204" pitchFamily="34" charset="-122"/>
              <a:ea typeface="微软雅黑" panose="020B0503020204020204" pitchFamily="34" charset="-122"/>
            </a:endParaRPr>
          </a:p>
        </p:txBody>
      </p:sp>
      <p:grpSp>
        <p:nvGrpSpPr>
          <p:cNvPr id="13" name="组合 12"/>
          <p:cNvGrpSpPr/>
          <p:nvPr/>
        </p:nvGrpSpPr>
        <p:grpSpPr>
          <a:xfrm>
            <a:off x="1356004" y="1699191"/>
            <a:ext cx="6355456" cy="484398"/>
            <a:chOff x="1059772" y="2143679"/>
            <a:chExt cx="7814125" cy="595574"/>
          </a:xfrm>
        </p:grpSpPr>
        <p:sp>
          <p:nvSpPr>
            <p:cNvPr id="58" name="矩形: 圆角 57"/>
            <p:cNvSpPr/>
            <p:nvPr/>
          </p:nvSpPr>
          <p:spPr bwMode="auto">
            <a:xfrm>
              <a:off x="1303868" y="2193685"/>
              <a:ext cx="7570029" cy="468796"/>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lvl="0" algn="ctr">
                <a:defRPr/>
              </a:pPr>
              <a:r>
                <a:rPr lang="zh-CN" altLang="en-US">
                  <a:solidFill>
                    <a:srgbClr val="FFFF00"/>
                  </a:solidFill>
                  <a:latin typeface="微软雅黑" panose="020B0503020204020204" pitchFamily="34" charset="-122"/>
                  <a:ea typeface="微软雅黑" panose="020B0503020204020204" pitchFamily="34" charset="-122"/>
                </a:rPr>
                <a:t>在党中央领导下，成立</a:t>
              </a:r>
              <a:r>
                <a:rPr lang="zh-CN" altLang="en-US" b="1">
                  <a:solidFill>
                    <a:srgbClr val="FFFF00"/>
                  </a:solidFill>
                  <a:latin typeface="微软雅黑" panose="020B0503020204020204" pitchFamily="34" charset="-122"/>
                  <a:ea typeface="微软雅黑" panose="020B0503020204020204" pitchFamily="34" charset="-122"/>
                </a:rPr>
                <a:t>党员教育管理协调小组</a:t>
              </a:r>
              <a:endParaRPr kumimoji="0" lang="zh-CN" altLang="en-US" b="1" i="0" u="none" strike="noStrike" kern="1200" cap="none" spc="0" normalizeH="0" baseline="0" noProof="0">
                <a:ln>
                  <a:noFill/>
                </a:ln>
                <a:solidFill>
                  <a:srgbClr val="FFFF00"/>
                </a:solidFill>
                <a:effectLst/>
                <a:uLnTx/>
                <a:uFillTx/>
                <a:latin typeface="微软雅黑" panose="020B0503020204020204" pitchFamily="34" charset="-122"/>
                <a:ea typeface="微软雅黑" panose="020B0503020204020204" pitchFamily="34" charset="-122"/>
              </a:endParaRPr>
            </a:p>
          </p:txBody>
        </p:sp>
        <p:grpSp>
          <p:nvGrpSpPr>
            <p:cNvPr id="59" name="组合 58"/>
            <p:cNvGrpSpPr/>
            <p:nvPr/>
          </p:nvGrpSpPr>
          <p:grpSpPr>
            <a:xfrm>
              <a:off x="1059772" y="2143679"/>
              <a:ext cx="595574" cy="595574"/>
              <a:chOff x="-814387" y="2420888"/>
              <a:chExt cx="611070" cy="611070"/>
            </a:xfrm>
          </p:grpSpPr>
          <p:sp>
            <p:nvSpPr>
              <p:cNvPr id="60" name="矩形: 圆角 59"/>
              <p:cNvSpPr/>
              <p:nvPr/>
            </p:nvSpPr>
            <p:spPr bwMode="auto">
              <a:xfrm>
                <a:off x="-814387" y="2420888"/>
                <a:ext cx="611070" cy="611070"/>
              </a:xfrm>
              <a:prstGeom prst="roundRect">
                <a:avLst>
                  <a:gd name="adj" fmla="val 10415"/>
                </a:avLst>
              </a:prstGeom>
              <a:gradFill>
                <a:gsLst>
                  <a:gs pos="58000">
                    <a:schemeClr val="accent2"/>
                  </a:gs>
                  <a:gs pos="100000">
                    <a:srgbClr val="C80000"/>
                  </a:gs>
                  <a:gs pos="0">
                    <a:srgbClr val="F20000"/>
                  </a:gs>
                </a:gsLst>
                <a:lin ang="5400000" scaled="0"/>
              </a:gradFill>
              <a:ln w="12700" cap="flat">
                <a:solidFill>
                  <a:schemeClr val="bg1"/>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endParaRPr>
              </a:p>
            </p:txBody>
          </p:sp>
          <p:sp>
            <p:nvSpPr>
              <p:cNvPr id="61" name="Freeform 6"/>
              <p:cNvSpPr/>
              <p:nvPr/>
            </p:nvSpPr>
            <p:spPr bwMode="auto">
              <a:xfrm>
                <a:off x="-733097" y="2493594"/>
                <a:ext cx="505074" cy="442112"/>
              </a:xfrm>
              <a:custGeom>
                <a:avLst/>
                <a:gdLst>
                  <a:gd name="T0" fmla="*/ 44 w 957"/>
                  <a:gd name="T1" fmla="*/ 606 h 835"/>
                  <a:gd name="T2" fmla="*/ 102 w 957"/>
                  <a:gd name="T3" fmla="*/ 547 h 835"/>
                  <a:gd name="T4" fmla="*/ 546 w 957"/>
                  <a:gd name="T5" fmla="*/ 632 h 835"/>
                  <a:gd name="T6" fmla="*/ 281 w 957"/>
                  <a:gd name="T7" fmla="*/ 365 h 835"/>
                  <a:gd name="T8" fmla="*/ 209 w 957"/>
                  <a:gd name="T9" fmla="*/ 439 h 835"/>
                  <a:gd name="T10" fmla="*/ 96 w 957"/>
                  <a:gd name="T11" fmla="*/ 328 h 835"/>
                  <a:gd name="T12" fmla="*/ 295 w 957"/>
                  <a:gd name="T13" fmla="*/ 126 h 835"/>
                  <a:gd name="T14" fmla="*/ 422 w 957"/>
                  <a:gd name="T15" fmla="*/ 103 h 835"/>
                  <a:gd name="T16" fmla="*/ 479 w 957"/>
                  <a:gd name="T17" fmla="*/ 161 h 835"/>
                  <a:gd name="T18" fmla="*/ 381 w 957"/>
                  <a:gd name="T19" fmla="*/ 264 h 835"/>
                  <a:gd name="T20" fmla="*/ 648 w 957"/>
                  <a:gd name="T21" fmla="*/ 533 h 835"/>
                  <a:gd name="T22" fmla="*/ 436 w 957"/>
                  <a:gd name="T23" fmla="*/ 0 h 835"/>
                  <a:gd name="T24" fmla="*/ 749 w 957"/>
                  <a:gd name="T25" fmla="*/ 633 h 835"/>
                  <a:gd name="T26" fmla="*/ 821 w 957"/>
                  <a:gd name="T27" fmla="*/ 708 h 835"/>
                  <a:gd name="T28" fmla="*/ 725 w 957"/>
                  <a:gd name="T29" fmla="*/ 800 h 835"/>
                  <a:gd name="T30" fmla="*/ 651 w 957"/>
                  <a:gd name="T31" fmla="*/ 731 h 835"/>
                  <a:gd name="T32" fmla="*/ 146 w 957"/>
                  <a:gd name="T33" fmla="*/ 714 h 835"/>
                  <a:gd name="T34" fmla="*/ 113 w 957"/>
                  <a:gd name="T35" fmla="*/ 785 h 835"/>
                  <a:gd name="T36" fmla="*/ 32 w 957"/>
                  <a:gd name="T37" fmla="*/ 771 h 835"/>
                  <a:gd name="T38" fmla="*/ 103 w 957"/>
                  <a:gd name="T39" fmla="*/ 675 h 835"/>
                  <a:gd name="T40" fmla="*/ 44 w 957"/>
                  <a:gd name="T41" fmla="*/ 606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7" h="835">
                    <a:moveTo>
                      <a:pt x="44" y="606"/>
                    </a:moveTo>
                    <a:lnTo>
                      <a:pt x="102" y="547"/>
                    </a:lnTo>
                    <a:cubicBezTo>
                      <a:pt x="224" y="652"/>
                      <a:pt x="364" y="720"/>
                      <a:pt x="546" y="632"/>
                    </a:cubicBezTo>
                    <a:lnTo>
                      <a:pt x="281" y="365"/>
                    </a:lnTo>
                    <a:lnTo>
                      <a:pt x="209" y="439"/>
                    </a:lnTo>
                    <a:lnTo>
                      <a:pt x="96" y="328"/>
                    </a:lnTo>
                    <a:lnTo>
                      <a:pt x="295" y="126"/>
                    </a:lnTo>
                    <a:cubicBezTo>
                      <a:pt x="323" y="140"/>
                      <a:pt x="369" y="142"/>
                      <a:pt x="422" y="103"/>
                    </a:cubicBezTo>
                    <a:lnTo>
                      <a:pt x="479" y="161"/>
                    </a:lnTo>
                    <a:lnTo>
                      <a:pt x="381" y="264"/>
                    </a:lnTo>
                    <a:lnTo>
                      <a:pt x="648" y="533"/>
                    </a:lnTo>
                    <a:cubicBezTo>
                      <a:pt x="747" y="365"/>
                      <a:pt x="666" y="114"/>
                      <a:pt x="436" y="0"/>
                    </a:cubicBezTo>
                    <a:cubicBezTo>
                      <a:pt x="663" y="11"/>
                      <a:pt x="957" y="271"/>
                      <a:pt x="749" y="633"/>
                    </a:cubicBezTo>
                    <a:lnTo>
                      <a:pt x="821" y="708"/>
                    </a:lnTo>
                    <a:lnTo>
                      <a:pt x="725" y="800"/>
                    </a:lnTo>
                    <a:lnTo>
                      <a:pt x="651" y="731"/>
                    </a:lnTo>
                    <a:cubicBezTo>
                      <a:pt x="459" y="835"/>
                      <a:pt x="283" y="823"/>
                      <a:pt x="146" y="714"/>
                    </a:cubicBezTo>
                    <a:cubicBezTo>
                      <a:pt x="154" y="739"/>
                      <a:pt x="138" y="769"/>
                      <a:pt x="113" y="785"/>
                    </a:cubicBezTo>
                    <a:cubicBezTo>
                      <a:pt x="83" y="805"/>
                      <a:pt x="50" y="798"/>
                      <a:pt x="32" y="771"/>
                    </a:cubicBezTo>
                    <a:cubicBezTo>
                      <a:pt x="0" y="722"/>
                      <a:pt x="51" y="664"/>
                      <a:pt x="103" y="675"/>
                    </a:cubicBezTo>
                    <a:cubicBezTo>
                      <a:pt x="82" y="654"/>
                      <a:pt x="63" y="631"/>
                      <a:pt x="44" y="606"/>
                    </a:cubicBezTo>
                    <a:close/>
                  </a:path>
                </a:pathLst>
              </a:custGeom>
              <a:solidFill>
                <a:srgbClr val="FFFF00"/>
              </a:solidFill>
              <a:ln w="12700" cap="flat">
                <a:noFill/>
                <a:prstDash val="solid"/>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rgbClr val="F6F6F6"/>
                  </a:solidFill>
                  <a:effectLst/>
                  <a:uLnTx/>
                  <a:uFillTx/>
                  <a:latin typeface="Arial" panose="020B0604020202020204"/>
                  <a:ea typeface="微软雅黑" panose="020B0503020204020204" pitchFamily="34" charset="-122"/>
                  <a:cs typeface="+mn-ea"/>
                  <a:sym typeface="+mn-lt"/>
                </a:endParaRPr>
              </a:p>
            </p:txBody>
          </p:sp>
        </p:grpSp>
      </p:grpSp>
      <p:cxnSp>
        <p:nvCxnSpPr>
          <p:cNvPr id="15" name="直接连接符 14"/>
          <p:cNvCxnSpPr/>
          <p:nvPr/>
        </p:nvCxnSpPr>
        <p:spPr bwMode="auto">
          <a:xfrm>
            <a:off x="2015091" y="2131555"/>
            <a:ext cx="0" cy="394120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2" name="组合 1"/>
          <p:cNvGrpSpPr/>
          <p:nvPr/>
        </p:nvGrpSpPr>
        <p:grpSpPr>
          <a:xfrm>
            <a:off x="2044704" y="2448996"/>
            <a:ext cx="1699913" cy="320060"/>
            <a:chOff x="2044704" y="2448996"/>
            <a:chExt cx="1699913" cy="320060"/>
          </a:xfrm>
        </p:grpSpPr>
        <p:sp>
          <p:nvSpPr>
            <p:cNvPr id="6" name="矩形: 圆角 5"/>
            <p:cNvSpPr/>
            <p:nvPr/>
          </p:nvSpPr>
          <p:spPr bwMode="auto">
            <a:xfrm>
              <a:off x="2383650" y="2448996"/>
              <a:ext cx="1360967" cy="320060"/>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1600">
                  <a:solidFill>
                    <a:schemeClr val="bg1"/>
                  </a:solidFill>
                  <a:latin typeface="微软雅黑" panose="020B0503020204020204" pitchFamily="34" charset="-122"/>
                  <a:ea typeface="微软雅黑" panose="020B0503020204020204" pitchFamily="34" charset="-122"/>
                </a:rPr>
                <a:t>中组部</a:t>
              </a:r>
            </a:p>
          </p:txBody>
        </p:sp>
        <p:cxnSp>
          <p:nvCxnSpPr>
            <p:cNvPr id="17" name="直接连接符 16"/>
            <p:cNvCxnSpPr/>
            <p:nvPr/>
          </p:nvCxnSpPr>
          <p:spPr bwMode="auto">
            <a:xfrm>
              <a:off x="2044704" y="2600911"/>
              <a:ext cx="32635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19" name="矩形 18"/>
          <p:cNvSpPr/>
          <p:nvPr/>
        </p:nvSpPr>
        <p:spPr>
          <a:xfrm>
            <a:off x="1443102" y="2460556"/>
            <a:ext cx="595433" cy="338554"/>
          </a:xfrm>
          <a:prstGeom prst="rect">
            <a:avLst/>
          </a:prstGeom>
        </p:spPr>
        <p:txBody>
          <a:bodyPr wrap="square">
            <a:spAutoFit/>
          </a:bodyPr>
          <a:lstStyle/>
          <a:p>
            <a:r>
              <a:rPr lang="zh-CN" altLang="en-US" sz="1600">
                <a:latin typeface="微软雅黑" panose="020B0503020204020204" pitchFamily="34" charset="-122"/>
                <a:ea typeface="微软雅黑" panose="020B0503020204020204" pitchFamily="34" charset="-122"/>
              </a:rPr>
              <a:t>牵头</a:t>
            </a:r>
            <a:endParaRPr lang="zh-CN" altLang="en-US" sz="1600"/>
          </a:p>
        </p:txBody>
      </p:sp>
      <p:sp>
        <p:nvSpPr>
          <p:cNvPr id="65" name="矩形 64"/>
          <p:cNvSpPr/>
          <p:nvPr/>
        </p:nvSpPr>
        <p:spPr>
          <a:xfrm>
            <a:off x="1449271" y="2842514"/>
            <a:ext cx="595433" cy="338554"/>
          </a:xfrm>
          <a:prstGeom prst="rect">
            <a:avLst/>
          </a:prstGeom>
        </p:spPr>
        <p:txBody>
          <a:bodyPr wrap="square">
            <a:spAutoFit/>
          </a:bodyPr>
          <a:lstStyle/>
          <a:p>
            <a:r>
              <a:rPr lang="zh-CN" altLang="en-US" sz="1600">
                <a:latin typeface="微软雅黑" panose="020B0503020204020204" pitchFamily="34" charset="-122"/>
                <a:ea typeface="微软雅黑" panose="020B0503020204020204" pitchFamily="34" charset="-122"/>
              </a:rPr>
              <a:t>参加</a:t>
            </a:r>
          </a:p>
        </p:txBody>
      </p:sp>
      <p:grpSp>
        <p:nvGrpSpPr>
          <p:cNvPr id="3" name="组合 2"/>
          <p:cNvGrpSpPr/>
          <p:nvPr/>
        </p:nvGrpSpPr>
        <p:grpSpPr>
          <a:xfrm>
            <a:off x="2044704" y="2836338"/>
            <a:ext cx="1699913" cy="320060"/>
            <a:chOff x="2044704" y="2836338"/>
            <a:chExt cx="1699913" cy="320060"/>
          </a:xfrm>
        </p:grpSpPr>
        <p:sp>
          <p:nvSpPr>
            <p:cNvPr id="42" name="矩形: 圆角 41"/>
            <p:cNvSpPr/>
            <p:nvPr/>
          </p:nvSpPr>
          <p:spPr bwMode="auto">
            <a:xfrm>
              <a:off x="2383650" y="2836338"/>
              <a:ext cx="1360967" cy="320060"/>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1600">
                  <a:solidFill>
                    <a:schemeClr val="bg1"/>
                  </a:solidFill>
                  <a:latin typeface="微软雅黑" panose="020B0503020204020204" pitchFamily="34" charset="-122"/>
                  <a:ea typeface="微软雅黑" panose="020B0503020204020204" pitchFamily="34" charset="-122"/>
                </a:rPr>
                <a:t>中纪委</a:t>
              </a:r>
            </a:p>
          </p:txBody>
        </p:sp>
        <p:cxnSp>
          <p:nvCxnSpPr>
            <p:cNvPr id="74" name="直接连接符 73"/>
            <p:cNvCxnSpPr/>
            <p:nvPr/>
          </p:nvCxnSpPr>
          <p:spPr bwMode="auto">
            <a:xfrm>
              <a:off x="2044704" y="3004949"/>
              <a:ext cx="32635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4" name="组合 3"/>
          <p:cNvGrpSpPr/>
          <p:nvPr/>
        </p:nvGrpSpPr>
        <p:grpSpPr>
          <a:xfrm>
            <a:off x="2044704" y="3223680"/>
            <a:ext cx="1699913" cy="320060"/>
            <a:chOff x="2044704" y="3223680"/>
            <a:chExt cx="1699913" cy="320060"/>
          </a:xfrm>
        </p:grpSpPr>
        <p:sp>
          <p:nvSpPr>
            <p:cNvPr id="46" name="矩形: 圆角 45"/>
            <p:cNvSpPr/>
            <p:nvPr/>
          </p:nvSpPr>
          <p:spPr bwMode="auto">
            <a:xfrm>
              <a:off x="2383650" y="3223680"/>
              <a:ext cx="1360967" cy="320060"/>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1600">
                  <a:solidFill>
                    <a:schemeClr val="bg1"/>
                  </a:solidFill>
                  <a:latin typeface="微软雅黑" panose="020B0503020204020204" pitchFamily="34" charset="-122"/>
                  <a:ea typeface="微软雅黑" panose="020B0503020204020204" pitchFamily="34" charset="-122"/>
                </a:rPr>
                <a:t>中宣部</a:t>
              </a:r>
            </a:p>
          </p:txBody>
        </p:sp>
        <p:cxnSp>
          <p:nvCxnSpPr>
            <p:cNvPr id="75" name="直接连接符 74"/>
            <p:cNvCxnSpPr/>
            <p:nvPr/>
          </p:nvCxnSpPr>
          <p:spPr bwMode="auto">
            <a:xfrm>
              <a:off x="2044704" y="3387721"/>
              <a:ext cx="32635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5" name="组合 4"/>
          <p:cNvGrpSpPr/>
          <p:nvPr/>
        </p:nvGrpSpPr>
        <p:grpSpPr>
          <a:xfrm>
            <a:off x="2044704" y="3611022"/>
            <a:ext cx="1699913" cy="320060"/>
            <a:chOff x="2044704" y="3611022"/>
            <a:chExt cx="1699913" cy="320060"/>
          </a:xfrm>
        </p:grpSpPr>
        <p:sp>
          <p:nvSpPr>
            <p:cNvPr id="48" name="矩形: 圆角 47"/>
            <p:cNvSpPr/>
            <p:nvPr/>
          </p:nvSpPr>
          <p:spPr bwMode="auto">
            <a:xfrm>
              <a:off x="2383650" y="3611022"/>
              <a:ext cx="1360967" cy="320060"/>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1600">
                  <a:solidFill>
                    <a:schemeClr val="bg1"/>
                  </a:solidFill>
                  <a:latin typeface="微软雅黑" panose="020B0503020204020204" pitchFamily="34" charset="-122"/>
                  <a:ea typeface="微软雅黑" panose="020B0503020204020204" pitchFamily="34" charset="-122"/>
                </a:rPr>
                <a:t>中央党校</a:t>
              </a:r>
            </a:p>
          </p:txBody>
        </p:sp>
        <p:cxnSp>
          <p:nvCxnSpPr>
            <p:cNvPr id="76" name="直接连接符 75"/>
            <p:cNvCxnSpPr/>
            <p:nvPr/>
          </p:nvCxnSpPr>
          <p:spPr bwMode="auto">
            <a:xfrm>
              <a:off x="2044704" y="3781126"/>
              <a:ext cx="32635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0" name="组合 9"/>
          <p:cNvGrpSpPr/>
          <p:nvPr/>
        </p:nvGrpSpPr>
        <p:grpSpPr>
          <a:xfrm>
            <a:off x="2044704" y="3998364"/>
            <a:ext cx="1699913" cy="320060"/>
            <a:chOff x="2044704" y="3998364"/>
            <a:chExt cx="1699913" cy="320060"/>
          </a:xfrm>
        </p:grpSpPr>
        <p:sp>
          <p:nvSpPr>
            <p:cNvPr id="50" name="矩形: 圆角 49"/>
            <p:cNvSpPr/>
            <p:nvPr/>
          </p:nvSpPr>
          <p:spPr bwMode="auto">
            <a:xfrm>
              <a:off x="2383650" y="3998364"/>
              <a:ext cx="1360967" cy="320060"/>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1600">
                  <a:solidFill>
                    <a:schemeClr val="bg1"/>
                  </a:solidFill>
                  <a:latin typeface="微软雅黑" panose="020B0503020204020204" pitchFamily="34" charset="-122"/>
                  <a:ea typeface="微软雅黑" panose="020B0503020204020204" pitchFamily="34" charset="-122"/>
                </a:rPr>
                <a:t>机关工委</a:t>
              </a:r>
            </a:p>
          </p:txBody>
        </p:sp>
        <p:cxnSp>
          <p:nvCxnSpPr>
            <p:cNvPr id="77" name="直接连接符 76"/>
            <p:cNvCxnSpPr/>
            <p:nvPr/>
          </p:nvCxnSpPr>
          <p:spPr bwMode="auto">
            <a:xfrm>
              <a:off x="2044704" y="4153265"/>
              <a:ext cx="32635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1" name="组合 10"/>
          <p:cNvGrpSpPr/>
          <p:nvPr/>
        </p:nvGrpSpPr>
        <p:grpSpPr>
          <a:xfrm>
            <a:off x="2044704" y="4385706"/>
            <a:ext cx="1699913" cy="320060"/>
            <a:chOff x="2044704" y="4385706"/>
            <a:chExt cx="1699913" cy="320060"/>
          </a:xfrm>
        </p:grpSpPr>
        <p:sp>
          <p:nvSpPr>
            <p:cNvPr id="52" name="矩形: 圆角 51"/>
            <p:cNvSpPr/>
            <p:nvPr/>
          </p:nvSpPr>
          <p:spPr bwMode="auto">
            <a:xfrm>
              <a:off x="2383650" y="4385706"/>
              <a:ext cx="1360967" cy="320060"/>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1600">
                  <a:solidFill>
                    <a:schemeClr val="bg1"/>
                  </a:solidFill>
                  <a:latin typeface="微软雅黑" panose="020B0503020204020204" pitchFamily="34" charset="-122"/>
                  <a:ea typeface="微软雅黑" panose="020B0503020204020204" pitchFamily="34" charset="-122"/>
                </a:rPr>
                <a:t>教育部党组</a:t>
              </a:r>
            </a:p>
          </p:txBody>
        </p:sp>
        <p:cxnSp>
          <p:nvCxnSpPr>
            <p:cNvPr id="78" name="直接连接符 77"/>
            <p:cNvCxnSpPr/>
            <p:nvPr/>
          </p:nvCxnSpPr>
          <p:spPr bwMode="auto">
            <a:xfrm>
              <a:off x="2044704" y="4536037"/>
              <a:ext cx="32635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2" name="组合 11"/>
          <p:cNvGrpSpPr/>
          <p:nvPr/>
        </p:nvGrpSpPr>
        <p:grpSpPr>
          <a:xfrm>
            <a:off x="2044704" y="4773046"/>
            <a:ext cx="1699913" cy="320060"/>
            <a:chOff x="2044704" y="4773046"/>
            <a:chExt cx="1699913" cy="320060"/>
          </a:xfrm>
        </p:grpSpPr>
        <p:sp>
          <p:nvSpPr>
            <p:cNvPr id="54" name="矩形: 圆角 53"/>
            <p:cNvSpPr/>
            <p:nvPr/>
          </p:nvSpPr>
          <p:spPr bwMode="auto">
            <a:xfrm>
              <a:off x="2383650" y="4773046"/>
              <a:ext cx="1360967" cy="320060"/>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1600">
                  <a:solidFill>
                    <a:schemeClr val="bg1"/>
                  </a:solidFill>
                  <a:latin typeface="微软雅黑" panose="020B0503020204020204" pitchFamily="34" charset="-122"/>
                  <a:ea typeface="微软雅黑" panose="020B0503020204020204" pitchFamily="34" charset="-122"/>
                </a:rPr>
                <a:t>国资委党委</a:t>
              </a:r>
            </a:p>
          </p:txBody>
        </p:sp>
        <p:cxnSp>
          <p:nvCxnSpPr>
            <p:cNvPr id="79" name="直接连接符 78"/>
            <p:cNvCxnSpPr/>
            <p:nvPr/>
          </p:nvCxnSpPr>
          <p:spPr bwMode="auto">
            <a:xfrm>
              <a:off x="2044704" y="4929441"/>
              <a:ext cx="32635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4" name="组合 13"/>
          <p:cNvGrpSpPr/>
          <p:nvPr/>
        </p:nvGrpSpPr>
        <p:grpSpPr>
          <a:xfrm>
            <a:off x="2044704" y="5358513"/>
            <a:ext cx="8086123" cy="714243"/>
            <a:chOff x="2044704" y="5358513"/>
            <a:chExt cx="8086123" cy="714243"/>
          </a:xfrm>
        </p:grpSpPr>
        <p:sp>
          <p:nvSpPr>
            <p:cNvPr id="8" name="矩形: 圆角 7"/>
            <p:cNvSpPr/>
            <p:nvPr/>
          </p:nvSpPr>
          <p:spPr bwMode="auto">
            <a:xfrm>
              <a:off x="2383650" y="5358513"/>
              <a:ext cx="7747177" cy="714243"/>
            </a:xfrm>
            <a:prstGeom prst="roundRect">
              <a:avLst>
                <a:gd name="adj" fmla="val 7499"/>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2396776" y="5369582"/>
              <a:ext cx="7590037" cy="658257"/>
            </a:xfrm>
            <a:prstGeom prst="rect">
              <a:avLst/>
            </a:prstGeom>
          </p:spPr>
          <p:txBody>
            <a:bodyPr wrap="square">
              <a:spAutoFit/>
            </a:bodyPr>
            <a:lstStyle/>
            <a:p>
              <a:pPr algn="just">
                <a:lnSpc>
                  <a:spcPct val="120000"/>
                </a:lnSpc>
                <a:spcBef>
                  <a:spcPts val="200"/>
                </a:spcBef>
              </a:pPr>
              <a:r>
                <a:rPr lang="zh-CN" altLang="zh-CN" sz="1600">
                  <a:solidFill>
                    <a:schemeClr val="bg1"/>
                  </a:solidFill>
                  <a:latin typeface="微软雅黑" panose="020B0503020204020204" pitchFamily="34" charset="-122"/>
                  <a:ea typeface="微软雅黑" panose="020B0503020204020204" pitchFamily="34" charset="-122"/>
                </a:rPr>
                <a:t>地方各级党委组织部和纪检监察机关、宣传部、党校、机关工委、教育工委、国资委党委等，分别按照职能职责，承担党员教育管理工作任务。</a:t>
              </a:r>
              <a:endParaRPr lang="zh-CN" altLang="en-US" sz="1600">
                <a:solidFill>
                  <a:schemeClr val="bg1"/>
                </a:solidFill>
                <a:latin typeface="微软雅黑" panose="020B0503020204020204" pitchFamily="34" charset="-122"/>
                <a:ea typeface="微软雅黑" panose="020B0503020204020204" pitchFamily="34" charset="-122"/>
              </a:endParaRPr>
            </a:p>
          </p:txBody>
        </p:sp>
        <p:cxnSp>
          <p:nvCxnSpPr>
            <p:cNvPr id="80" name="直接连接符 79"/>
            <p:cNvCxnSpPr/>
            <p:nvPr/>
          </p:nvCxnSpPr>
          <p:spPr bwMode="auto">
            <a:xfrm>
              <a:off x="2044704" y="5673720"/>
              <a:ext cx="32635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Tree>
  </p:cSld>
  <p:clrMapOvr>
    <a:masterClrMapping/>
  </p:clrMapOvr>
  <p:transition advTm="38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25581"/>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第九章：组织领导和工作保障</a:t>
            </a:r>
          </a:p>
        </p:txBody>
      </p:sp>
      <p:sp>
        <p:nvSpPr>
          <p:cNvPr id="20" name="TextBox 30"/>
          <p:cNvSpPr txBox="1"/>
          <p:nvPr/>
        </p:nvSpPr>
        <p:spPr>
          <a:xfrm>
            <a:off x="2722054" y="1075084"/>
            <a:ext cx="5988905" cy="497957"/>
          </a:xfrm>
          <a:prstGeom prst="rect">
            <a:avLst/>
          </a:prstGeom>
          <a:noFill/>
        </p:spPr>
        <p:txBody>
          <a:bodyPr wrap="square" rtlCol="0">
            <a:spAutoFit/>
          </a:bodyPr>
          <a:lstStyle/>
          <a:p>
            <a:pPr lvl="0" eaLnBrk="0" hangingPunct="0">
              <a:lnSpc>
                <a:spcPct val="120000"/>
              </a:lnSpc>
              <a:defRPr/>
            </a:pPr>
            <a:r>
              <a:rPr lang="zh-CN" altLang="en-US" sz="2400" b="1">
                <a:latin typeface="微软雅黑" panose="020B0503020204020204" pitchFamily="34" charset="-122"/>
                <a:ea typeface="微软雅黑" panose="020B0503020204020204" pitchFamily="34" charset="-122"/>
              </a:rPr>
              <a:t>地方各级党组织</a:t>
            </a:r>
            <a:r>
              <a:rPr lang="zh-CN" altLang="en-US" sz="2400" b="1">
                <a:solidFill>
                  <a:schemeClr val="accent2"/>
                </a:solidFill>
                <a:latin typeface="微软雅黑" panose="020B0503020204020204" pitchFamily="34" charset="-122"/>
                <a:ea typeface="微软雅黑" panose="020B0503020204020204" pitchFamily="34" charset="-122"/>
              </a:rPr>
              <a:t>职责分工</a:t>
            </a:r>
          </a:p>
        </p:txBody>
      </p:sp>
      <p:sp>
        <p:nvSpPr>
          <p:cNvPr id="21" name="对话气泡: 圆角矩形 20"/>
          <p:cNvSpPr/>
          <p:nvPr/>
        </p:nvSpPr>
        <p:spPr bwMode="auto">
          <a:xfrm>
            <a:off x="1112546" y="1163771"/>
            <a:ext cx="1465236" cy="393146"/>
          </a:xfrm>
          <a:prstGeom prst="wedgeRoundRectCallout">
            <a:avLst>
              <a:gd name="adj1" fmla="val 57996"/>
              <a:gd name="adj2" fmla="val -10948"/>
              <a:gd name="adj3" fmla="val 16667"/>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第四十条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41" name="Line 6"/>
          <p:cNvSpPr>
            <a:spLocks noChangeShapeType="1"/>
          </p:cNvSpPr>
          <p:nvPr/>
        </p:nvSpPr>
        <p:spPr bwMode="auto">
          <a:xfrm>
            <a:off x="2675417" y="3281183"/>
            <a:ext cx="0" cy="3583642"/>
          </a:xfrm>
          <a:prstGeom prst="line">
            <a:avLst/>
          </a:prstGeom>
          <a:noFill/>
          <a:ln w="9525" cap="flat">
            <a:solidFill>
              <a:srgbClr val="716F6E"/>
            </a:solidFill>
            <a:prstDash val="dash"/>
            <a:miter lim="800000"/>
            <a:headEnd type="none" w="med" len="med"/>
            <a:tailEnd type="none" w="med" len="me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nvGrpSpPr>
          <p:cNvPr id="42" name="组合 41"/>
          <p:cNvGrpSpPr/>
          <p:nvPr/>
        </p:nvGrpSpPr>
        <p:grpSpPr>
          <a:xfrm>
            <a:off x="2527780" y="3592320"/>
            <a:ext cx="288925" cy="288925"/>
            <a:chOff x="957263" y="3209925"/>
            <a:chExt cx="288925" cy="288925"/>
          </a:xfrm>
          <a:solidFill>
            <a:schemeClr val="accent2"/>
          </a:solidFill>
        </p:grpSpPr>
        <p:sp>
          <p:nvSpPr>
            <p:cNvPr id="43" name="Oval 15"/>
            <p:cNvSpPr>
              <a:spLocks noChangeArrowheads="1"/>
            </p:cNvSpPr>
            <p:nvPr/>
          </p:nvSpPr>
          <p:spPr bwMode="auto">
            <a:xfrm>
              <a:off x="957263" y="3209925"/>
              <a:ext cx="288925" cy="288925"/>
            </a:xfrm>
            <a:prstGeom prst="ellipse">
              <a:avLst/>
            </a:prstGeom>
            <a:grpFill/>
            <a:ln w="28575" cap="flat">
              <a:solidFill>
                <a:schemeClr val="bg2"/>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4" name="Freeform 16"/>
            <p:cNvSpPr/>
            <p:nvPr/>
          </p:nvSpPr>
          <p:spPr bwMode="auto">
            <a:xfrm>
              <a:off x="1057275" y="3282950"/>
              <a:ext cx="130175" cy="150813"/>
            </a:xfrm>
            <a:custGeom>
              <a:avLst/>
              <a:gdLst>
                <a:gd name="T0" fmla="*/ 166 w 188"/>
                <a:gd name="T1" fmla="*/ 89 h 217"/>
                <a:gd name="T2" fmla="*/ 99 w 188"/>
                <a:gd name="T3" fmla="*/ 51 h 217"/>
                <a:gd name="T4" fmla="*/ 32 w 188"/>
                <a:gd name="T5" fmla="*/ 12 h 217"/>
                <a:gd name="T6" fmla="*/ 0 w 188"/>
                <a:gd name="T7" fmla="*/ 30 h 217"/>
                <a:gd name="T8" fmla="*/ 0 w 188"/>
                <a:gd name="T9" fmla="*/ 108 h 217"/>
                <a:gd name="T10" fmla="*/ 0 w 188"/>
                <a:gd name="T11" fmla="*/ 185 h 217"/>
                <a:gd name="T12" fmla="*/ 32 w 188"/>
                <a:gd name="T13" fmla="*/ 204 h 217"/>
                <a:gd name="T14" fmla="*/ 99 w 188"/>
                <a:gd name="T15" fmla="*/ 165 h 217"/>
                <a:gd name="T16" fmla="*/ 166 w 188"/>
                <a:gd name="T17" fmla="*/ 126 h 217"/>
                <a:gd name="T18" fmla="*/ 166 w 188"/>
                <a:gd name="T19" fmla="*/ 8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217">
                  <a:moveTo>
                    <a:pt x="166" y="89"/>
                  </a:moveTo>
                  <a:lnTo>
                    <a:pt x="99" y="51"/>
                  </a:lnTo>
                  <a:cubicBezTo>
                    <a:pt x="77" y="38"/>
                    <a:pt x="55" y="25"/>
                    <a:pt x="32" y="12"/>
                  </a:cubicBezTo>
                  <a:cubicBezTo>
                    <a:pt x="11" y="0"/>
                    <a:pt x="0" y="5"/>
                    <a:pt x="0" y="30"/>
                  </a:cubicBezTo>
                  <a:lnTo>
                    <a:pt x="0" y="108"/>
                  </a:lnTo>
                  <a:cubicBezTo>
                    <a:pt x="0" y="134"/>
                    <a:pt x="0" y="159"/>
                    <a:pt x="0" y="185"/>
                  </a:cubicBezTo>
                  <a:cubicBezTo>
                    <a:pt x="0" y="209"/>
                    <a:pt x="10" y="217"/>
                    <a:pt x="32" y="204"/>
                  </a:cubicBezTo>
                  <a:lnTo>
                    <a:pt x="99" y="165"/>
                  </a:lnTo>
                  <a:cubicBezTo>
                    <a:pt x="121" y="152"/>
                    <a:pt x="144" y="139"/>
                    <a:pt x="166" y="126"/>
                  </a:cubicBezTo>
                  <a:cubicBezTo>
                    <a:pt x="187" y="114"/>
                    <a:pt x="188" y="102"/>
                    <a:pt x="166" y="89"/>
                  </a:cubicBezTo>
                  <a:close/>
                </a:path>
              </a:pathLst>
            </a:custGeom>
            <a:solidFill>
              <a:schemeClr val="bg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sp>
        <p:nvSpPr>
          <p:cNvPr id="46" name="Text Box 18"/>
          <p:cNvSpPr txBox="1">
            <a:spLocks noChangeArrowheads="1"/>
          </p:cNvSpPr>
          <p:nvPr/>
        </p:nvSpPr>
        <p:spPr bwMode="auto">
          <a:xfrm>
            <a:off x="2919325" y="3528262"/>
            <a:ext cx="7534859" cy="1061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a:latin typeface="微软雅黑" panose="020B0503020204020204" pitchFamily="34" charset="-122"/>
                <a:ea typeface="微软雅黑" panose="020B0503020204020204" pitchFamily="34" charset="-122"/>
              </a:defRPr>
            </a:lvl1pPr>
          </a:lstStyle>
          <a:p>
            <a:r>
              <a:rPr lang="zh-CN" altLang="en-US"/>
              <a:t>履行抓党员教育管理的</a:t>
            </a:r>
            <a:r>
              <a:rPr lang="zh-CN" altLang="en-US" b="1"/>
              <a:t>基本职责</a:t>
            </a:r>
            <a:r>
              <a:rPr lang="zh-CN" altLang="en-US"/>
              <a:t>，推动落实上级党组织工作安排，组织做好党员集中培训、组织关系管理、表彰激励、关怀帮扶、组织处置、纪律处分等工作，指导所辖党支部做好党员日常教育管理工作。</a:t>
            </a:r>
          </a:p>
        </p:txBody>
      </p:sp>
      <p:grpSp>
        <p:nvGrpSpPr>
          <p:cNvPr id="47" name="组合 46"/>
          <p:cNvGrpSpPr/>
          <p:nvPr/>
        </p:nvGrpSpPr>
        <p:grpSpPr>
          <a:xfrm>
            <a:off x="2527780" y="4910372"/>
            <a:ext cx="288925" cy="288925"/>
            <a:chOff x="957263" y="3209925"/>
            <a:chExt cx="288925" cy="288925"/>
          </a:xfrm>
          <a:solidFill>
            <a:schemeClr val="accent2"/>
          </a:solidFill>
        </p:grpSpPr>
        <p:sp>
          <p:nvSpPr>
            <p:cNvPr id="48" name="Oval 15"/>
            <p:cNvSpPr>
              <a:spLocks noChangeArrowheads="1"/>
            </p:cNvSpPr>
            <p:nvPr/>
          </p:nvSpPr>
          <p:spPr bwMode="auto">
            <a:xfrm>
              <a:off x="957263" y="3209925"/>
              <a:ext cx="288925" cy="288925"/>
            </a:xfrm>
            <a:prstGeom prst="ellipse">
              <a:avLst/>
            </a:prstGeom>
            <a:grpFill/>
            <a:ln w="28575" cap="flat">
              <a:solidFill>
                <a:schemeClr val="bg2"/>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9" name="Freeform 16"/>
            <p:cNvSpPr/>
            <p:nvPr/>
          </p:nvSpPr>
          <p:spPr bwMode="auto">
            <a:xfrm>
              <a:off x="1057275" y="3282950"/>
              <a:ext cx="130175" cy="150813"/>
            </a:xfrm>
            <a:custGeom>
              <a:avLst/>
              <a:gdLst>
                <a:gd name="T0" fmla="*/ 166 w 188"/>
                <a:gd name="T1" fmla="*/ 89 h 217"/>
                <a:gd name="T2" fmla="*/ 99 w 188"/>
                <a:gd name="T3" fmla="*/ 51 h 217"/>
                <a:gd name="T4" fmla="*/ 32 w 188"/>
                <a:gd name="T5" fmla="*/ 12 h 217"/>
                <a:gd name="T6" fmla="*/ 0 w 188"/>
                <a:gd name="T7" fmla="*/ 30 h 217"/>
                <a:gd name="T8" fmla="*/ 0 w 188"/>
                <a:gd name="T9" fmla="*/ 108 h 217"/>
                <a:gd name="T10" fmla="*/ 0 w 188"/>
                <a:gd name="T11" fmla="*/ 185 h 217"/>
                <a:gd name="T12" fmla="*/ 32 w 188"/>
                <a:gd name="T13" fmla="*/ 204 h 217"/>
                <a:gd name="T14" fmla="*/ 99 w 188"/>
                <a:gd name="T15" fmla="*/ 165 h 217"/>
                <a:gd name="T16" fmla="*/ 166 w 188"/>
                <a:gd name="T17" fmla="*/ 126 h 217"/>
                <a:gd name="T18" fmla="*/ 166 w 188"/>
                <a:gd name="T19" fmla="*/ 8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217">
                  <a:moveTo>
                    <a:pt x="166" y="89"/>
                  </a:moveTo>
                  <a:lnTo>
                    <a:pt x="99" y="51"/>
                  </a:lnTo>
                  <a:cubicBezTo>
                    <a:pt x="77" y="38"/>
                    <a:pt x="55" y="25"/>
                    <a:pt x="32" y="12"/>
                  </a:cubicBezTo>
                  <a:cubicBezTo>
                    <a:pt x="11" y="0"/>
                    <a:pt x="0" y="5"/>
                    <a:pt x="0" y="30"/>
                  </a:cubicBezTo>
                  <a:lnTo>
                    <a:pt x="0" y="108"/>
                  </a:lnTo>
                  <a:cubicBezTo>
                    <a:pt x="0" y="134"/>
                    <a:pt x="0" y="159"/>
                    <a:pt x="0" y="185"/>
                  </a:cubicBezTo>
                  <a:cubicBezTo>
                    <a:pt x="0" y="209"/>
                    <a:pt x="10" y="217"/>
                    <a:pt x="32" y="204"/>
                  </a:cubicBezTo>
                  <a:lnTo>
                    <a:pt x="99" y="165"/>
                  </a:lnTo>
                  <a:cubicBezTo>
                    <a:pt x="121" y="152"/>
                    <a:pt x="144" y="139"/>
                    <a:pt x="166" y="126"/>
                  </a:cubicBezTo>
                  <a:cubicBezTo>
                    <a:pt x="187" y="114"/>
                    <a:pt x="188" y="102"/>
                    <a:pt x="166" y="89"/>
                  </a:cubicBezTo>
                  <a:close/>
                </a:path>
              </a:pathLst>
            </a:custGeom>
            <a:solidFill>
              <a:schemeClr val="bg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sp>
        <p:nvSpPr>
          <p:cNvPr id="50" name="Text Box 18"/>
          <p:cNvSpPr txBox="1">
            <a:spLocks noChangeArrowheads="1"/>
          </p:cNvSpPr>
          <p:nvPr/>
        </p:nvSpPr>
        <p:spPr bwMode="auto">
          <a:xfrm>
            <a:off x="2919325" y="4809841"/>
            <a:ext cx="7534857" cy="728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a:latin typeface="微软雅黑" panose="020B0503020204020204" pitchFamily="34" charset="-122"/>
                <a:ea typeface="微软雅黑" panose="020B0503020204020204" pitchFamily="34" charset="-122"/>
              </a:defRPr>
            </a:lvl1pPr>
          </a:lstStyle>
          <a:p>
            <a:r>
              <a:rPr lang="zh-CN" altLang="en-US"/>
              <a:t>按照党章和党内有关规定，履行</a:t>
            </a:r>
            <a:r>
              <a:rPr lang="zh-CN" altLang="en-US" b="1"/>
              <a:t>相关工作职责</a:t>
            </a:r>
            <a:r>
              <a:rPr lang="zh-CN" altLang="en-US"/>
              <a:t>。党小组应当落实党支部关于党员教育管理工作的要求和任务。</a:t>
            </a:r>
            <a:endParaRPr lang="zh-CN" altLang="en-US" dirty="0"/>
          </a:p>
        </p:txBody>
      </p:sp>
      <p:sp>
        <p:nvSpPr>
          <p:cNvPr id="54" name="矩形 53"/>
          <p:cNvSpPr/>
          <p:nvPr/>
        </p:nvSpPr>
        <p:spPr>
          <a:xfrm>
            <a:off x="1291211" y="3512644"/>
            <a:ext cx="1210588" cy="400110"/>
          </a:xfrm>
          <a:prstGeom prst="rect">
            <a:avLst/>
          </a:prstGeom>
        </p:spPr>
        <p:txBody>
          <a:bodyPr wrap="none">
            <a:spAutoFit/>
          </a:bodyPr>
          <a:lstStyle/>
          <a:p>
            <a:pPr lvl="0" algn="r" eaLnBrk="0" hangingPunct="0">
              <a:defRPr/>
            </a:pPr>
            <a:r>
              <a:rPr lang="zh-CN" altLang="en-US" sz="2000" b="1">
                <a:solidFill>
                  <a:srgbClr val="DA0000"/>
                </a:solidFill>
                <a:latin typeface="微软雅黑" panose="020B0503020204020204" pitchFamily="34" charset="-122"/>
                <a:ea typeface="微软雅黑" panose="020B0503020204020204" pitchFamily="34" charset="-122"/>
              </a:rPr>
              <a:t>基层党委</a:t>
            </a:r>
            <a:endParaRPr kumimoji="0" lang="zh-CN" altLang="en-US" sz="2000" b="1" i="0" u="none" strike="noStrike" kern="1200" cap="none" spc="0" normalizeH="0" baseline="0" noProof="0" dirty="0">
              <a:ln>
                <a:noFill/>
              </a:ln>
              <a:solidFill>
                <a:srgbClr val="DA0000"/>
              </a:solidFill>
              <a:effectLst/>
              <a:uLnTx/>
              <a:uFillTx/>
              <a:latin typeface="微软雅黑" panose="020B0503020204020204" pitchFamily="34" charset="-122"/>
              <a:ea typeface="微软雅黑" panose="020B0503020204020204" pitchFamily="34" charset="-122"/>
              <a:cs typeface="+mn-cs"/>
            </a:endParaRPr>
          </a:p>
        </p:txBody>
      </p:sp>
      <p:sp>
        <p:nvSpPr>
          <p:cNvPr id="56" name="矩形 55"/>
          <p:cNvSpPr/>
          <p:nvPr/>
        </p:nvSpPr>
        <p:spPr>
          <a:xfrm>
            <a:off x="1547692" y="4856528"/>
            <a:ext cx="954107" cy="400110"/>
          </a:xfrm>
          <a:prstGeom prst="rect">
            <a:avLst/>
          </a:prstGeom>
        </p:spPr>
        <p:txBody>
          <a:bodyPr wrap="none">
            <a:spAutoFit/>
          </a:bodyPr>
          <a:lstStyle/>
          <a:p>
            <a:pPr lvl="0" algn="r" eaLnBrk="0" hangingPunct="0">
              <a:defRPr/>
            </a:pPr>
            <a:r>
              <a:rPr lang="zh-CN" altLang="en-US" sz="2000" b="1">
                <a:solidFill>
                  <a:srgbClr val="DA0000"/>
                </a:solidFill>
                <a:latin typeface="微软雅黑" panose="020B0503020204020204" pitchFamily="34" charset="-122"/>
                <a:ea typeface="微软雅黑" panose="020B0503020204020204" pitchFamily="34" charset="-122"/>
              </a:rPr>
              <a:t>党支部</a:t>
            </a:r>
            <a:endParaRPr kumimoji="0" lang="zh-CN" altLang="en-US" sz="2000" b="1" i="0" u="none" strike="noStrike" kern="1200" cap="none" spc="0" normalizeH="0" baseline="0" noProof="0" dirty="0">
              <a:ln>
                <a:noFill/>
              </a:ln>
              <a:solidFill>
                <a:srgbClr val="DA0000"/>
              </a:solidFill>
              <a:effectLst/>
              <a:uLnTx/>
              <a:uFillTx/>
              <a:latin typeface="微软雅黑" panose="020B0503020204020204" pitchFamily="34" charset="-122"/>
              <a:ea typeface="微软雅黑" panose="020B0503020204020204" pitchFamily="34" charset="-122"/>
              <a:cs typeface="+mn-cs"/>
            </a:endParaRPr>
          </a:p>
        </p:txBody>
      </p:sp>
      <p:sp>
        <p:nvSpPr>
          <p:cNvPr id="58" name="矩形: 圆角 57"/>
          <p:cNvSpPr/>
          <p:nvPr/>
        </p:nvSpPr>
        <p:spPr bwMode="auto">
          <a:xfrm>
            <a:off x="2288344" y="2101755"/>
            <a:ext cx="8343262" cy="985748"/>
          </a:xfrm>
          <a:prstGeom prst="roundRect">
            <a:avLst>
              <a:gd name="adj" fmla="val 50000"/>
            </a:avLst>
          </a:prstGeom>
          <a:gradFill>
            <a:gsLst>
              <a:gs pos="65000">
                <a:srgbClr val="F9F9F9"/>
              </a:gs>
              <a:gs pos="0">
                <a:srgbClr val="E6E6E6"/>
              </a:gs>
              <a:gs pos="100000">
                <a:schemeClr val="bg2"/>
              </a:gs>
            </a:gsLst>
            <a:lin ang="16200000" scaled="0"/>
          </a:gradFill>
          <a:ln w="6350" cap="flat" cmpd="sng" algn="ctr">
            <a:solidFill>
              <a:schemeClr val="bg2">
                <a:lumMod val="85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rgbClr val="DA0000"/>
              </a:solidFill>
              <a:effectLst/>
              <a:uLnTx/>
              <a:uFillTx/>
              <a:latin typeface="微软雅黑" panose="020B0503020204020204" pitchFamily="34" charset="-122"/>
              <a:ea typeface="微软雅黑" panose="020B0503020204020204" pitchFamily="34" charset="-122"/>
              <a:cs typeface="+mn-cs"/>
            </a:endParaRPr>
          </a:p>
        </p:txBody>
      </p:sp>
      <p:sp>
        <p:nvSpPr>
          <p:cNvPr id="59" name="矩形 58"/>
          <p:cNvSpPr/>
          <p:nvPr/>
        </p:nvSpPr>
        <p:spPr>
          <a:xfrm>
            <a:off x="3553604" y="2236024"/>
            <a:ext cx="3185487" cy="369332"/>
          </a:xfrm>
          <a:prstGeom prst="rect">
            <a:avLst/>
          </a:prstGeom>
        </p:spPr>
        <p:txBody>
          <a:bodyPr wrap="none">
            <a:spAutoFit/>
          </a:bodyPr>
          <a:lstStyle/>
          <a:p>
            <a:pPr lvl="0" eaLnBrk="0" hangingPunct="0">
              <a:defRPr/>
            </a:pPr>
            <a:r>
              <a:rPr lang="zh-CN" altLang="en-US" b="1">
                <a:solidFill>
                  <a:schemeClr val="accent2"/>
                </a:solidFill>
                <a:latin typeface="微软雅黑" panose="020B0503020204020204" pitchFamily="34" charset="-122"/>
                <a:ea typeface="微软雅黑" panose="020B0503020204020204" pitchFamily="34" charset="-122"/>
              </a:rPr>
              <a:t>地方各级党委和部门单位党组</a:t>
            </a:r>
            <a:endParaRPr kumimoji="0" lang="zh-CN" altLang="en-US" b="1"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endParaRPr>
          </a:p>
        </p:txBody>
      </p:sp>
      <p:grpSp>
        <p:nvGrpSpPr>
          <p:cNvPr id="3" name="组合 2"/>
          <p:cNvGrpSpPr/>
          <p:nvPr/>
        </p:nvGrpSpPr>
        <p:grpSpPr>
          <a:xfrm>
            <a:off x="1915466" y="1795896"/>
            <a:ext cx="1512168" cy="1512168"/>
            <a:chOff x="2374999" y="1887296"/>
            <a:chExt cx="1512168" cy="1512168"/>
          </a:xfrm>
        </p:grpSpPr>
        <p:sp>
          <p:nvSpPr>
            <p:cNvPr id="60" name="椭圆 59"/>
            <p:cNvSpPr/>
            <p:nvPr/>
          </p:nvSpPr>
          <p:spPr bwMode="auto">
            <a:xfrm>
              <a:off x="2374999" y="1887296"/>
              <a:ext cx="1512168" cy="1512168"/>
            </a:xfrm>
            <a:prstGeom prst="ellipse">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61" name="图片 60"/>
            <p:cNvPicPr>
              <a:picLocks noChangeAspect="1"/>
            </p:cNvPicPr>
            <p:nvPr/>
          </p:nvPicPr>
          <p:blipFill>
            <a:blip r:embed="rId3" cstate="email"/>
            <a:stretch>
              <a:fillRect/>
            </a:stretch>
          </p:blipFill>
          <p:spPr>
            <a:xfrm>
              <a:off x="2760882" y="2210938"/>
              <a:ext cx="783060" cy="798910"/>
            </a:xfrm>
            <a:prstGeom prst="rect">
              <a:avLst/>
            </a:prstGeom>
          </p:spPr>
        </p:pic>
      </p:grpSp>
      <p:sp>
        <p:nvSpPr>
          <p:cNvPr id="4" name="矩形 3"/>
          <p:cNvSpPr/>
          <p:nvPr/>
        </p:nvSpPr>
        <p:spPr>
          <a:xfrm>
            <a:off x="3572623" y="2598594"/>
            <a:ext cx="4984560" cy="396583"/>
          </a:xfrm>
          <a:prstGeom prst="rect">
            <a:avLst/>
          </a:prstGeom>
        </p:spPr>
        <p:txBody>
          <a:bodyPr wrap="square">
            <a:spAutoFit/>
          </a:bodyPr>
          <a:lstStyle/>
          <a:p>
            <a:pPr algn="just">
              <a:lnSpc>
                <a:spcPct val="120000"/>
              </a:lnSpc>
              <a:spcBef>
                <a:spcPts val="200"/>
              </a:spcBef>
              <a:spcAft>
                <a:spcPts val="200"/>
              </a:spcAft>
            </a:pPr>
            <a:r>
              <a:rPr lang="zh-CN" altLang="en-US">
                <a:latin typeface="微软雅黑" panose="020B0503020204020204" pitchFamily="34" charset="-122"/>
                <a:ea typeface="微软雅黑" panose="020B0503020204020204" pitchFamily="34" charset="-122"/>
              </a:rPr>
              <a:t>领导本地区本部门本单位党员教育管理工作。</a:t>
            </a:r>
          </a:p>
        </p:txBody>
      </p:sp>
      <p:grpSp>
        <p:nvGrpSpPr>
          <p:cNvPr id="62" name="组合 61"/>
          <p:cNvGrpSpPr/>
          <p:nvPr/>
        </p:nvGrpSpPr>
        <p:grpSpPr>
          <a:xfrm>
            <a:off x="2527780" y="5783829"/>
            <a:ext cx="288925" cy="288925"/>
            <a:chOff x="957263" y="3209925"/>
            <a:chExt cx="288925" cy="288925"/>
          </a:xfrm>
          <a:solidFill>
            <a:schemeClr val="accent2"/>
          </a:solidFill>
        </p:grpSpPr>
        <p:sp>
          <p:nvSpPr>
            <p:cNvPr id="63" name="Oval 15"/>
            <p:cNvSpPr>
              <a:spLocks noChangeArrowheads="1"/>
            </p:cNvSpPr>
            <p:nvPr/>
          </p:nvSpPr>
          <p:spPr bwMode="auto">
            <a:xfrm>
              <a:off x="957263" y="3209925"/>
              <a:ext cx="288925" cy="288925"/>
            </a:xfrm>
            <a:prstGeom prst="ellipse">
              <a:avLst/>
            </a:prstGeom>
            <a:grpFill/>
            <a:ln w="28575" cap="flat">
              <a:solidFill>
                <a:schemeClr val="bg2"/>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4" name="Freeform 16"/>
            <p:cNvSpPr/>
            <p:nvPr/>
          </p:nvSpPr>
          <p:spPr bwMode="auto">
            <a:xfrm>
              <a:off x="1057275" y="3282950"/>
              <a:ext cx="130175" cy="150813"/>
            </a:xfrm>
            <a:custGeom>
              <a:avLst/>
              <a:gdLst>
                <a:gd name="T0" fmla="*/ 166 w 188"/>
                <a:gd name="T1" fmla="*/ 89 h 217"/>
                <a:gd name="T2" fmla="*/ 99 w 188"/>
                <a:gd name="T3" fmla="*/ 51 h 217"/>
                <a:gd name="T4" fmla="*/ 32 w 188"/>
                <a:gd name="T5" fmla="*/ 12 h 217"/>
                <a:gd name="T6" fmla="*/ 0 w 188"/>
                <a:gd name="T7" fmla="*/ 30 h 217"/>
                <a:gd name="T8" fmla="*/ 0 w 188"/>
                <a:gd name="T9" fmla="*/ 108 h 217"/>
                <a:gd name="T10" fmla="*/ 0 w 188"/>
                <a:gd name="T11" fmla="*/ 185 h 217"/>
                <a:gd name="T12" fmla="*/ 32 w 188"/>
                <a:gd name="T13" fmla="*/ 204 h 217"/>
                <a:gd name="T14" fmla="*/ 99 w 188"/>
                <a:gd name="T15" fmla="*/ 165 h 217"/>
                <a:gd name="T16" fmla="*/ 166 w 188"/>
                <a:gd name="T17" fmla="*/ 126 h 217"/>
                <a:gd name="T18" fmla="*/ 166 w 188"/>
                <a:gd name="T19" fmla="*/ 8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217">
                  <a:moveTo>
                    <a:pt x="166" y="89"/>
                  </a:moveTo>
                  <a:lnTo>
                    <a:pt x="99" y="51"/>
                  </a:lnTo>
                  <a:cubicBezTo>
                    <a:pt x="77" y="38"/>
                    <a:pt x="55" y="25"/>
                    <a:pt x="32" y="12"/>
                  </a:cubicBezTo>
                  <a:cubicBezTo>
                    <a:pt x="11" y="0"/>
                    <a:pt x="0" y="5"/>
                    <a:pt x="0" y="30"/>
                  </a:cubicBezTo>
                  <a:lnTo>
                    <a:pt x="0" y="108"/>
                  </a:lnTo>
                  <a:cubicBezTo>
                    <a:pt x="0" y="134"/>
                    <a:pt x="0" y="159"/>
                    <a:pt x="0" y="185"/>
                  </a:cubicBezTo>
                  <a:cubicBezTo>
                    <a:pt x="0" y="209"/>
                    <a:pt x="10" y="217"/>
                    <a:pt x="32" y="204"/>
                  </a:cubicBezTo>
                  <a:lnTo>
                    <a:pt x="99" y="165"/>
                  </a:lnTo>
                  <a:cubicBezTo>
                    <a:pt x="121" y="152"/>
                    <a:pt x="144" y="139"/>
                    <a:pt x="166" y="126"/>
                  </a:cubicBezTo>
                  <a:cubicBezTo>
                    <a:pt x="187" y="114"/>
                    <a:pt x="188" y="102"/>
                    <a:pt x="166" y="89"/>
                  </a:cubicBezTo>
                  <a:close/>
                </a:path>
              </a:pathLst>
            </a:custGeom>
            <a:solidFill>
              <a:schemeClr val="bg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sp>
        <p:nvSpPr>
          <p:cNvPr id="65" name="Text Box 18"/>
          <p:cNvSpPr txBox="1">
            <a:spLocks noChangeArrowheads="1"/>
          </p:cNvSpPr>
          <p:nvPr/>
        </p:nvSpPr>
        <p:spPr bwMode="auto">
          <a:xfrm>
            <a:off x="2919325" y="5683298"/>
            <a:ext cx="7534857" cy="396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a:latin typeface="微软雅黑" panose="020B0503020204020204" pitchFamily="34" charset="-122"/>
                <a:ea typeface="微软雅黑" panose="020B0503020204020204" pitchFamily="34" charset="-122"/>
              </a:defRPr>
            </a:lvl1pPr>
          </a:lstStyle>
          <a:p>
            <a:r>
              <a:rPr lang="zh-CN" altLang="en-US"/>
              <a:t>应当落实党支部</a:t>
            </a:r>
            <a:r>
              <a:rPr lang="zh-CN" altLang="en-US" b="1"/>
              <a:t>关于党员教育管理工作的要求和任务</a:t>
            </a:r>
            <a:r>
              <a:rPr lang="zh-CN" altLang="en-US"/>
              <a:t>。</a:t>
            </a:r>
            <a:endParaRPr lang="zh-CN" altLang="en-US" dirty="0"/>
          </a:p>
        </p:txBody>
      </p:sp>
      <p:sp>
        <p:nvSpPr>
          <p:cNvPr id="66" name="矩形 65"/>
          <p:cNvSpPr/>
          <p:nvPr/>
        </p:nvSpPr>
        <p:spPr>
          <a:xfrm>
            <a:off x="1547692" y="5729985"/>
            <a:ext cx="954107" cy="400110"/>
          </a:xfrm>
          <a:prstGeom prst="rect">
            <a:avLst/>
          </a:prstGeom>
        </p:spPr>
        <p:txBody>
          <a:bodyPr wrap="none">
            <a:spAutoFit/>
          </a:bodyPr>
          <a:lstStyle/>
          <a:p>
            <a:pPr lvl="0" algn="r" eaLnBrk="0" hangingPunct="0">
              <a:defRPr/>
            </a:pPr>
            <a:r>
              <a:rPr lang="zh-CN" altLang="en-US" sz="2000" b="1">
                <a:solidFill>
                  <a:srgbClr val="DA0000"/>
                </a:solidFill>
                <a:latin typeface="微软雅黑" panose="020B0503020204020204" pitchFamily="34" charset="-122"/>
                <a:ea typeface="微软雅黑" panose="020B0503020204020204" pitchFamily="34" charset="-122"/>
              </a:rPr>
              <a:t>党小组</a:t>
            </a:r>
            <a:endParaRPr kumimoji="0" lang="zh-CN" altLang="en-US" sz="2000" b="1" i="0" u="none" strike="noStrike" kern="1200" cap="none" spc="0" normalizeH="0" baseline="0" noProof="0" dirty="0">
              <a:ln>
                <a:noFill/>
              </a:ln>
              <a:solidFill>
                <a:srgbClr val="DA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advTm="38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90419"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第九章：组织领导和工作保障</a:t>
            </a:r>
          </a:p>
        </p:txBody>
      </p:sp>
      <p:sp>
        <p:nvSpPr>
          <p:cNvPr id="20" name="TextBox 30"/>
          <p:cNvSpPr txBox="1"/>
          <p:nvPr/>
        </p:nvSpPr>
        <p:spPr>
          <a:xfrm>
            <a:off x="2722054" y="1075084"/>
            <a:ext cx="5988905" cy="497957"/>
          </a:xfrm>
          <a:prstGeom prst="rect">
            <a:avLst/>
          </a:prstGeom>
          <a:noFill/>
        </p:spPr>
        <p:txBody>
          <a:bodyPr wrap="square" rtlCol="0">
            <a:spAutoFit/>
          </a:bodyPr>
          <a:lstStyle/>
          <a:p>
            <a:pPr lvl="0" eaLnBrk="0" hangingPunct="0">
              <a:lnSpc>
                <a:spcPct val="120000"/>
              </a:lnSpc>
              <a:defRPr/>
            </a:pPr>
            <a:r>
              <a:rPr lang="zh-CN" altLang="en-US" sz="2400" b="1">
                <a:latin typeface="微软雅黑" panose="020B0503020204020204" pitchFamily="34" charset="-122"/>
                <a:ea typeface="微软雅黑" panose="020B0503020204020204" pitchFamily="34" charset="-122"/>
              </a:rPr>
              <a:t>四个方面</a:t>
            </a:r>
            <a:r>
              <a:rPr lang="zh-CN" altLang="en-US" sz="2400" b="1">
                <a:solidFill>
                  <a:schemeClr val="accent2"/>
                </a:solidFill>
                <a:latin typeface="微软雅黑" panose="020B0503020204020204" pitchFamily="34" charset="-122"/>
                <a:ea typeface="微软雅黑" panose="020B0503020204020204" pitchFamily="34" charset="-122"/>
              </a:rPr>
              <a:t>做好保障</a:t>
            </a:r>
          </a:p>
        </p:txBody>
      </p:sp>
      <p:sp>
        <p:nvSpPr>
          <p:cNvPr id="21" name="对话气泡: 圆角矩形 20"/>
          <p:cNvSpPr/>
          <p:nvPr/>
        </p:nvSpPr>
        <p:spPr bwMode="auto">
          <a:xfrm>
            <a:off x="1112546" y="1163771"/>
            <a:ext cx="1465236" cy="393146"/>
          </a:xfrm>
          <a:prstGeom prst="wedgeRoundRectCallout">
            <a:avLst>
              <a:gd name="adj1" fmla="val 57996"/>
              <a:gd name="adj2" fmla="val -10948"/>
              <a:gd name="adj3" fmla="val 16667"/>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第四十一条</a:t>
            </a:r>
            <a:r>
              <a:rPr lang="en-US" altLang="zh-CN" sz="1600">
                <a:solidFill>
                  <a:schemeClr val="bg1"/>
                </a:solidFill>
                <a:latin typeface="微软雅黑" panose="020B0503020204020204" pitchFamily="34" charset="-122"/>
                <a:ea typeface="微软雅黑" panose="020B0503020204020204" pitchFamily="34" charset="-122"/>
              </a:rPr>
              <a:t>】</a:t>
            </a:r>
          </a:p>
        </p:txBody>
      </p:sp>
      <p:grpSp>
        <p:nvGrpSpPr>
          <p:cNvPr id="47" name="组合 46"/>
          <p:cNvGrpSpPr/>
          <p:nvPr/>
        </p:nvGrpSpPr>
        <p:grpSpPr>
          <a:xfrm>
            <a:off x="-1" y="2946968"/>
            <a:ext cx="12196763" cy="2945811"/>
            <a:chOff x="-1" y="1969394"/>
            <a:chExt cx="12196763" cy="2945811"/>
          </a:xfrm>
          <a:solidFill>
            <a:srgbClr val="E60000"/>
          </a:solidFill>
        </p:grpSpPr>
        <p:pic>
          <p:nvPicPr>
            <p:cNvPr id="48" name="图片 47"/>
            <p:cNvPicPr>
              <a:picLocks noChangeAspect="1"/>
            </p:cNvPicPr>
            <p:nvPr/>
          </p:nvPicPr>
          <p:blipFill rotWithShape="1">
            <a:blip r:embed="rId3" cstate="print">
              <a:extLst>
                <a:ext uri="{28A0092B-C50C-407E-A947-70E740481C1C}">
                  <a14:useLocalDpi xmlns="" xmlns:a14="http://schemas.microsoft.com/office/drawing/2010/main" val="0"/>
                </a:ext>
              </a:extLst>
            </a:blip>
            <a:srcRect t="29875" b="33896"/>
            <a:stretch>
              <a:fillRect/>
            </a:stretch>
          </p:blipFill>
          <p:spPr>
            <a:xfrm>
              <a:off x="-1" y="1969394"/>
              <a:ext cx="12196763" cy="2945811"/>
            </a:xfrm>
            <a:prstGeom prst="rect">
              <a:avLst/>
            </a:prstGeom>
            <a:grpFill/>
          </p:spPr>
        </p:pic>
        <p:sp>
          <p:nvSpPr>
            <p:cNvPr id="49" name="矩形 48"/>
            <p:cNvSpPr/>
            <p:nvPr/>
          </p:nvSpPr>
          <p:spPr bwMode="auto">
            <a:xfrm>
              <a:off x="-1" y="1969395"/>
              <a:ext cx="12196763" cy="294581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sp>
        <p:nvSpPr>
          <p:cNvPr id="50" name="矩形 49"/>
          <p:cNvSpPr/>
          <p:nvPr/>
        </p:nvSpPr>
        <p:spPr bwMode="auto">
          <a:xfrm>
            <a:off x="863798" y="2487829"/>
            <a:ext cx="2452344" cy="3790142"/>
          </a:xfrm>
          <a:prstGeom prst="rect">
            <a:avLst/>
          </a:prstGeom>
          <a:solidFill>
            <a:schemeClr val="bg1"/>
          </a:solidFill>
          <a:ln w="9525" cap="flat" cmpd="sng" algn="ctr">
            <a:solidFill>
              <a:schemeClr val="tx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1" name="矩形 50"/>
          <p:cNvSpPr/>
          <p:nvPr/>
        </p:nvSpPr>
        <p:spPr bwMode="auto">
          <a:xfrm>
            <a:off x="3582445" y="2487829"/>
            <a:ext cx="2452344" cy="3790142"/>
          </a:xfrm>
          <a:prstGeom prst="rect">
            <a:avLst/>
          </a:prstGeom>
          <a:solidFill>
            <a:schemeClr val="bg1"/>
          </a:solidFill>
          <a:ln w="9525" cap="flat" cmpd="sng" algn="ctr">
            <a:solidFill>
              <a:schemeClr val="tx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2" name="矩形 51"/>
          <p:cNvSpPr/>
          <p:nvPr/>
        </p:nvSpPr>
        <p:spPr bwMode="auto">
          <a:xfrm>
            <a:off x="6291799" y="2487829"/>
            <a:ext cx="2452344" cy="3790142"/>
          </a:xfrm>
          <a:prstGeom prst="rect">
            <a:avLst/>
          </a:prstGeom>
          <a:solidFill>
            <a:schemeClr val="bg1"/>
          </a:solidFill>
          <a:ln w="9525" cap="flat" cmpd="sng" algn="ctr">
            <a:solidFill>
              <a:schemeClr val="tx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3" name="矩形 52"/>
          <p:cNvSpPr/>
          <p:nvPr/>
        </p:nvSpPr>
        <p:spPr bwMode="auto">
          <a:xfrm>
            <a:off x="9037152" y="2487829"/>
            <a:ext cx="2452344" cy="3790142"/>
          </a:xfrm>
          <a:prstGeom prst="rect">
            <a:avLst/>
          </a:prstGeom>
          <a:solidFill>
            <a:schemeClr val="bg1"/>
          </a:solidFill>
          <a:ln w="9525" cap="flat" cmpd="sng" algn="ctr">
            <a:solidFill>
              <a:schemeClr val="tx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4" name="矩形: 圆角 53"/>
          <p:cNvSpPr/>
          <p:nvPr/>
        </p:nvSpPr>
        <p:spPr bwMode="auto">
          <a:xfrm>
            <a:off x="1262972" y="2228398"/>
            <a:ext cx="1664328" cy="489847"/>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lvl="0" algn="ctr">
              <a:defRPr/>
            </a:pPr>
            <a:r>
              <a:rPr lang="zh-CN" altLang="en-US" sz="2000">
                <a:solidFill>
                  <a:srgbClr val="FFFFFF"/>
                </a:solidFill>
                <a:latin typeface="微软雅黑" panose="020B0503020204020204" pitchFamily="34" charset="-122"/>
                <a:ea typeface="微软雅黑" panose="020B0503020204020204" pitchFamily="34" charset="-122"/>
              </a:rPr>
              <a:t>有专人管</a:t>
            </a:r>
          </a:p>
        </p:txBody>
      </p:sp>
      <p:sp>
        <p:nvSpPr>
          <p:cNvPr id="55" name="矩形: 圆角 54"/>
          <p:cNvSpPr/>
          <p:nvPr/>
        </p:nvSpPr>
        <p:spPr bwMode="auto">
          <a:xfrm>
            <a:off x="4011584" y="2228398"/>
            <a:ext cx="1664328" cy="489847"/>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lvl="0" algn="ctr">
              <a:defRPr/>
            </a:pPr>
            <a:r>
              <a:rPr lang="zh-CN" altLang="en-US" sz="2000">
                <a:solidFill>
                  <a:srgbClr val="FFFFFF"/>
                </a:solidFill>
                <a:latin typeface="微软雅黑" panose="020B0503020204020204" pitchFamily="34" charset="-122"/>
                <a:ea typeface="微软雅黑" panose="020B0503020204020204" pitchFamily="34" charset="-122"/>
              </a:rPr>
              <a:t>有讲师讲</a:t>
            </a:r>
          </a:p>
        </p:txBody>
      </p:sp>
      <p:sp>
        <p:nvSpPr>
          <p:cNvPr id="56" name="矩形: 圆角 55"/>
          <p:cNvSpPr/>
          <p:nvPr/>
        </p:nvSpPr>
        <p:spPr bwMode="auto">
          <a:xfrm>
            <a:off x="6701766" y="2228398"/>
            <a:ext cx="1664328" cy="489847"/>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lvl="0" algn="ctr">
              <a:defRPr/>
            </a:pPr>
            <a:r>
              <a:rPr lang="zh-CN" altLang="en-US" sz="2000">
                <a:solidFill>
                  <a:srgbClr val="FFFFFF"/>
                </a:solidFill>
                <a:latin typeface="微软雅黑" panose="020B0503020204020204" pitchFamily="34" charset="-122"/>
                <a:ea typeface="微软雅黑" panose="020B0503020204020204" pitchFamily="34" charset="-122"/>
              </a:rPr>
              <a:t>有阵地用</a:t>
            </a:r>
          </a:p>
        </p:txBody>
      </p:sp>
      <p:sp>
        <p:nvSpPr>
          <p:cNvPr id="57" name="矩形: 圆角 56"/>
          <p:cNvSpPr/>
          <p:nvPr/>
        </p:nvSpPr>
        <p:spPr bwMode="auto">
          <a:xfrm>
            <a:off x="9478094" y="2228398"/>
            <a:ext cx="1664328" cy="489847"/>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lvl="0" algn="ctr">
              <a:defRPr/>
            </a:pPr>
            <a:r>
              <a:rPr lang="zh-CN" altLang="en-US" sz="2000">
                <a:solidFill>
                  <a:srgbClr val="FFFFFF"/>
                </a:solidFill>
                <a:latin typeface="微软雅黑" panose="020B0503020204020204" pitchFamily="34" charset="-122"/>
                <a:ea typeface="微软雅黑" panose="020B0503020204020204" pitchFamily="34" charset="-122"/>
              </a:rPr>
              <a:t>有教材学</a:t>
            </a:r>
          </a:p>
        </p:txBody>
      </p:sp>
      <p:sp>
        <p:nvSpPr>
          <p:cNvPr id="58" name="TextBox 46"/>
          <p:cNvSpPr txBox="1">
            <a:spLocks noChangeArrowheads="1"/>
          </p:cNvSpPr>
          <p:nvPr/>
        </p:nvSpPr>
        <p:spPr bwMode="auto">
          <a:xfrm>
            <a:off x="1078581" y="3089139"/>
            <a:ext cx="2033110" cy="243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sz="1600">
                <a:latin typeface="微软雅黑" panose="020B0503020204020204" pitchFamily="34" charset="-122"/>
                <a:ea typeface="微软雅黑" panose="020B0503020204020204" pitchFamily="34" charset="-122"/>
              </a:defRPr>
            </a:lvl1pPr>
          </a:lstStyle>
          <a:p>
            <a:r>
              <a:rPr lang="zh-CN" altLang="en-US"/>
              <a:t>乡镇街道、国企、高校等基层党委，</a:t>
            </a:r>
            <a:r>
              <a:rPr lang="zh-CN" altLang="en-US" b="1">
                <a:solidFill>
                  <a:schemeClr val="accent2"/>
                </a:solidFill>
              </a:rPr>
              <a:t>配备一定数量的专兼职组织员</a:t>
            </a:r>
            <a:r>
              <a:rPr lang="zh-CN" altLang="en-US"/>
              <a:t>，由县级以上党委组织部门进行业务指导和管理，承担指导督促发展党员和党员教育管理等工作。</a:t>
            </a:r>
            <a:endParaRPr lang="zh-CN" altLang="en-US" dirty="0"/>
          </a:p>
        </p:txBody>
      </p:sp>
      <p:sp>
        <p:nvSpPr>
          <p:cNvPr id="59" name="TextBox 48"/>
          <p:cNvSpPr txBox="1">
            <a:spLocks noChangeArrowheads="1"/>
          </p:cNvSpPr>
          <p:nvPr/>
        </p:nvSpPr>
        <p:spPr bwMode="auto">
          <a:xfrm>
            <a:off x="3722754" y="3063892"/>
            <a:ext cx="2063898" cy="2726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sz="1600">
                <a:latin typeface="微软雅黑" panose="020B0503020204020204" pitchFamily="34" charset="-122"/>
                <a:ea typeface="微软雅黑" panose="020B0503020204020204" pitchFamily="34" charset="-122"/>
              </a:defRPr>
            </a:lvl1pPr>
          </a:lstStyle>
          <a:p>
            <a:r>
              <a:rPr lang="zh-CN" altLang="en-US" b="1">
                <a:solidFill>
                  <a:schemeClr val="accent2"/>
                </a:solidFill>
              </a:rPr>
              <a:t>实行党员教育讲师聘任制</a:t>
            </a:r>
            <a:r>
              <a:rPr lang="zh-CN" altLang="en-US"/>
              <a:t>，县级以上党委从优秀党校教师、基层党组织书记、先进模范人物、党务工作者、专家学者、实用技术人才、离退休干部等人员中选聘党员教育讲师。</a:t>
            </a:r>
          </a:p>
        </p:txBody>
      </p:sp>
      <p:sp>
        <p:nvSpPr>
          <p:cNvPr id="60" name="TextBox 50"/>
          <p:cNvSpPr txBox="1">
            <a:spLocks noChangeArrowheads="1"/>
          </p:cNvSpPr>
          <p:nvPr/>
        </p:nvSpPr>
        <p:spPr bwMode="auto">
          <a:xfrm>
            <a:off x="6359857" y="3005279"/>
            <a:ext cx="2183642" cy="27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sz="1600">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l"/>
            </a:pPr>
            <a:r>
              <a:rPr lang="zh-CN" altLang="en-US" b="1">
                <a:solidFill>
                  <a:schemeClr val="accent2"/>
                </a:solidFill>
              </a:rPr>
              <a:t>加强县级党校和基层党校建设</a:t>
            </a:r>
            <a:r>
              <a:rPr lang="zh-CN" altLang="en-US"/>
              <a:t>。县级党校应将党员集中培训作为重要任务。</a:t>
            </a:r>
            <a:endParaRPr lang="en-US" altLang="zh-CN"/>
          </a:p>
          <a:p>
            <a:pPr marL="285750" indent="-285750">
              <a:buFont typeface="Wingdings" panose="05000000000000000000" pitchFamily="2" charset="2"/>
              <a:buChar char="l"/>
            </a:pPr>
            <a:r>
              <a:rPr lang="zh-CN" altLang="en-US"/>
              <a:t>注重发挥党群服务中心、党员干部教育培训基地、新时代文明实践中心的作用。</a:t>
            </a:r>
          </a:p>
        </p:txBody>
      </p:sp>
      <p:sp>
        <p:nvSpPr>
          <p:cNvPr id="61" name="TextBox 52"/>
          <p:cNvSpPr txBox="1">
            <a:spLocks noChangeArrowheads="1"/>
          </p:cNvSpPr>
          <p:nvPr/>
        </p:nvSpPr>
        <p:spPr bwMode="auto">
          <a:xfrm>
            <a:off x="9224826" y="2916261"/>
            <a:ext cx="2048226" cy="3073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sz="1600">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l"/>
            </a:pPr>
            <a:r>
              <a:rPr lang="zh-CN" altLang="en-US"/>
              <a:t>加强全国党员教育培训</a:t>
            </a:r>
            <a:r>
              <a:rPr lang="zh-CN" altLang="en-US" b="1">
                <a:solidFill>
                  <a:schemeClr val="accent2"/>
                </a:solidFill>
              </a:rPr>
              <a:t>教材建设规划</a:t>
            </a:r>
            <a:r>
              <a:rPr lang="zh-CN" altLang="en-US"/>
              <a:t>，组织编写全国党员教育基本教材。</a:t>
            </a:r>
            <a:endParaRPr lang="en-US" altLang="zh-CN"/>
          </a:p>
          <a:p>
            <a:pPr marL="285750" indent="-285750">
              <a:buFont typeface="Wingdings" panose="05000000000000000000" pitchFamily="2" charset="2"/>
              <a:buChar char="l"/>
            </a:pPr>
            <a:r>
              <a:rPr lang="zh-CN" altLang="en-US"/>
              <a:t>各地区各部门各单位可以结合实际，开发各具特色、务实管用的党员教育教材。</a:t>
            </a:r>
          </a:p>
        </p:txBody>
      </p:sp>
    </p:spTree>
  </p:cSld>
  <p:clrMapOvr>
    <a:masterClrMapping/>
  </p:clrMapOvr>
  <p:transition advTm="38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bwMode="auto">
          <a:xfrm>
            <a:off x="1047858" y="2402006"/>
            <a:ext cx="3059848" cy="3059848"/>
          </a:xfrm>
          <a:prstGeom prst="ellipse">
            <a:avLst/>
          </a:prstGeom>
          <a:gradFill>
            <a:gsLst>
              <a:gs pos="0">
                <a:schemeClr val="accent4">
                  <a:lumMod val="95000"/>
                  <a:lumOff val="5000"/>
                </a:schemeClr>
              </a:gs>
              <a:gs pos="100000">
                <a:schemeClr val="accent4">
                  <a:lumMod val="90000"/>
                </a:schemeClr>
              </a:gs>
            </a:gsLst>
            <a:lin ang="5400000" scaled="1"/>
          </a:gradFill>
          <a:ln w="12700" cap="flat" cmpd="sng" algn="ctr">
            <a:solidFill>
              <a:schemeClr val="accent4">
                <a:lumMod val="90000"/>
              </a:schemeClr>
            </a:solid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115" name="标题 6"/>
          <p:cNvSpPr/>
          <p:nvPr/>
        </p:nvSpPr>
        <p:spPr bwMode="auto">
          <a:xfrm>
            <a:off x="1167337" y="25878"/>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第九章：组织领导和工作保障</a:t>
            </a:r>
          </a:p>
        </p:txBody>
      </p:sp>
      <p:sp>
        <p:nvSpPr>
          <p:cNvPr id="20" name="TextBox 30"/>
          <p:cNvSpPr txBox="1"/>
          <p:nvPr/>
        </p:nvSpPr>
        <p:spPr>
          <a:xfrm>
            <a:off x="2722054" y="1075084"/>
            <a:ext cx="5988905" cy="497957"/>
          </a:xfrm>
          <a:prstGeom prst="rect">
            <a:avLst/>
          </a:prstGeom>
          <a:noFill/>
        </p:spPr>
        <p:txBody>
          <a:bodyPr wrap="square" rtlCol="0">
            <a:spAutoFit/>
          </a:bodyPr>
          <a:lstStyle/>
          <a:p>
            <a:pPr lvl="0" eaLnBrk="0" hangingPunct="0">
              <a:lnSpc>
                <a:spcPct val="120000"/>
              </a:lnSpc>
              <a:defRPr/>
            </a:pPr>
            <a:r>
              <a:rPr lang="zh-CN" altLang="en-US" sz="2400" b="1">
                <a:latin typeface="微软雅黑" panose="020B0503020204020204" pitchFamily="34" charset="-122"/>
                <a:ea typeface="微软雅黑" panose="020B0503020204020204" pitchFamily="34" charset="-122"/>
              </a:rPr>
              <a:t>党员教育管理工作</a:t>
            </a:r>
            <a:r>
              <a:rPr lang="zh-CN" altLang="en-US" sz="2400" b="1">
                <a:solidFill>
                  <a:schemeClr val="accent2"/>
                </a:solidFill>
                <a:latin typeface="微软雅黑" panose="020B0503020204020204" pitchFamily="34" charset="-122"/>
                <a:ea typeface="微软雅黑" panose="020B0503020204020204" pitchFamily="34" charset="-122"/>
              </a:rPr>
              <a:t>经费保障</a:t>
            </a:r>
          </a:p>
        </p:txBody>
      </p:sp>
      <p:sp>
        <p:nvSpPr>
          <p:cNvPr id="21" name="对话气泡: 圆角矩形 20"/>
          <p:cNvSpPr/>
          <p:nvPr/>
        </p:nvSpPr>
        <p:spPr bwMode="auto">
          <a:xfrm>
            <a:off x="1112546" y="1163771"/>
            <a:ext cx="1465236" cy="393146"/>
          </a:xfrm>
          <a:prstGeom prst="wedgeRoundRectCallout">
            <a:avLst>
              <a:gd name="adj1" fmla="val 57996"/>
              <a:gd name="adj2" fmla="val -10948"/>
              <a:gd name="adj3" fmla="val 16667"/>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第四十二条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40" name="Text Box 18"/>
          <p:cNvSpPr txBox="1">
            <a:spLocks noChangeArrowheads="1"/>
          </p:cNvSpPr>
          <p:nvPr/>
        </p:nvSpPr>
        <p:spPr bwMode="auto">
          <a:xfrm>
            <a:off x="5084247" y="2356022"/>
            <a:ext cx="5460292" cy="1061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a:latin typeface="微软雅黑" panose="020B0503020204020204" pitchFamily="34" charset="-122"/>
                <a:ea typeface="微软雅黑" panose="020B0503020204020204" pitchFamily="34" charset="-122"/>
              </a:defRPr>
            </a:lvl1pPr>
          </a:lstStyle>
          <a:p>
            <a:r>
              <a:rPr lang="zh-CN" altLang="en-US"/>
              <a:t>党员教育管理工作经费应当</a:t>
            </a:r>
            <a:r>
              <a:rPr lang="zh-CN" altLang="en-US" b="1"/>
              <a:t>列入地方各级财政预算</a:t>
            </a:r>
            <a:r>
              <a:rPr lang="zh-CN" altLang="en-US"/>
              <a:t>，重点保障农村、社区、非公有制经济组织和社会组织、公共就业和人才服务机构等经费。</a:t>
            </a:r>
          </a:p>
        </p:txBody>
      </p:sp>
      <p:grpSp>
        <p:nvGrpSpPr>
          <p:cNvPr id="4" name="组合 3"/>
          <p:cNvGrpSpPr/>
          <p:nvPr/>
        </p:nvGrpSpPr>
        <p:grpSpPr>
          <a:xfrm>
            <a:off x="1431264" y="2785588"/>
            <a:ext cx="2541348" cy="2026100"/>
            <a:chOff x="1604047" y="2653739"/>
            <a:chExt cx="2863303" cy="2282781"/>
          </a:xfrm>
        </p:grpSpPr>
        <p:grpSp>
          <p:nvGrpSpPr>
            <p:cNvPr id="128" name="0123469b-43ae-483f-b56c-5d3f4997073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a:off x="1604047" y="2653739"/>
              <a:ext cx="1947469" cy="2074736"/>
              <a:chOff x="3894138" y="1044575"/>
              <a:chExt cx="4421188" cy="4710113"/>
            </a:xfrm>
          </p:grpSpPr>
          <p:sp>
            <p:nvSpPr>
              <p:cNvPr id="129" name="ïṥļíḍé"/>
              <p:cNvSpPr/>
              <p:nvPr/>
            </p:nvSpPr>
            <p:spPr bwMode="auto">
              <a:xfrm>
                <a:off x="5022851" y="3671888"/>
                <a:ext cx="2143125" cy="2082800"/>
              </a:xfrm>
              <a:custGeom>
                <a:avLst/>
                <a:gdLst>
                  <a:gd name="T0" fmla="*/ 103 w 110"/>
                  <a:gd name="T1" fmla="*/ 45 h 107"/>
                  <a:gd name="T2" fmla="*/ 85 w 110"/>
                  <a:gd name="T3" fmla="*/ 15 h 107"/>
                  <a:gd name="T4" fmla="*/ 85 w 110"/>
                  <a:gd name="T5" fmla="*/ 0 h 107"/>
                  <a:gd name="T6" fmla="*/ 25 w 110"/>
                  <a:gd name="T7" fmla="*/ 1 h 107"/>
                  <a:gd name="T8" fmla="*/ 25 w 110"/>
                  <a:gd name="T9" fmla="*/ 15 h 107"/>
                  <a:gd name="T10" fmla="*/ 7 w 110"/>
                  <a:gd name="T11" fmla="*/ 45 h 107"/>
                  <a:gd name="T12" fmla="*/ 29 w 110"/>
                  <a:gd name="T13" fmla="*/ 74 h 107"/>
                  <a:gd name="T14" fmla="*/ 34 w 110"/>
                  <a:gd name="T15" fmla="*/ 86 h 107"/>
                  <a:gd name="T16" fmla="*/ 55 w 110"/>
                  <a:gd name="T17" fmla="*/ 107 h 107"/>
                  <a:gd name="T18" fmla="*/ 71 w 110"/>
                  <a:gd name="T19" fmla="*/ 86 h 107"/>
                  <a:gd name="T20" fmla="*/ 76 w 110"/>
                  <a:gd name="T21" fmla="*/ 78 h 107"/>
                  <a:gd name="T22" fmla="*/ 103 w 110"/>
                  <a:gd name="T23" fmla="*/ 4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0" h="107">
                    <a:moveTo>
                      <a:pt x="103" y="45"/>
                    </a:moveTo>
                    <a:cubicBezTo>
                      <a:pt x="90" y="38"/>
                      <a:pt x="85" y="16"/>
                      <a:pt x="85" y="15"/>
                    </a:cubicBezTo>
                    <a:cubicBezTo>
                      <a:pt x="85" y="0"/>
                      <a:pt x="85" y="0"/>
                      <a:pt x="85" y="0"/>
                    </a:cubicBezTo>
                    <a:cubicBezTo>
                      <a:pt x="25" y="1"/>
                      <a:pt x="25" y="1"/>
                      <a:pt x="25" y="1"/>
                    </a:cubicBezTo>
                    <a:cubicBezTo>
                      <a:pt x="25" y="15"/>
                      <a:pt x="25" y="15"/>
                      <a:pt x="25" y="15"/>
                    </a:cubicBezTo>
                    <a:cubicBezTo>
                      <a:pt x="25" y="15"/>
                      <a:pt x="20" y="37"/>
                      <a:pt x="7" y="45"/>
                    </a:cubicBezTo>
                    <a:cubicBezTo>
                      <a:pt x="0" y="49"/>
                      <a:pt x="14" y="62"/>
                      <a:pt x="29" y="74"/>
                    </a:cubicBezTo>
                    <a:cubicBezTo>
                      <a:pt x="34" y="86"/>
                      <a:pt x="34" y="86"/>
                      <a:pt x="34" y="86"/>
                    </a:cubicBezTo>
                    <a:cubicBezTo>
                      <a:pt x="55" y="107"/>
                      <a:pt x="55" y="107"/>
                      <a:pt x="55" y="107"/>
                    </a:cubicBezTo>
                    <a:cubicBezTo>
                      <a:pt x="71" y="86"/>
                      <a:pt x="71" y="86"/>
                      <a:pt x="71" y="86"/>
                    </a:cubicBezTo>
                    <a:cubicBezTo>
                      <a:pt x="76" y="78"/>
                      <a:pt x="76" y="78"/>
                      <a:pt x="76" y="78"/>
                    </a:cubicBezTo>
                    <a:cubicBezTo>
                      <a:pt x="92" y="65"/>
                      <a:pt x="110" y="49"/>
                      <a:pt x="103" y="45"/>
                    </a:cubicBezTo>
                  </a:path>
                </a:pathLst>
              </a:custGeom>
              <a:solidFill>
                <a:srgbClr val="FFD7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0" name="ïṩ1íḓé"/>
              <p:cNvSpPr/>
              <p:nvPr/>
            </p:nvSpPr>
            <p:spPr bwMode="auto">
              <a:xfrm>
                <a:off x="4945063" y="2290763"/>
                <a:ext cx="292100" cy="1030288"/>
              </a:xfrm>
              <a:custGeom>
                <a:avLst/>
                <a:gdLst>
                  <a:gd name="T0" fmla="*/ 15 w 15"/>
                  <a:gd name="T1" fmla="*/ 46 h 53"/>
                  <a:gd name="T2" fmla="*/ 4 w 15"/>
                  <a:gd name="T3" fmla="*/ 35 h 53"/>
                  <a:gd name="T4" fmla="*/ 7 w 15"/>
                  <a:gd name="T5" fmla="*/ 2 h 53"/>
                  <a:gd name="T6" fmla="*/ 13 w 15"/>
                  <a:gd name="T7" fmla="*/ 4 h 53"/>
                  <a:gd name="T8" fmla="*/ 15 w 15"/>
                  <a:gd name="T9" fmla="*/ 46 h 53"/>
                </a:gdLst>
                <a:ahLst/>
                <a:cxnLst>
                  <a:cxn ang="0">
                    <a:pos x="T0" y="T1"/>
                  </a:cxn>
                  <a:cxn ang="0">
                    <a:pos x="T2" y="T3"/>
                  </a:cxn>
                  <a:cxn ang="0">
                    <a:pos x="T4" y="T5"/>
                  </a:cxn>
                  <a:cxn ang="0">
                    <a:pos x="T6" y="T7"/>
                  </a:cxn>
                  <a:cxn ang="0">
                    <a:pos x="T8" y="T9"/>
                  </a:cxn>
                </a:cxnLst>
                <a:rect l="0" t="0" r="r" b="b"/>
                <a:pathLst>
                  <a:path w="15" h="53">
                    <a:moveTo>
                      <a:pt x="15" y="46"/>
                    </a:moveTo>
                    <a:cubicBezTo>
                      <a:pt x="15" y="46"/>
                      <a:pt x="8" y="53"/>
                      <a:pt x="4" y="35"/>
                    </a:cubicBezTo>
                    <a:cubicBezTo>
                      <a:pt x="0" y="15"/>
                      <a:pt x="1" y="4"/>
                      <a:pt x="7" y="2"/>
                    </a:cubicBezTo>
                    <a:cubicBezTo>
                      <a:pt x="12" y="0"/>
                      <a:pt x="13" y="4"/>
                      <a:pt x="13" y="4"/>
                    </a:cubicBezTo>
                    <a:lnTo>
                      <a:pt x="15" y="46"/>
                    </a:lnTo>
                    <a:close/>
                  </a:path>
                </a:pathLst>
              </a:custGeom>
              <a:solidFill>
                <a:srgbClr val="FFD7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1" name="íṩḻïḋè"/>
              <p:cNvSpPr/>
              <p:nvPr/>
            </p:nvSpPr>
            <p:spPr bwMode="auto">
              <a:xfrm>
                <a:off x="5530851" y="3690938"/>
                <a:ext cx="1149350" cy="857250"/>
              </a:xfrm>
              <a:custGeom>
                <a:avLst/>
                <a:gdLst>
                  <a:gd name="T0" fmla="*/ 0 w 59"/>
                  <a:gd name="T1" fmla="*/ 2 h 44"/>
                  <a:gd name="T2" fmla="*/ 0 w 59"/>
                  <a:gd name="T3" fmla="*/ 16 h 44"/>
                  <a:gd name="T4" fmla="*/ 6 w 59"/>
                  <a:gd name="T5" fmla="*/ 29 h 44"/>
                  <a:gd name="T6" fmla="*/ 19 w 59"/>
                  <a:gd name="T7" fmla="*/ 39 h 44"/>
                  <a:gd name="T8" fmla="*/ 40 w 59"/>
                  <a:gd name="T9" fmla="*/ 39 h 44"/>
                  <a:gd name="T10" fmla="*/ 53 w 59"/>
                  <a:gd name="T11" fmla="*/ 29 h 44"/>
                  <a:gd name="T12" fmla="*/ 59 w 59"/>
                  <a:gd name="T13" fmla="*/ 16 h 44"/>
                  <a:gd name="T14" fmla="*/ 59 w 59"/>
                  <a:gd name="T15" fmla="*/ 0 h 44"/>
                  <a:gd name="T16" fmla="*/ 0 w 59"/>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4">
                    <a:moveTo>
                      <a:pt x="0" y="2"/>
                    </a:moveTo>
                    <a:cubicBezTo>
                      <a:pt x="0" y="16"/>
                      <a:pt x="0" y="16"/>
                      <a:pt x="0" y="16"/>
                    </a:cubicBezTo>
                    <a:cubicBezTo>
                      <a:pt x="0" y="21"/>
                      <a:pt x="2" y="26"/>
                      <a:pt x="6" y="29"/>
                    </a:cubicBezTo>
                    <a:cubicBezTo>
                      <a:pt x="19" y="39"/>
                      <a:pt x="19" y="39"/>
                      <a:pt x="19" y="39"/>
                    </a:cubicBezTo>
                    <a:cubicBezTo>
                      <a:pt x="25" y="44"/>
                      <a:pt x="34" y="44"/>
                      <a:pt x="40" y="39"/>
                    </a:cubicBezTo>
                    <a:cubicBezTo>
                      <a:pt x="53" y="29"/>
                      <a:pt x="53" y="29"/>
                      <a:pt x="53" y="29"/>
                    </a:cubicBezTo>
                    <a:cubicBezTo>
                      <a:pt x="57" y="26"/>
                      <a:pt x="59" y="21"/>
                      <a:pt x="59" y="16"/>
                    </a:cubicBezTo>
                    <a:cubicBezTo>
                      <a:pt x="59" y="0"/>
                      <a:pt x="59" y="0"/>
                      <a:pt x="59" y="0"/>
                    </a:cubicBezTo>
                    <a:cubicBezTo>
                      <a:pt x="0" y="2"/>
                      <a:pt x="0" y="2"/>
                      <a:pt x="0" y="2"/>
                    </a:cubicBezTo>
                  </a:path>
                </a:pathLst>
              </a:custGeom>
              <a:solidFill>
                <a:srgbClr val="FFD7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2" name="íš1ïde"/>
              <p:cNvSpPr/>
              <p:nvPr/>
            </p:nvSpPr>
            <p:spPr bwMode="auto">
              <a:xfrm>
                <a:off x="5530851" y="3690938"/>
                <a:ext cx="1149350" cy="506413"/>
              </a:xfrm>
              <a:custGeom>
                <a:avLst/>
                <a:gdLst>
                  <a:gd name="T0" fmla="*/ 0 w 59"/>
                  <a:gd name="T1" fmla="*/ 12 h 26"/>
                  <a:gd name="T2" fmla="*/ 29 w 59"/>
                  <a:gd name="T3" fmla="*/ 26 h 26"/>
                  <a:gd name="T4" fmla="*/ 59 w 59"/>
                  <a:gd name="T5" fmla="*/ 11 h 26"/>
                  <a:gd name="T6" fmla="*/ 59 w 59"/>
                  <a:gd name="T7" fmla="*/ 0 h 26"/>
                  <a:gd name="T8" fmla="*/ 0 w 59"/>
                  <a:gd name="T9" fmla="*/ 2 h 26"/>
                  <a:gd name="T10" fmla="*/ 0 w 59"/>
                  <a:gd name="T11" fmla="*/ 12 h 26"/>
                </a:gdLst>
                <a:ahLst/>
                <a:cxnLst>
                  <a:cxn ang="0">
                    <a:pos x="T0" y="T1"/>
                  </a:cxn>
                  <a:cxn ang="0">
                    <a:pos x="T2" y="T3"/>
                  </a:cxn>
                  <a:cxn ang="0">
                    <a:pos x="T4" y="T5"/>
                  </a:cxn>
                  <a:cxn ang="0">
                    <a:pos x="T6" y="T7"/>
                  </a:cxn>
                  <a:cxn ang="0">
                    <a:pos x="T8" y="T9"/>
                  </a:cxn>
                  <a:cxn ang="0">
                    <a:pos x="T10" y="T11"/>
                  </a:cxn>
                </a:cxnLst>
                <a:rect l="0" t="0" r="r" b="b"/>
                <a:pathLst>
                  <a:path w="59" h="26">
                    <a:moveTo>
                      <a:pt x="0" y="12"/>
                    </a:moveTo>
                    <a:cubicBezTo>
                      <a:pt x="8" y="21"/>
                      <a:pt x="18" y="26"/>
                      <a:pt x="29" y="26"/>
                    </a:cubicBezTo>
                    <a:cubicBezTo>
                      <a:pt x="41" y="26"/>
                      <a:pt x="51" y="20"/>
                      <a:pt x="59" y="11"/>
                    </a:cubicBezTo>
                    <a:cubicBezTo>
                      <a:pt x="59" y="0"/>
                      <a:pt x="59" y="0"/>
                      <a:pt x="59" y="0"/>
                    </a:cubicBezTo>
                    <a:cubicBezTo>
                      <a:pt x="0" y="2"/>
                      <a:pt x="0" y="2"/>
                      <a:pt x="0" y="2"/>
                    </a:cubicBezTo>
                    <a:cubicBezTo>
                      <a:pt x="0" y="12"/>
                      <a:pt x="0" y="12"/>
                      <a:pt x="0" y="12"/>
                    </a:cubicBezTo>
                  </a:path>
                </a:pathLst>
              </a:custGeom>
              <a:solidFill>
                <a:srgbClr val="F5CDA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3" name="îŝ1ïḋé"/>
              <p:cNvSpPr/>
              <p:nvPr/>
            </p:nvSpPr>
            <p:spPr bwMode="auto">
              <a:xfrm>
                <a:off x="5159376" y="1200150"/>
                <a:ext cx="1851025" cy="2860675"/>
              </a:xfrm>
              <a:custGeom>
                <a:avLst/>
                <a:gdLst>
                  <a:gd name="T0" fmla="*/ 48 w 95"/>
                  <a:gd name="T1" fmla="*/ 147 h 147"/>
                  <a:gd name="T2" fmla="*/ 95 w 95"/>
                  <a:gd name="T3" fmla="*/ 72 h 147"/>
                  <a:gd name="T4" fmla="*/ 48 w 95"/>
                  <a:gd name="T5" fmla="*/ 0 h 147"/>
                  <a:gd name="T6" fmla="*/ 0 w 95"/>
                  <a:gd name="T7" fmla="*/ 72 h 147"/>
                  <a:gd name="T8" fmla="*/ 48 w 95"/>
                  <a:gd name="T9" fmla="*/ 147 h 147"/>
                </a:gdLst>
                <a:ahLst/>
                <a:cxnLst>
                  <a:cxn ang="0">
                    <a:pos x="T0" y="T1"/>
                  </a:cxn>
                  <a:cxn ang="0">
                    <a:pos x="T2" y="T3"/>
                  </a:cxn>
                  <a:cxn ang="0">
                    <a:pos x="T4" y="T5"/>
                  </a:cxn>
                  <a:cxn ang="0">
                    <a:pos x="T6" y="T7"/>
                  </a:cxn>
                  <a:cxn ang="0">
                    <a:pos x="T8" y="T9"/>
                  </a:cxn>
                </a:cxnLst>
                <a:rect l="0" t="0" r="r" b="b"/>
                <a:pathLst>
                  <a:path w="95" h="147">
                    <a:moveTo>
                      <a:pt x="48" y="147"/>
                    </a:moveTo>
                    <a:cubicBezTo>
                      <a:pt x="75" y="147"/>
                      <a:pt x="95" y="118"/>
                      <a:pt x="95" y="72"/>
                    </a:cubicBezTo>
                    <a:cubicBezTo>
                      <a:pt x="95" y="14"/>
                      <a:pt x="78" y="0"/>
                      <a:pt x="48" y="0"/>
                    </a:cubicBezTo>
                    <a:cubicBezTo>
                      <a:pt x="18" y="0"/>
                      <a:pt x="0" y="14"/>
                      <a:pt x="0" y="72"/>
                    </a:cubicBezTo>
                    <a:cubicBezTo>
                      <a:pt x="0" y="118"/>
                      <a:pt x="21" y="147"/>
                      <a:pt x="48" y="147"/>
                    </a:cubicBezTo>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4" name="îšļïḓê"/>
              <p:cNvSpPr/>
              <p:nvPr/>
            </p:nvSpPr>
            <p:spPr bwMode="auto">
              <a:xfrm>
                <a:off x="6951663" y="2290763"/>
                <a:ext cx="292100" cy="1030288"/>
              </a:xfrm>
              <a:custGeom>
                <a:avLst/>
                <a:gdLst>
                  <a:gd name="T0" fmla="*/ 0 w 15"/>
                  <a:gd name="T1" fmla="*/ 46 h 53"/>
                  <a:gd name="T2" fmla="*/ 11 w 15"/>
                  <a:gd name="T3" fmla="*/ 35 h 53"/>
                  <a:gd name="T4" fmla="*/ 8 w 15"/>
                  <a:gd name="T5" fmla="*/ 2 h 53"/>
                  <a:gd name="T6" fmla="*/ 3 w 15"/>
                  <a:gd name="T7" fmla="*/ 4 h 53"/>
                  <a:gd name="T8" fmla="*/ 0 w 15"/>
                  <a:gd name="T9" fmla="*/ 46 h 53"/>
                </a:gdLst>
                <a:ahLst/>
                <a:cxnLst>
                  <a:cxn ang="0">
                    <a:pos x="T0" y="T1"/>
                  </a:cxn>
                  <a:cxn ang="0">
                    <a:pos x="T2" y="T3"/>
                  </a:cxn>
                  <a:cxn ang="0">
                    <a:pos x="T4" y="T5"/>
                  </a:cxn>
                  <a:cxn ang="0">
                    <a:pos x="T6" y="T7"/>
                  </a:cxn>
                  <a:cxn ang="0">
                    <a:pos x="T8" y="T9"/>
                  </a:cxn>
                </a:cxnLst>
                <a:rect l="0" t="0" r="r" b="b"/>
                <a:pathLst>
                  <a:path w="15" h="53">
                    <a:moveTo>
                      <a:pt x="0" y="46"/>
                    </a:moveTo>
                    <a:cubicBezTo>
                      <a:pt x="0" y="46"/>
                      <a:pt x="8" y="53"/>
                      <a:pt x="11" y="35"/>
                    </a:cubicBezTo>
                    <a:cubicBezTo>
                      <a:pt x="15" y="15"/>
                      <a:pt x="15" y="4"/>
                      <a:pt x="8" y="2"/>
                    </a:cubicBezTo>
                    <a:cubicBezTo>
                      <a:pt x="4" y="0"/>
                      <a:pt x="3" y="4"/>
                      <a:pt x="3" y="4"/>
                    </a:cubicBezTo>
                    <a:lnTo>
                      <a:pt x="0" y="46"/>
                    </a:lnTo>
                    <a:close/>
                  </a:path>
                </a:pathLst>
              </a:custGeom>
              <a:solidFill>
                <a:srgbClr val="FFD7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5" name="îśḷiḋè"/>
              <p:cNvSpPr/>
              <p:nvPr/>
            </p:nvSpPr>
            <p:spPr bwMode="auto">
              <a:xfrm>
                <a:off x="6115051" y="1200150"/>
                <a:ext cx="895350" cy="2841625"/>
              </a:xfrm>
              <a:custGeom>
                <a:avLst/>
                <a:gdLst>
                  <a:gd name="T0" fmla="*/ 0 w 46"/>
                  <a:gd name="T1" fmla="*/ 0 h 146"/>
                  <a:gd name="T2" fmla="*/ 0 w 46"/>
                  <a:gd name="T3" fmla="*/ 146 h 146"/>
                  <a:gd name="T4" fmla="*/ 46 w 46"/>
                  <a:gd name="T5" fmla="*/ 72 h 146"/>
                  <a:gd name="T6" fmla="*/ 0 w 46"/>
                  <a:gd name="T7" fmla="*/ 0 h 146"/>
                </a:gdLst>
                <a:ahLst/>
                <a:cxnLst>
                  <a:cxn ang="0">
                    <a:pos x="T0" y="T1"/>
                  </a:cxn>
                  <a:cxn ang="0">
                    <a:pos x="T2" y="T3"/>
                  </a:cxn>
                  <a:cxn ang="0">
                    <a:pos x="T4" y="T5"/>
                  </a:cxn>
                  <a:cxn ang="0">
                    <a:pos x="T6" y="T7"/>
                  </a:cxn>
                </a:cxnLst>
                <a:rect l="0" t="0" r="r" b="b"/>
                <a:pathLst>
                  <a:path w="46" h="146">
                    <a:moveTo>
                      <a:pt x="0" y="0"/>
                    </a:moveTo>
                    <a:cubicBezTo>
                      <a:pt x="0" y="146"/>
                      <a:pt x="0" y="146"/>
                      <a:pt x="0" y="146"/>
                    </a:cubicBezTo>
                    <a:cubicBezTo>
                      <a:pt x="26" y="146"/>
                      <a:pt x="46" y="118"/>
                      <a:pt x="46" y="72"/>
                    </a:cubicBezTo>
                    <a:cubicBezTo>
                      <a:pt x="46" y="14"/>
                      <a:pt x="30" y="0"/>
                      <a:pt x="0" y="0"/>
                    </a:cubicBezTo>
                  </a:path>
                </a:pathLst>
              </a:custGeom>
              <a:solidFill>
                <a:srgbClr val="FFE1B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6" name="îṧḻíḓè"/>
              <p:cNvSpPr/>
              <p:nvPr/>
            </p:nvSpPr>
            <p:spPr bwMode="auto">
              <a:xfrm>
                <a:off x="5043488" y="1044575"/>
                <a:ext cx="2122488" cy="1868488"/>
              </a:xfrm>
              <a:custGeom>
                <a:avLst/>
                <a:gdLst>
                  <a:gd name="T0" fmla="*/ 95 w 109"/>
                  <a:gd name="T1" fmla="*/ 16 h 96"/>
                  <a:gd name="T2" fmla="*/ 107 w 109"/>
                  <a:gd name="T3" fmla="*/ 37 h 96"/>
                  <a:gd name="T4" fmla="*/ 108 w 109"/>
                  <a:gd name="T5" fmla="*/ 56 h 96"/>
                  <a:gd name="T6" fmla="*/ 100 w 109"/>
                  <a:gd name="T7" fmla="*/ 96 h 96"/>
                  <a:gd name="T8" fmla="*/ 98 w 109"/>
                  <a:gd name="T9" fmla="*/ 69 h 96"/>
                  <a:gd name="T10" fmla="*/ 74 w 109"/>
                  <a:gd name="T11" fmla="*/ 32 h 96"/>
                  <a:gd name="T12" fmla="*/ 55 w 109"/>
                  <a:gd name="T13" fmla="*/ 36 h 96"/>
                  <a:gd name="T14" fmla="*/ 54 w 109"/>
                  <a:gd name="T15" fmla="*/ 36 h 96"/>
                  <a:gd name="T16" fmla="*/ 35 w 109"/>
                  <a:gd name="T17" fmla="*/ 32 h 96"/>
                  <a:gd name="T18" fmla="*/ 11 w 109"/>
                  <a:gd name="T19" fmla="*/ 69 h 96"/>
                  <a:gd name="T20" fmla="*/ 9 w 109"/>
                  <a:gd name="T21" fmla="*/ 96 h 96"/>
                  <a:gd name="T22" fmla="*/ 1 w 109"/>
                  <a:gd name="T23" fmla="*/ 56 h 96"/>
                  <a:gd name="T24" fmla="*/ 2 w 109"/>
                  <a:gd name="T25" fmla="*/ 37 h 96"/>
                  <a:gd name="T26" fmla="*/ 14 w 109"/>
                  <a:gd name="T27" fmla="*/ 16 h 96"/>
                  <a:gd name="T28" fmla="*/ 95 w 109"/>
                  <a:gd name="T29"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96">
                    <a:moveTo>
                      <a:pt x="95" y="16"/>
                    </a:moveTo>
                    <a:cubicBezTo>
                      <a:pt x="100" y="19"/>
                      <a:pt x="105" y="29"/>
                      <a:pt x="107" y="37"/>
                    </a:cubicBezTo>
                    <a:cubicBezTo>
                      <a:pt x="109" y="43"/>
                      <a:pt x="109" y="50"/>
                      <a:pt x="108" y="56"/>
                    </a:cubicBezTo>
                    <a:cubicBezTo>
                      <a:pt x="100" y="96"/>
                      <a:pt x="100" y="96"/>
                      <a:pt x="100" y="96"/>
                    </a:cubicBezTo>
                    <a:cubicBezTo>
                      <a:pt x="100" y="96"/>
                      <a:pt x="98" y="81"/>
                      <a:pt x="98" y="69"/>
                    </a:cubicBezTo>
                    <a:cubicBezTo>
                      <a:pt x="96" y="35"/>
                      <a:pt x="85" y="32"/>
                      <a:pt x="74" y="32"/>
                    </a:cubicBezTo>
                    <a:cubicBezTo>
                      <a:pt x="69" y="32"/>
                      <a:pt x="55" y="36"/>
                      <a:pt x="55" y="36"/>
                    </a:cubicBezTo>
                    <a:cubicBezTo>
                      <a:pt x="54" y="36"/>
                      <a:pt x="54" y="36"/>
                      <a:pt x="54" y="36"/>
                    </a:cubicBezTo>
                    <a:cubicBezTo>
                      <a:pt x="54" y="36"/>
                      <a:pt x="40" y="32"/>
                      <a:pt x="35" y="32"/>
                    </a:cubicBezTo>
                    <a:cubicBezTo>
                      <a:pt x="24" y="32"/>
                      <a:pt x="13" y="35"/>
                      <a:pt x="11" y="69"/>
                    </a:cubicBezTo>
                    <a:cubicBezTo>
                      <a:pt x="11" y="81"/>
                      <a:pt x="9" y="96"/>
                      <a:pt x="9" y="96"/>
                    </a:cubicBezTo>
                    <a:cubicBezTo>
                      <a:pt x="1" y="56"/>
                      <a:pt x="1" y="56"/>
                      <a:pt x="1" y="56"/>
                    </a:cubicBezTo>
                    <a:cubicBezTo>
                      <a:pt x="0" y="50"/>
                      <a:pt x="0" y="43"/>
                      <a:pt x="2" y="37"/>
                    </a:cubicBezTo>
                    <a:cubicBezTo>
                      <a:pt x="5" y="29"/>
                      <a:pt x="9" y="19"/>
                      <a:pt x="14" y="16"/>
                    </a:cubicBezTo>
                    <a:cubicBezTo>
                      <a:pt x="41" y="2"/>
                      <a:pt x="66" y="0"/>
                      <a:pt x="95" y="16"/>
                    </a:cubicBezTo>
                    <a:close/>
                  </a:path>
                </a:pathLst>
              </a:custGeom>
              <a:solidFill>
                <a:srgbClr val="584A4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7" name="íslidè"/>
              <p:cNvSpPr/>
              <p:nvPr/>
            </p:nvSpPr>
            <p:spPr bwMode="auto">
              <a:xfrm>
                <a:off x="4224338" y="4119563"/>
                <a:ext cx="3740150" cy="1635125"/>
              </a:xfrm>
              <a:custGeom>
                <a:avLst/>
                <a:gdLst>
                  <a:gd name="T0" fmla="*/ 192 w 192"/>
                  <a:gd name="T1" fmla="*/ 84 h 84"/>
                  <a:gd name="T2" fmla="*/ 180 w 192"/>
                  <a:gd name="T3" fmla="*/ 37 h 84"/>
                  <a:gd name="T4" fmla="*/ 172 w 192"/>
                  <a:gd name="T5" fmla="*/ 26 h 84"/>
                  <a:gd name="T6" fmla="*/ 129 w 192"/>
                  <a:gd name="T7" fmla="*/ 0 h 84"/>
                  <a:gd name="T8" fmla="*/ 96 w 192"/>
                  <a:gd name="T9" fmla="*/ 37 h 84"/>
                  <a:gd name="T10" fmla="*/ 63 w 192"/>
                  <a:gd name="T11" fmla="*/ 0 h 84"/>
                  <a:gd name="T12" fmla="*/ 20 w 192"/>
                  <a:gd name="T13" fmla="*/ 26 h 84"/>
                  <a:gd name="T14" fmla="*/ 12 w 192"/>
                  <a:gd name="T15" fmla="*/ 37 h 84"/>
                  <a:gd name="T16" fmla="*/ 0 w 192"/>
                  <a:gd name="T17" fmla="*/ 84 h 84"/>
                  <a:gd name="T18" fmla="*/ 96 w 192"/>
                  <a:gd name="T19" fmla="*/ 84 h 84"/>
                  <a:gd name="T20" fmla="*/ 96 w 192"/>
                  <a:gd name="T21" fmla="*/ 84 h 84"/>
                  <a:gd name="T22" fmla="*/ 192 w 192"/>
                  <a:gd name="T2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84">
                    <a:moveTo>
                      <a:pt x="192" y="84"/>
                    </a:moveTo>
                    <a:cubicBezTo>
                      <a:pt x="180" y="37"/>
                      <a:pt x="180" y="37"/>
                      <a:pt x="180" y="37"/>
                    </a:cubicBezTo>
                    <a:cubicBezTo>
                      <a:pt x="179" y="32"/>
                      <a:pt x="176" y="29"/>
                      <a:pt x="172" y="26"/>
                    </a:cubicBezTo>
                    <a:cubicBezTo>
                      <a:pt x="129" y="0"/>
                      <a:pt x="129" y="0"/>
                      <a:pt x="129" y="0"/>
                    </a:cubicBezTo>
                    <a:cubicBezTo>
                      <a:pt x="96" y="37"/>
                      <a:pt x="96" y="37"/>
                      <a:pt x="96" y="37"/>
                    </a:cubicBezTo>
                    <a:cubicBezTo>
                      <a:pt x="63" y="0"/>
                      <a:pt x="63" y="0"/>
                      <a:pt x="63" y="0"/>
                    </a:cubicBezTo>
                    <a:cubicBezTo>
                      <a:pt x="20" y="26"/>
                      <a:pt x="20" y="26"/>
                      <a:pt x="20" y="26"/>
                    </a:cubicBezTo>
                    <a:cubicBezTo>
                      <a:pt x="16" y="29"/>
                      <a:pt x="13" y="32"/>
                      <a:pt x="12" y="37"/>
                    </a:cubicBezTo>
                    <a:cubicBezTo>
                      <a:pt x="0" y="84"/>
                      <a:pt x="0" y="84"/>
                      <a:pt x="0" y="84"/>
                    </a:cubicBezTo>
                    <a:cubicBezTo>
                      <a:pt x="96" y="84"/>
                      <a:pt x="96" y="84"/>
                      <a:pt x="96" y="84"/>
                    </a:cubicBezTo>
                    <a:cubicBezTo>
                      <a:pt x="96" y="84"/>
                      <a:pt x="96" y="84"/>
                      <a:pt x="96" y="84"/>
                    </a:cubicBezTo>
                    <a:cubicBezTo>
                      <a:pt x="192" y="84"/>
                      <a:pt x="192" y="84"/>
                      <a:pt x="192" y="84"/>
                    </a:cubicBezTo>
                  </a:path>
                </a:pathLst>
              </a:custGeom>
              <a:solidFill>
                <a:srgbClr val="00647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8" name="işľíḓé"/>
              <p:cNvSpPr/>
              <p:nvPr/>
            </p:nvSpPr>
            <p:spPr bwMode="auto">
              <a:xfrm>
                <a:off x="5276851" y="4197350"/>
                <a:ext cx="1636713" cy="933450"/>
              </a:xfrm>
              <a:custGeom>
                <a:avLst/>
                <a:gdLst>
                  <a:gd name="T0" fmla="*/ 515 w 1031"/>
                  <a:gd name="T1" fmla="*/ 588 h 588"/>
                  <a:gd name="T2" fmla="*/ 0 w 1031"/>
                  <a:gd name="T3" fmla="*/ 25 h 588"/>
                  <a:gd name="T4" fmla="*/ 37 w 1031"/>
                  <a:gd name="T5" fmla="*/ 0 h 588"/>
                  <a:gd name="T6" fmla="*/ 515 w 1031"/>
                  <a:gd name="T7" fmla="*/ 539 h 588"/>
                  <a:gd name="T8" fmla="*/ 1006 w 1031"/>
                  <a:gd name="T9" fmla="*/ 0 h 588"/>
                  <a:gd name="T10" fmla="*/ 1031 w 1031"/>
                  <a:gd name="T11" fmla="*/ 25 h 588"/>
                  <a:gd name="T12" fmla="*/ 515 w 1031"/>
                  <a:gd name="T13" fmla="*/ 588 h 588"/>
                </a:gdLst>
                <a:ahLst/>
                <a:cxnLst>
                  <a:cxn ang="0">
                    <a:pos x="T0" y="T1"/>
                  </a:cxn>
                  <a:cxn ang="0">
                    <a:pos x="T2" y="T3"/>
                  </a:cxn>
                  <a:cxn ang="0">
                    <a:pos x="T4" y="T5"/>
                  </a:cxn>
                  <a:cxn ang="0">
                    <a:pos x="T6" y="T7"/>
                  </a:cxn>
                  <a:cxn ang="0">
                    <a:pos x="T8" y="T9"/>
                  </a:cxn>
                  <a:cxn ang="0">
                    <a:pos x="T10" y="T11"/>
                  </a:cxn>
                  <a:cxn ang="0">
                    <a:pos x="T12" y="T13"/>
                  </a:cxn>
                </a:cxnLst>
                <a:rect l="0" t="0" r="r" b="b"/>
                <a:pathLst>
                  <a:path w="1031" h="588">
                    <a:moveTo>
                      <a:pt x="515" y="588"/>
                    </a:moveTo>
                    <a:lnTo>
                      <a:pt x="0" y="25"/>
                    </a:lnTo>
                    <a:lnTo>
                      <a:pt x="37" y="0"/>
                    </a:lnTo>
                    <a:lnTo>
                      <a:pt x="515" y="539"/>
                    </a:lnTo>
                    <a:lnTo>
                      <a:pt x="1006" y="0"/>
                    </a:lnTo>
                    <a:lnTo>
                      <a:pt x="1031" y="25"/>
                    </a:lnTo>
                    <a:lnTo>
                      <a:pt x="515" y="588"/>
                    </a:lnTo>
                    <a:close/>
                  </a:path>
                </a:pathLst>
              </a:custGeom>
              <a:solidFill>
                <a:srgbClr val="4B5F3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9" name="íşlíḑê"/>
              <p:cNvSpPr/>
              <p:nvPr/>
            </p:nvSpPr>
            <p:spPr bwMode="auto">
              <a:xfrm>
                <a:off x="5276851" y="4197350"/>
                <a:ext cx="1636713" cy="933450"/>
              </a:xfrm>
              <a:custGeom>
                <a:avLst/>
                <a:gdLst>
                  <a:gd name="T0" fmla="*/ 515 w 1031"/>
                  <a:gd name="T1" fmla="*/ 588 h 588"/>
                  <a:gd name="T2" fmla="*/ 0 w 1031"/>
                  <a:gd name="T3" fmla="*/ 25 h 588"/>
                  <a:gd name="T4" fmla="*/ 37 w 1031"/>
                  <a:gd name="T5" fmla="*/ 0 h 588"/>
                  <a:gd name="T6" fmla="*/ 515 w 1031"/>
                  <a:gd name="T7" fmla="*/ 539 h 588"/>
                  <a:gd name="T8" fmla="*/ 1006 w 1031"/>
                  <a:gd name="T9" fmla="*/ 0 h 588"/>
                  <a:gd name="T10" fmla="*/ 1031 w 1031"/>
                  <a:gd name="T11" fmla="*/ 25 h 588"/>
                  <a:gd name="T12" fmla="*/ 515 w 1031"/>
                  <a:gd name="T13" fmla="*/ 588 h 588"/>
                </a:gdLst>
                <a:ahLst/>
                <a:cxnLst>
                  <a:cxn ang="0">
                    <a:pos x="T0" y="T1"/>
                  </a:cxn>
                  <a:cxn ang="0">
                    <a:pos x="T2" y="T3"/>
                  </a:cxn>
                  <a:cxn ang="0">
                    <a:pos x="T4" y="T5"/>
                  </a:cxn>
                  <a:cxn ang="0">
                    <a:pos x="T6" y="T7"/>
                  </a:cxn>
                  <a:cxn ang="0">
                    <a:pos x="T8" y="T9"/>
                  </a:cxn>
                  <a:cxn ang="0">
                    <a:pos x="T10" y="T11"/>
                  </a:cxn>
                  <a:cxn ang="0">
                    <a:pos x="T12" y="T13"/>
                  </a:cxn>
                </a:cxnLst>
                <a:rect l="0" t="0" r="r" b="b"/>
                <a:pathLst>
                  <a:path w="1031" h="588">
                    <a:moveTo>
                      <a:pt x="515" y="588"/>
                    </a:moveTo>
                    <a:lnTo>
                      <a:pt x="0" y="25"/>
                    </a:lnTo>
                    <a:lnTo>
                      <a:pt x="37" y="0"/>
                    </a:lnTo>
                    <a:lnTo>
                      <a:pt x="515" y="539"/>
                    </a:lnTo>
                    <a:lnTo>
                      <a:pt x="1006" y="0"/>
                    </a:lnTo>
                    <a:lnTo>
                      <a:pt x="1031" y="25"/>
                    </a:lnTo>
                    <a:lnTo>
                      <a:pt x="515" y="588"/>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0" name="iṡļïdê"/>
              <p:cNvSpPr/>
              <p:nvPr/>
            </p:nvSpPr>
            <p:spPr bwMode="auto">
              <a:xfrm>
                <a:off x="6094413" y="2154238"/>
                <a:ext cx="1949450" cy="603250"/>
              </a:xfrm>
              <a:custGeom>
                <a:avLst/>
                <a:gdLst>
                  <a:gd name="T0" fmla="*/ 0 w 100"/>
                  <a:gd name="T1" fmla="*/ 28 h 31"/>
                  <a:gd name="T2" fmla="*/ 96 w 100"/>
                  <a:gd name="T3" fmla="*/ 13 h 31"/>
                  <a:gd name="T4" fmla="*/ 100 w 100"/>
                  <a:gd name="T5" fmla="*/ 19 h 31"/>
                  <a:gd name="T6" fmla="*/ 0 w 100"/>
                  <a:gd name="T7" fmla="*/ 31 h 31"/>
                  <a:gd name="T8" fmla="*/ 0 w 100"/>
                  <a:gd name="T9" fmla="*/ 28 h 31"/>
                </a:gdLst>
                <a:ahLst/>
                <a:cxnLst>
                  <a:cxn ang="0">
                    <a:pos x="T0" y="T1"/>
                  </a:cxn>
                  <a:cxn ang="0">
                    <a:pos x="T2" y="T3"/>
                  </a:cxn>
                  <a:cxn ang="0">
                    <a:pos x="T4" y="T5"/>
                  </a:cxn>
                  <a:cxn ang="0">
                    <a:pos x="T6" y="T7"/>
                  </a:cxn>
                  <a:cxn ang="0">
                    <a:pos x="T8" y="T9"/>
                  </a:cxn>
                </a:cxnLst>
                <a:rect l="0" t="0" r="r" b="b"/>
                <a:pathLst>
                  <a:path w="100" h="31">
                    <a:moveTo>
                      <a:pt x="0" y="28"/>
                    </a:moveTo>
                    <a:cubicBezTo>
                      <a:pt x="20" y="0"/>
                      <a:pt x="54" y="2"/>
                      <a:pt x="96" y="13"/>
                    </a:cubicBezTo>
                    <a:cubicBezTo>
                      <a:pt x="98" y="17"/>
                      <a:pt x="100" y="19"/>
                      <a:pt x="100" y="19"/>
                    </a:cubicBezTo>
                    <a:cubicBezTo>
                      <a:pt x="0" y="31"/>
                      <a:pt x="0" y="31"/>
                      <a:pt x="0" y="31"/>
                    </a:cubicBezTo>
                    <a:cubicBezTo>
                      <a:pt x="0" y="28"/>
                      <a:pt x="0" y="28"/>
                      <a:pt x="0" y="28"/>
                    </a:cubicBezTo>
                  </a:path>
                </a:pathLst>
              </a:custGeom>
              <a:solidFill>
                <a:srgbClr val="FFF0B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1" name="î$ḷîḋè"/>
              <p:cNvSpPr/>
              <p:nvPr/>
            </p:nvSpPr>
            <p:spPr bwMode="auto">
              <a:xfrm>
                <a:off x="6270626" y="2524125"/>
                <a:ext cx="1851025" cy="2627313"/>
              </a:xfrm>
              <a:custGeom>
                <a:avLst/>
                <a:gdLst>
                  <a:gd name="T0" fmla="*/ 1166 w 1166"/>
                  <a:gd name="T1" fmla="*/ 1569 h 1655"/>
                  <a:gd name="T2" fmla="*/ 0 w 1166"/>
                  <a:gd name="T3" fmla="*/ 1655 h 1655"/>
                  <a:gd name="T4" fmla="*/ 0 w 1166"/>
                  <a:gd name="T5" fmla="*/ 86 h 1655"/>
                  <a:gd name="T6" fmla="*/ 1166 w 1166"/>
                  <a:gd name="T7" fmla="*/ 0 h 1655"/>
                  <a:gd name="T8" fmla="*/ 1166 w 1166"/>
                  <a:gd name="T9" fmla="*/ 1569 h 1655"/>
                </a:gdLst>
                <a:ahLst/>
                <a:cxnLst>
                  <a:cxn ang="0">
                    <a:pos x="T0" y="T1"/>
                  </a:cxn>
                  <a:cxn ang="0">
                    <a:pos x="T2" y="T3"/>
                  </a:cxn>
                  <a:cxn ang="0">
                    <a:pos x="T4" y="T5"/>
                  </a:cxn>
                  <a:cxn ang="0">
                    <a:pos x="T6" y="T7"/>
                  </a:cxn>
                  <a:cxn ang="0">
                    <a:pos x="T8" y="T9"/>
                  </a:cxn>
                </a:cxnLst>
                <a:rect l="0" t="0" r="r" b="b"/>
                <a:pathLst>
                  <a:path w="1166" h="1655">
                    <a:moveTo>
                      <a:pt x="1166" y="1569"/>
                    </a:moveTo>
                    <a:lnTo>
                      <a:pt x="0" y="1655"/>
                    </a:lnTo>
                    <a:lnTo>
                      <a:pt x="0" y="86"/>
                    </a:lnTo>
                    <a:lnTo>
                      <a:pt x="1166" y="0"/>
                    </a:lnTo>
                    <a:lnTo>
                      <a:pt x="1166" y="1569"/>
                    </a:lnTo>
                    <a:close/>
                  </a:path>
                </a:pathLst>
              </a:custGeom>
              <a:solidFill>
                <a:srgbClr val="00A09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2" name="i$1îḍe"/>
              <p:cNvSpPr/>
              <p:nvPr/>
            </p:nvSpPr>
            <p:spPr bwMode="auto">
              <a:xfrm>
                <a:off x="6115051" y="2309813"/>
                <a:ext cx="1870075" cy="388938"/>
              </a:xfrm>
              <a:custGeom>
                <a:avLst/>
                <a:gdLst>
                  <a:gd name="T0" fmla="*/ 96 w 96"/>
                  <a:gd name="T1" fmla="*/ 7 h 20"/>
                  <a:gd name="T2" fmla="*/ 92 w 96"/>
                  <a:gd name="T3" fmla="*/ 6 h 20"/>
                  <a:gd name="T4" fmla="*/ 80 w 96"/>
                  <a:gd name="T5" fmla="*/ 4 h 20"/>
                  <a:gd name="T6" fmla="*/ 64 w 96"/>
                  <a:gd name="T7" fmla="*/ 3 h 20"/>
                  <a:gd name="T8" fmla="*/ 46 w 96"/>
                  <a:gd name="T9" fmla="*/ 2 h 20"/>
                  <a:gd name="T10" fmla="*/ 28 w 96"/>
                  <a:gd name="T11" fmla="*/ 5 h 20"/>
                  <a:gd name="T12" fmla="*/ 20 w 96"/>
                  <a:gd name="T13" fmla="*/ 7 h 20"/>
                  <a:gd name="T14" fmla="*/ 13 w 96"/>
                  <a:gd name="T15" fmla="*/ 10 h 20"/>
                  <a:gd name="T16" fmla="*/ 7 w 96"/>
                  <a:gd name="T17" fmla="*/ 14 h 20"/>
                  <a:gd name="T18" fmla="*/ 4 w 96"/>
                  <a:gd name="T19" fmla="*/ 17 h 20"/>
                  <a:gd name="T20" fmla="*/ 0 w 96"/>
                  <a:gd name="T21" fmla="*/ 20 h 20"/>
                  <a:gd name="T22" fmla="*/ 1 w 96"/>
                  <a:gd name="T23" fmla="*/ 19 h 20"/>
                  <a:gd name="T24" fmla="*/ 3 w 96"/>
                  <a:gd name="T25" fmla="*/ 16 h 20"/>
                  <a:gd name="T26" fmla="*/ 7 w 96"/>
                  <a:gd name="T27" fmla="*/ 13 h 20"/>
                  <a:gd name="T28" fmla="*/ 12 w 96"/>
                  <a:gd name="T29" fmla="*/ 9 h 20"/>
                  <a:gd name="T30" fmla="*/ 19 w 96"/>
                  <a:gd name="T31" fmla="*/ 6 h 20"/>
                  <a:gd name="T32" fmla="*/ 27 w 96"/>
                  <a:gd name="T33" fmla="*/ 3 h 20"/>
                  <a:gd name="T34" fmla="*/ 46 w 96"/>
                  <a:gd name="T35" fmla="*/ 0 h 20"/>
                  <a:gd name="T36" fmla="*/ 64 w 96"/>
                  <a:gd name="T37" fmla="*/ 1 h 20"/>
                  <a:gd name="T38" fmla="*/ 80 w 96"/>
                  <a:gd name="T39" fmla="*/ 3 h 20"/>
                  <a:gd name="T40" fmla="*/ 92 w 96"/>
                  <a:gd name="T41" fmla="*/ 6 h 20"/>
                  <a:gd name="T42" fmla="*/ 96 w 96"/>
                  <a:gd name="T4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20">
                    <a:moveTo>
                      <a:pt x="96" y="7"/>
                    </a:moveTo>
                    <a:cubicBezTo>
                      <a:pt x="96" y="7"/>
                      <a:pt x="94" y="7"/>
                      <a:pt x="92" y="6"/>
                    </a:cubicBezTo>
                    <a:cubicBezTo>
                      <a:pt x="89" y="6"/>
                      <a:pt x="85" y="5"/>
                      <a:pt x="80" y="4"/>
                    </a:cubicBezTo>
                    <a:cubicBezTo>
                      <a:pt x="76" y="4"/>
                      <a:pt x="70" y="3"/>
                      <a:pt x="64" y="3"/>
                    </a:cubicBezTo>
                    <a:cubicBezTo>
                      <a:pt x="58" y="2"/>
                      <a:pt x="52" y="2"/>
                      <a:pt x="46" y="2"/>
                    </a:cubicBezTo>
                    <a:cubicBezTo>
                      <a:pt x="40" y="3"/>
                      <a:pt x="33" y="3"/>
                      <a:pt x="28" y="5"/>
                    </a:cubicBezTo>
                    <a:cubicBezTo>
                      <a:pt x="25" y="5"/>
                      <a:pt x="22" y="6"/>
                      <a:pt x="20" y="7"/>
                    </a:cubicBezTo>
                    <a:cubicBezTo>
                      <a:pt x="17" y="8"/>
                      <a:pt x="15" y="9"/>
                      <a:pt x="13" y="10"/>
                    </a:cubicBezTo>
                    <a:cubicBezTo>
                      <a:pt x="11" y="12"/>
                      <a:pt x="9" y="13"/>
                      <a:pt x="7" y="14"/>
                    </a:cubicBezTo>
                    <a:cubicBezTo>
                      <a:pt x="6" y="15"/>
                      <a:pt x="5" y="16"/>
                      <a:pt x="4" y="17"/>
                    </a:cubicBezTo>
                    <a:cubicBezTo>
                      <a:pt x="1" y="19"/>
                      <a:pt x="0" y="20"/>
                      <a:pt x="0" y="20"/>
                    </a:cubicBezTo>
                    <a:cubicBezTo>
                      <a:pt x="0" y="20"/>
                      <a:pt x="1" y="19"/>
                      <a:pt x="1" y="19"/>
                    </a:cubicBezTo>
                    <a:cubicBezTo>
                      <a:pt x="2" y="18"/>
                      <a:pt x="2" y="17"/>
                      <a:pt x="3" y="16"/>
                    </a:cubicBezTo>
                    <a:cubicBezTo>
                      <a:pt x="4" y="15"/>
                      <a:pt x="5" y="14"/>
                      <a:pt x="7" y="13"/>
                    </a:cubicBezTo>
                    <a:cubicBezTo>
                      <a:pt x="8" y="12"/>
                      <a:pt x="10" y="10"/>
                      <a:pt x="12" y="9"/>
                    </a:cubicBezTo>
                    <a:cubicBezTo>
                      <a:pt x="14" y="8"/>
                      <a:pt x="17" y="7"/>
                      <a:pt x="19" y="6"/>
                    </a:cubicBezTo>
                    <a:cubicBezTo>
                      <a:pt x="22" y="5"/>
                      <a:pt x="24" y="4"/>
                      <a:pt x="27" y="3"/>
                    </a:cubicBezTo>
                    <a:cubicBezTo>
                      <a:pt x="33" y="1"/>
                      <a:pt x="39" y="0"/>
                      <a:pt x="46" y="0"/>
                    </a:cubicBezTo>
                    <a:cubicBezTo>
                      <a:pt x="52" y="0"/>
                      <a:pt x="58" y="0"/>
                      <a:pt x="64" y="1"/>
                    </a:cubicBezTo>
                    <a:cubicBezTo>
                      <a:pt x="70" y="1"/>
                      <a:pt x="76" y="2"/>
                      <a:pt x="80" y="3"/>
                    </a:cubicBezTo>
                    <a:cubicBezTo>
                      <a:pt x="85" y="4"/>
                      <a:pt x="89" y="5"/>
                      <a:pt x="92" y="6"/>
                    </a:cubicBezTo>
                    <a:cubicBezTo>
                      <a:pt x="94" y="6"/>
                      <a:pt x="96" y="7"/>
                      <a:pt x="96" y="7"/>
                    </a:cubicBezTo>
                    <a:close/>
                  </a:path>
                </a:pathLst>
              </a:custGeom>
              <a:solidFill>
                <a:srgbClr val="EBDCA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3" name="íŝḷiďê"/>
              <p:cNvSpPr/>
              <p:nvPr/>
            </p:nvSpPr>
            <p:spPr bwMode="auto">
              <a:xfrm>
                <a:off x="6192838" y="2387600"/>
                <a:ext cx="1830388" cy="273050"/>
              </a:xfrm>
              <a:custGeom>
                <a:avLst/>
                <a:gdLst>
                  <a:gd name="T0" fmla="*/ 94 w 94"/>
                  <a:gd name="T1" fmla="*/ 5 h 14"/>
                  <a:gd name="T2" fmla="*/ 90 w 94"/>
                  <a:gd name="T3" fmla="*/ 5 h 14"/>
                  <a:gd name="T4" fmla="*/ 79 w 94"/>
                  <a:gd name="T5" fmla="*/ 4 h 14"/>
                  <a:gd name="T6" fmla="*/ 72 w 94"/>
                  <a:gd name="T7" fmla="*/ 4 h 14"/>
                  <a:gd name="T8" fmla="*/ 64 w 94"/>
                  <a:gd name="T9" fmla="*/ 3 h 14"/>
                  <a:gd name="T10" fmla="*/ 55 w 94"/>
                  <a:gd name="T11" fmla="*/ 3 h 14"/>
                  <a:gd name="T12" fmla="*/ 46 w 94"/>
                  <a:gd name="T13" fmla="*/ 3 h 14"/>
                  <a:gd name="T14" fmla="*/ 37 w 94"/>
                  <a:gd name="T15" fmla="*/ 4 h 14"/>
                  <a:gd name="T16" fmla="*/ 29 w 94"/>
                  <a:gd name="T17" fmla="*/ 5 h 14"/>
                  <a:gd name="T18" fmla="*/ 21 w 94"/>
                  <a:gd name="T19" fmla="*/ 6 h 14"/>
                  <a:gd name="T20" fmla="*/ 14 w 94"/>
                  <a:gd name="T21" fmla="*/ 8 h 14"/>
                  <a:gd name="T22" fmla="*/ 8 w 94"/>
                  <a:gd name="T23" fmla="*/ 10 h 14"/>
                  <a:gd name="T24" fmla="*/ 4 w 94"/>
                  <a:gd name="T25" fmla="*/ 12 h 14"/>
                  <a:gd name="T26" fmla="*/ 0 w 94"/>
                  <a:gd name="T27" fmla="*/ 14 h 14"/>
                  <a:gd name="T28" fmla="*/ 4 w 94"/>
                  <a:gd name="T29" fmla="*/ 12 h 14"/>
                  <a:gd name="T30" fmla="*/ 8 w 94"/>
                  <a:gd name="T31" fmla="*/ 10 h 14"/>
                  <a:gd name="T32" fmla="*/ 14 w 94"/>
                  <a:gd name="T33" fmla="*/ 7 h 14"/>
                  <a:gd name="T34" fmla="*/ 21 w 94"/>
                  <a:gd name="T35" fmla="*/ 5 h 14"/>
                  <a:gd name="T36" fmla="*/ 29 w 94"/>
                  <a:gd name="T37" fmla="*/ 3 h 14"/>
                  <a:gd name="T38" fmla="*/ 37 w 94"/>
                  <a:gd name="T39" fmla="*/ 1 h 14"/>
                  <a:gd name="T40" fmla="*/ 46 w 94"/>
                  <a:gd name="T41" fmla="*/ 1 h 14"/>
                  <a:gd name="T42" fmla="*/ 55 w 94"/>
                  <a:gd name="T43" fmla="*/ 1 h 14"/>
                  <a:gd name="T44" fmla="*/ 64 w 94"/>
                  <a:gd name="T45" fmla="*/ 1 h 14"/>
                  <a:gd name="T46" fmla="*/ 79 w 94"/>
                  <a:gd name="T47" fmla="*/ 3 h 14"/>
                  <a:gd name="T48" fmla="*/ 90 w 94"/>
                  <a:gd name="T49" fmla="*/ 5 h 14"/>
                  <a:gd name="T50" fmla="*/ 94 w 94"/>
                  <a:gd name="T51"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4" h="14">
                    <a:moveTo>
                      <a:pt x="94" y="5"/>
                    </a:moveTo>
                    <a:cubicBezTo>
                      <a:pt x="94" y="5"/>
                      <a:pt x="92" y="5"/>
                      <a:pt x="90" y="5"/>
                    </a:cubicBezTo>
                    <a:cubicBezTo>
                      <a:pt x="87" y="5"/>
                      <a:pt x="83" y="5"/>
                      <a:pt x="79" y="4"/>
                    </a:cubicBezTo>
                    <a:cubicBezTo>
                      <a:pt x="77" y="4"/>
                      <a:pt x="74" y="4"/>
                      <a:pt x="72" y="4"/>
                    </a:cubicBezTo>
                    <a:cubicBezTo>
                      <a:pt x="69" y="3"/>
                      <a:pt x="66" y="3"/>
                      <a:pt x="64" y="3"/>
                    </a:cubicBezTo>
                    <a:cubicBezTo>
                      <a:pt x="61" y="3"/>
                      <a:pt x="58" y="3"/>
                      <a:pt x="55" y="3"/>
                    </a:cubicBezTo>
                    <a:cubicBezTo>
                      <a:pt x="52" y="3"/>
                      <a:pt x="49" y="3"/>
                      <a:pt x="46" y="3"/>
                    </a:cubicBezTo>
                    <a:cubicBezTo>
                      <a:pt x="43" y="3"/>
                      <a:pt x="40" y="3"/>
                      <a:pt x="37" y="4"/>
                    </a:cubicBezTo>
                    <a:cubicBezTo>
                      <a:pt x="34" y="4"/>
                      <a:pt x="32" y="4"/>
                      <a:pt x="29" y="5"/>
                    </a:cubicBezTo>
                    <a:cubicBezTo>
                      <a:pt x="26" y="5"/>
                      <a:pt x="24" y="6"/>
                      <a:pt x="21" y="6"/>
                    </a:cubicBezTo>
                    <a:cubicBezTo>
                      <a:pt x="19" y="7"/>
                      <a:pt x="16" y="8"/>
                      <a:pt x="14" y="8"/>
                    </a:cubicBezTo>
                    <a:cubicBezTo>
                      <a:pt x="12" y="9"/>
                      <a:pt x="10" y="10"/>
                      <a:pt x="8" y="10"/>
                    </a:cubicBezTo>
                    <a:cubicBezTo>
                      <a:pt x="7" y="11"/>
                      <a:pt x="5" y="12"/>
                      <a:pt x="4" y="12"/>
                    </a:cubicBezTo>
                    <a:cubicBezTo>
                      <a:pt x="2" y="13"/>
                      <a:pt x="0" y="14"/>
                      <a:pt x="0" y="14"/>
                    </a:cubicBezTo>
                    <a:cubicBezTo>
                      <a:pt x="0" y="14"/>
                      <a:pt x="2" y="13"/>
                      <a:pt x="4" y="12"/>
                    </a:cubicBezTo>
                    <a:cubicBezTo>
                      <a:pt x="5" y="11"/>
                      <a:pt x="6" y="10"/>
                      <a:pt x="8" y="10"/>
                    </a:cubicBezTo>
                    <a:cubicBezTo>
                      <a:pt x="10" y="9"/>
                      <a:pt x="12" y="8"/>
                      <a:pt x="14" y="7"/>
                    </a:cubicBezTo>
                    <a:cubicBezTo>
                      <a:pt x="16" y="6"/>
                      <a:pt x="18" y="5"/>
                      <a:pt x="21" y="5"/>
                    </a:cubicBezTo>
                    <a:cubicBezTo>
                      <a:pt x="23" y="4"/>
                      <a:pt x="26" y="3"/>
                      <a:pt x="29" y="3"/>
                    </a:cubicBezTo>
                    <a:cubicBezTo>
                      <a:pt x="31" y="2"/>
                      <a:pt x="34" y="2"/>
                      <a:pt x="37" y="1"/>
                    </a:cubicBezTo>
                    <a:cubicBezTo>
                      <a:pt x="40" y="1"/>
                      <a:pt x="43" y="1"/>
                      <a:pt x="46" y="1"/>
                    </a:cubicBezTo>
                    <a:cubicBezTo>
                      <a:pt x="49" y="1"/>
                      <a:pt x="52" y="0"/>
                      <a:pt x="55" y="1"/>
                    </a:cubicBezTo>
                    <a:cubicBezTo>
                      <a:pt x="58" y="1"/>
                      <a:pt x="61" y="1"/>
                      <a:pt x="64" y="1"/>
                    </a:cubicBezTo>
                    <a:cubicBezTo>
                      <a:pt x="69" y="1"/>
                      <a:pt x="75" y="2"/>
                      <a:pt x="79" y="3"/>
                    </a:cubicBezTo>
                    <a:cubicBezTo>
                      <a:pt x="83" y="4"/>
                      <a:pt x="87" y="4"/>
                      <a:pt x="90" y="5"/>
                    </a:cubicBezTo>
                    <a:cubicBezTo>
                      <a:pt x="92" y="5"/>
                      <a:pt x="94" y="5"/>
                      <a:pt x="94" y="5"/>
                    </a:cubicBezTo>
                    <a:close/>
                  </a:path>
                </a:pathLst>
              </a:custGeom>
              <a:solidFill>
                <a:srgbClr val="EBDCA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4" name="í$ļiḑe"/>
              <p:cNvSpPr/>
              <p:nvPr/>
            </p:nvSpPr>
            <p:spPr bwMode="auto">
              <a:xfrm>
                <a:off x="4146551" y="2154238"/>
                <a:ext cx="1947863" cy="603250"/>
              </a:xfrm>
              <a:custGeom>
                <a:avLst/>
                <a:gdLst>
                  <a:gd name="T0" fmla="*/ 100 w 100"/>
                  <a:gd name="T1" fmla="*/ 28 h 31"/>
                  <a:gd name="T2" fmla="*/ 5 w 100"/>
                  <a:gd name="T3" fmla="*/ 13 h 31"/>
                  <a:gd name="T4" fmla="*/ 0 w 100"/>
                  <a:gd name="T5" fmla="*/ 19 h 31"/>
                  <a:gd name="T6" fmla="*/ 100 w 100"/>
                  <a:gd name="T7" fmla="*/ 31 h 31"/>
                  <a:gd name="T8" fmla="*/ 100 w 100"/>
                  <a:gd name="T9" fmla="*/ 28 h 31"/>
                </a:gdLst>
                <a:ahLst/>
                <a:cxnLst>
                  <a:cxn ang="0">
                    <a:pos x="T0" y="T1"/>
                  </a:cxn>
                  <a:cxn ang="0">
                    <a:pos x="T2" y="T3"/>
                  </a:cxn>
                  <a:cxn ang="0">
                    <a:pos x="T4" y="T5"/>
                  </a:cxn>
                  <a:cxn ang="0">
                    <a:pos x="T6" y="T7"/>
                  </a:cxn>
                  <a:cxn ang="0">
                    <a:pos x="T8" y="T9"/>
                  </a:cxn>
                </a:cxnLst>
                <a:rect l="0" t="0" r="r" b="b"/>
                <a:pathLst>
                  <a:path w="100" h="31">
                    <a:moveTo>
                      <a:pt x="100" y="28"/>
                    </a:moveTo>
                    <a:cubicBezTo>
                      <a:pt x="81" y="0"/>
                      <a:pt x="47" y="2"/>
                      <a:pt x="5" y="13"/>
                    </a:cubicBezTo>
                    <a:cubicBezTo>
                      <a:pt x="3" y="17"/>
                      <a:pt x="0" y="19"/>
                      <a:pt x="0" y="19"/>
                    </a:cubicBezTo>
                    <a:cubicBezTo>
                      <a:pt x="100" y="31"/>
                      <a:pt x="100" y="31"/>
                      <a:pt x="100" y="31"/>
                    </a:cubicBezTo>
                    <a:lnTo>
                      <a:pt x="100" y="28"/>
                    </a:lnTo>
                    <a:close/>
                  </a:path>
                </a:pathLst>
              </a:custGeom>
              <a:solidFill>
                <a:srgbClr val="FFF0B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5" name="is1iḍè"/>
              <p:cNvSpPr/>
              <p:nvPr/>
            </p:nvSpPr>
            <p:spPr bwMode="auto">
              <a:xfrm>
                <a:off x="5938838" y="2660650"/>
                <a:ext cx="331788" cy="2547938"/>
              </a:xfrm>
              <a:custGeom>
                <a:avLst/>
                <a:gdLst>
                  <a:gd name="T0" fmla="*/ 17 w 17"/>
                  <a:gd name="T1" fmla="*/ 128 h 131"/>
                  <a:gd name="T2" fmla="*/ 0 w 17"/>
                  <a:gd name="T3" fmla="*/ 128 h 131"/>
                  <a:gd name="T4" fmla="*/ 0 w 17"/>
                  <a:gd name="T5" fmla="*/ 0 h 131"/>
                  <a:gd name="T6" fmla="*/ 17 w 17"/>
                  <a:gd name="T7" fmla="*/ 0 h 131"/>
                  <a:gd name="T8" fmla="*/ 17 w 17"/>
                  <a:gd name="T9" fmla="*/ 128 h 131"/>
                </a:gdLst>
                <a:ahLst/>
                <a:cxnLst>
                  <a:cxn ang="0">
                    <a:pos x="T0" y="T1"/>
                  </a:cxn>
                  <a:cxn ang="0">
                    <a:pos x="T2" y="T3"/>
                  </a:cxn>
                  <a:cxn ang="0">
                    <a:pos x="T4" y="T5"/>
                  </a:cxn>
                  <a:cxn ang="0">
                    <a:pos x="T6" y="T7"/>
                  </a:cxn>
                  <a:cxn ang="0">
                    <a:pos x="T8" y="T9"/>
                  </a:cxn>
                </a:cxnLst>
                <a:rect l="0" t="0" r="r" b="b"/>
                <a:pathLst>
                  <a:path w="17" h="131">
                    <a:moveTo>
                      <a:pt x="17" y="128"/>
                    </a:moveTo>
                    <a:cubicBezTo>
                      <a:pt x="10" y="131"/>
                      <a:pt x="6" y="131"/>
                      <a:pt x="0" y="128"/>
                    </a:cubicBezTo>
                    <a:cubicBezTo>
                      <a:pt x="0" y="86"/>
                      <a:pt x="0" y="43"/>
                      <a:pt x="0" y="0"/>
                    </a:cubicBezTo>
                    <a:cubicBezTo>
                      <a:pt x="6" y="2"/>
                      <a:pt x="10" y="2"/>
                      <a:pt x="17" y="0"/>
                    </a:cubicBezTo>
                    <a:cubicBezTo>
                      <a:pt x="17" y="43"/>
                      <a:pt x="17" y="86"/>
                      <a:pt x="17" y="128"/>
                    </a:cubicBezTo>
                  </a:path>
                </a:pathLst>
              </a:custGeom>
              <a:solidFill>
                <a:srgbClr val="00AAA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6" name="ïṩ1íḋê"/>
              <p:cNvSpPr/>
              <p:nvPr/>
            </p:nvSpPr>
            <p:spPr bwMode="auto">
              <a:xfrm>
                <a:off x="5938838" y="2952750"/>
                <a:ext cx="331788" cy="193675"/>
              </a:xfrm>
              <a:custGeom>
                <a:avLst/>
                <a:gdLst>
                  <a:gd name="T0" fmla="*/ 17 w 17"/>
                  <a:gd name="T1" fmla="*/ 8 h 10"/>
                  <a:gd name="T2" fmla="*/ 0 w 17"/>
                  <a:gd name="T3" fmla="*/ 8 h 10"/>
                  <a:gd name="T4" fmla="*/ 0 w 17"/>
                  <a:gd name="T5" fmla="*/ 0 h 10"/>
                  <a:gd name="T6" fmla="*/ 17 w 17"/>
                  <a:gd name="T7" fmla="*/ 0 h 10"/>
                  <a:gd name="T8" fmla="*/ 17 w 17"/>
                  <a:gd name="T9" fmla="*/ 8 h 10"/>
                </a:gdLst>
                <a:ahLst/>
                <a:cxnLst>
                  <a:cxn ang="0">
                    <a:pos x="T0" y="T1"/>
                  </a:cxn>
                  <a:cxn ang="0">
                    <a:pos x="T2" y="T3"/>
                  </a:cxn>
                  <a:cxn ang="0">
                    <a:pos x="T4" y="T5"/>
                  </a:cxn>
                  <a:cxn ang="0">
                    <a:pos x="T6" y="T7"/>
                  </a:cxn>
                  <a:cxn ang="0">
                    <a:pos x="T8" y="T9"/>
                  </a:cxn>
                </a:cxnLst>
                <a:rect l="0" t="0" r="r" b="b"/>
                <a:pathLst>
                  <a:path w="17" h="10">
                    <a:moveTo>
                      <a:pt x="17" y="8"/>
                    </a:moveTo>
                    <a:cubicBezTo>
                      <a:pt x="10" y="10"/>
                      <a:pt x="6" y="10"/>
                      <a:pt x="0" y="8"/>
                    </a:cubicBezTo>
                    <a:cubicBezTo>
                      <a:pt x="0" y="5"/>
                      <a:pt x="0" y="4"/>
                      <a:pt x="0" y="0"/>
                    </a:cubicBezTo>
                    <a:cubicBezTo>
                      <a:pt x="6" y="2"/>
                      <a:pt x="10" y="2"/>
                      <a:pt x="17" y="0"/>
                    </a:cubicBezTo>
                    <a:cubicBezTo>
                      <a:pt x="17" y="4"/>
                      <a:pt x="17" y="5"/>
                      <a:pt x="17" y="8"/>
                    </a:cubicBezTo>
                  </a:path>
                </a:pathLst>
              </a:custGeom>
              <a:solidFill>
                <a:srgbClr val="008C8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7" name="îṡḷiḍé"/>
              <p:cNvSpPr/>
              <p:nvPr/>
            </p:nvSpPr>
            <p:spPr bwMode="auto">
              <a:xfrm>
                <a:off x="5938838" y="4605338"/>
                <a:ext cx="331788" cy="195263"/>
              </a:xfrm>
              <a:custGeom>
                <a:avLst/>
                <a:gdLst>
                  <a:gd name="T0" fmla="*/ 17 w 17"/>
                  <a:gd name="T1" fmla="*/ 8 h 10"/>
                  <a:gd name="T2" fmla="*/ 0 w 17"/>
                  <a:gd name="T3" fmla="*/ 8 h 10"/>
                  <a:gd name="T4" fmla="*/ 0 w 17"/>
                  <a:gd name="T5" fmla="*/ 0 h 10"/>
                  <a:gd name="T6" fmla="*/ 17 w 17"/>
                  <a:gd name="T7" fmla="*/ 0 h 10"/>
                  <a:gd name="T8" fmla="*/ 17 w 17"/>
                  <a:gd name="T9" fmla="*/ 8 h 10"/>
                </a:gdLst>
                <a:ahLst/>
                <a:cxnLst>
                  <a:cxn ang="0">
                    <a:pos x="T0" y="T1"/>
                  </a:cxn>
                  <a:cxn ang="0">
                    <a:pos x="T2" y="T3"/>
                  </a:cxn>
                  <a:cxn ang="0">
                    <a:pos x="T4" y="T5"/>
                  </a:cxn>
                  <a:cxn ang="0">
                    <a:pos x="T6" y="T7"/>
                  </a:cxn>
                  <a:cxn ang="0">
                    <a:pos x="T8" y="T9"/>
                  </a:cxn>
                </a:cxnLst>
                <a:rect l="0" t="0" r="r" b="b"/>
                <a:pathLst>
                  <a:path w="17" h="10">
                    <a:moveTo>
                      <a:pt x="17" y="8"/>
                    </a:moveTo>
                    <a:cubicBezTo>
                      <a:pt x="10" y="10"/>
                      <a:pt x="6" y="10"/>
                      <a:pt x="0" y="8"/>
                    </a:cubicBezTo>
                    <a:cubicBezTo>
                      <a:pt x="0" y="5"/>
                      <a:pt x="0" y="3"/>
                      <a:pt x="0" y="0"/>
                    </a:cubicBezTo>
                    <a:cubicBezTo>
                      <a:pt x="6" y="2"/>
                      <a:pt x="10" y="2"/>
                      <a:pt x="17" y="0"/>
                    </a:cubicBezTo>
                    <a:cubicBezTo>
                      <a:pt x="17" y="3"/>
                      <a:pt x="17" y="5"/>
                      <a:pt x="17" y="8"/>
                    </a:cubicBezTo>
                  </a:path>
                </a:pathLst>
              </a:custGeom>
              <a:solidFill>
                <a:srgbClr val="008C8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8" name="îṧļiďê"/>
              <p:cNvSpPr/>
              <p:nvPr/>
            </p:nvSpPr>
            <p:spPr bwMode="auto">
              <a:xfrm>
                <a:off x="5938838" y="3808413"/>
                <a:ext cx="331788" cy="193675"/>
              </a:xfrm>
              <a:custGeom>
                <a:avLst/>
                <a:gdLst>
                  <a:gd name="T0" fmla="*/ 17 w 17"/>
                  <a:gd name="T1" fmla="*/ 8 h 10"/>
                  <a:gd name="T2" fmla="*/ 0 w 17"/>
                  <a:gd name="T3" fmla="*/ 8 h 10"/>
                  <a:gd name="T4" fmla="*/ 0 w 17"/>
                  <a:gd name="T5" fmla="*/ 0 h 10"/>
                  <a:gd name="T6" fmla="*/ 17 w 17"/>
                  <a:gd name="T7" fmla="*/ 0 h 10"/>
                  <a:gd name="T8" fmla="*/ 17 w 17"/>
                  <a:gd name="T9" fmla="*/ 8 h 10"/>
                </a:gdLst>
                <a:ahLst/>
                <a:cxnLst>
                  <a:cxn ang="0">
                    <a:pos x="T0" y="T1"/>
                  </a:cxn>
                  <a:cxn ang="0">
                    <a:pos x="T2" y="T3"/>
                  </a:cxn>
                  <a:cxn ang="0">
                    <a:pos x="T4" y="T5"/>
                  </a:cxn>
                  <a:cxn ang="0">
                    <a:pos x="T6" y="T7"/>
                  </a:cxn>
                  <a:cxn ang="0">
                    <a:pos x="T8" y="T9"/>
                  </a:cxn>
                </a:cxnLst>
                <a:rect l="0" t="0" r="r" b="b"/>
                <a:pathLst>
                  <a:path w="17" h="10">
                    <a:moveTo>
                      <a:pt x="17" y="8"/>
                    </a:moveTo>
                    <a:cubicBezTo>
                      <a:pt x="10" y="10"/>
                      <a:pt x="6" y="10"/>
                      <a:pt x="0" y="8"/>
                    </a:cubicBezTo>
                    <a:cubicBezTo>
                      <a:pt x="0" y="5"/>
                      <a:pt x="0" y="3"/>
                      <a:pt x="0" y="0"/>
                    </a:cubicBezTo>
                    <a:cubicBezTo>
                      <a:pt x="6" y="2"/>
                      <a:pt x="10" y="2"/>
                      <a:pt x="17" y="0"/>
                    </a:cubicBezTo>
                    <a:cubicBezTo>
                      <a:pt x="17" y="3"/>
                      <a:pt x="17" y="5"/>
                      <a:pt x="17" y="8"/>
                    </a:cubicBezTo>
                  </a:path>
                </a:pathLst>
              </a:custGeom>
              <a:solidFill>
                <a:srgbClr val="008C8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9" name="iSļïḑê"/>
              <p:cNvSpPr/>
              <p:nvPr/>
            </p:nvSpPr>
            <p:spPr bwMode="auto">
              <a:xfrm>
                <a:off x="4087813" y="2524125"/>
                <a:ext cx="1851025" cy="2627313"/>
              </a:xfrm>
              <a:custGeom>
                <a:avLst/>
                <a:gdLst>
                  <a:gd name="T0" fmla="*/ 0 w 1166"/>
                  <a:gd name="T1" fmla="*/ 1569 h 1655"/>
                  <a:gd name="T2" fmla="*/ 1166 w 1166"/>
                  <a:gd name="T3" fmla="*/ 1655 h 1655"/>
                  <a:gd name="T4" fmla="*/ 1166 w 1166"/>
                  <a:gd name="T5" fmla="*/ 86 h 1655"/>
                  <a:gd name="T6" fmla="*/ 0 w 1166"/>
                  <a:gd name="T7" fmla="*/ 0 h 1655"/>
                  <a:gd name="T8" fmla="*/ 0 w 1166"/>
                  <a:gd name="T9" fmla="*/ 1569 h 1655"/>
                </a:gdLst>
                <a:ahLst/>
                <a:cxnLst>
                  <a:cxn ang="0">
                    <a:pos x="T0" y="T1"/>
                  </a:cxn>
                  <a:cxn ang="0">
                    <a:pos x="T2" y="T3"/>
                  </a:cxn>
                  <a:cxn ang="0">
                    <a:pos x="T4" y="T5"/>
                  </a:cxn>
                  <a:cxn ang="0">
                    <a:pos x="T6" y="T7"/>
                  </a:cxn>
                  <a:cxn ang="0">
                    <a:pos x="T8" y="T9"/>
                  </a:cxn>
                </a:cxnLst>
                <a:rect l="0" t="0" r="r" b="b"/>
                <a:pathLst>
                  <a:path w="1166" h="1655">
                    <a:moveTo>
                      <a:pt x="0" y="1569"/>
                    </a:moveTo>
                    <a:lnTo>
                      <a:pt x="1166" y="1655"/>
                    </a:lnTo>
                    <a:lnTo>
                      <a:pt x="1166" y="86"/>
                    </a:lnTo>
                    <a:lnTo>
                      <a:pt x="0" y="0"/>
                    </a:lnTo>
                    <a:lnTo>
                      <a:pt x="0" y="1569"/>
                    </a:lnTo>
                    <a:close/>
                  </a:path>
                </a:pathLst>
              </a:custGeom>
              <a:solidFill>
                <a:srgbClr val="00A09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0" name="íṣḷîḑe"/>
              <p:cNvSpPr/>
              <p:nvPr/>
            </p:nvSpPr>
            <p:spPr bwMode="auto">
              <a:xfrm>
                <a:off x="4224338" y="2309813"/>
                <a:ext cx="1851025" cy="388938"/>
              </a:xfrm>
              <a:custGeom>
                <a:avLst/>
                <a:gdLst>
                  <a:gd name="T0" fmla="*/ 0 w 95"/>
                  <a:gd name="T1" fmla="*/ 7 h 20"/>
                  <a:gd name="T2" fmla="*/ 4 w 95"/>
                  <a:gd name="T3" fmla="*/ 6 h 20"/>
                  <a:gd name="T4" fmla="*/ 15 w 95"/>
                  <a:gd name="T5" fmla="*/ 3 h 20"/>
                  <a:gd name="T6" fmla="*/ 31 w 95"/>
                  <a:gd name="T7" fmla="*/ 1 h 20"/>
                  <a:gd name="T8" fmla="*/ 50 w 95"/>
                  <a:gd name="T9" fmla="*/ 0 h 20"/>
                  <a:gd name="T10" fmla="*/ 68 w 95"/>
                  <a:gd name="T11" fmla="*/ 3 h 20"/>
                  <a:gd name="T12" fmla="*/ 77 w 95"/>
                  <a:gd name="T13" fmla="*/ 6 h 20"/>
                  <a:gd name="T14" fmla="*/ 84 w 95"/>
                  <a:gd name="T15" fmla="*/ 9 h 20"/>
                  <a:gd name="T16" fmla="*/ 89 w 95"/>
                  <a:gd name="T17" fmla="*/ 13 h 20"/>
                  <a:gd name="T18" fmla="*/ 92 w 95"/>
                  <a:gd name="T19" fmla="*/ 16 h 20"/>
                  <a:gd name="T20" fmla="*/ 95 w 95"/>
                  <a:gd name="T21" fmla="*/ 19 h 20"/>
                  <a:gd name="T22" fmla="*/ 95 w 95"/>
                  <a:gd name="T23" fmla="*/ 20 h 20"/>
                  <a:gd name="T24" fmla="*/ 92 w 95"/>
                  <a:gd name="T25" fmla="*/ 17 h 20"/>
                  <a:gd name="T26" fmla="*/ 88 w 95"/>
                  <a:gd name="T27" fmla="*/ 14 h 20"/>
                  <a:gd name="T28" fmla="*/ 83 w 95"/>
                  <a:gd name="T29" fmla="*/ 10 h 20"/>
                  <a:gd name="T30" fmla="*/ 76 w 95"/>
                  <a:gd name="T31" fmla="*/ 7 h 20"/>
                  <a:gd name="T32" fmla="*/ 68 w 95"/>
                  <a:gd name="T33" fmla="*/ 5 h 20"/>
                  <a:gd name="T34" fmla="*/ 50 w 95"/>
                  <a:gd name="T35" fmla="*/ 2 h 20"/>
                  <a:gd name="T36" fmla="*/ 31 w 95"/>
                  <a:gd name="T37" fmla="*/ 3 h 20"/>
                  <a:gd name="T38" fmla="*/ 15 w 95"/>
                  <a:gd name="T39" fmla="*/ 4 h 20"/>
                  <a:gd name="T40" fmla="*/ 4 w 95"/>
                  <a:gd name="T41" fmla="*/ 6 h 20"/>
                  <a:gd name="T42" fmla="*/ 0 w 95"/>
                  <a:gd name="T4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20">
                    <a:moveTo>
                      <a:pt x="0" y="7"/>
                    </a:moveTo>
                    <a:cubicBezTo>
                      <a:pt x="0" y="7"/>
                      <a:pt x="1" y="6"/>
                      <a:pt x="4" y="6"/>
                    </a:cubicBezTo>
                    <a:cubicBezTo>
                      <a:pt x="7" y="5"/>
                      <a:pt x="11" y="4"/>
                      <a:pt x="15" y="3"/>
                    </a:cubicBezTo>
                    <a:cubicBezTo>
                      <a:pt x="20" y="2"/>
                      <a:pt x="25" y="1"/>
                      <a:pt x="31" y="1"/>
                    </a:cubicBezTo>
                    <a:cubicBezTo>
                      <a:pt x="37" y="0"/>
                      <a:pt x="44" y="0"/>
                      <a:pt x="50" y="0"/>
                    </a:cubicBezTo>
                    <a:cubicBezTo>
                      <a:pt x="56" y="0"/>
                      <a:pt x="63" y="1"/>
                      <a:pt x="68" y="3"/>
                    </a:cubicBezTo>
                    <a:cubicBezTo>
                      <a:pt x="71" y="4"/>
                      <a:pt x="74" y="5"/>
                      <a:pt x="77" y="6"/>
                    </a:cubicBezTo>
                    <a:cubicBezTo>
                      <a:pt x="79" y="7"/>
                      <a:pt x="81" y="8"/>
                      <a:pt x="84" y="9"/>
                    </a:cubicBezTo>
                    <a:cubicBezTo>
                      <a:pt x="86" y="10"/>
                      <a:pt x="87" y="12"/>
                      <a:pt x="89" y="13"/>
                    </a:cubicBezTo>
                    <a:cubicBezTo>
                      <a:pt x="90" y="14"/>
                      <a:pt x="91" y="15"/>
                      <a:pt x="92" y="16"/>
                    </a:cubicBezTo>
                    <a:cubicBezTo>
                      <a:pt x="93" y="17"/>
                      <a:pt x="94" y="18"/>
                      <a:pt x="95" y="19"/>
                    </a:cubicBezTo>
                    <a:cubicBezTo>
                      <a:pt x="95" y="19"/>
                      <a:pt x="95" y="20"/>
                      <a:pt x="95" y="20"/>
                    </a:cubicBezTo>
                    <a:cubicBezTo>
                      <a:pt x="95" y="20"/>
                      <a:pt x="94" y="19"/>
                      <a:pt x="92" y="17"/>
                    </a:cubicBezTo>
                    <a:cubicBezTo>
                      <a:pt x="91" y="16"/>
                      <a:pt x="90" y="15"/>
                      <a:pt x="88" y="14"/>
                    </a:cubicBezTo>
                    <a:cubicBezTo>
                      <a:pt x="87" y="13"/>
                      <a:pt x="85" y="12"/>
                      <a:pt x="83" y="10"/>
                    </a:cubicBezTo>
                    <a:cubicBezTo>
                      <a:pt x="81" y="9"/>
                      <a:pt x="78" y="8"/>
                      <a:pt x="76" y="7"/>
                    </a:cubicBezTo>
                    <a:cubicBezTo>
                      <a:pt x="73" y="6"/>
                      <a:pt x="71" y="5"/>
                      <a:pt x="68" y="5"/>
                    </a:cubicBezTo>
                    <a:cubicBezTo>
                      <a:pt x="62" y="3"/>
                      <a:pt x="56" y="3"/>
                      <a:pt x="50" y="2"/>
                    </a:cubicBezTo>
                    <a:cubicBezTo>
                      <a:pt x="44" y="2"/>
                      <a:pt x="37" y="2"/>
                      <a:pt x="31" y="3"/>
                    </a:cubicBezTo>
                    <a:cubicBezTo>
                      <a:pt x="26" y="3"/>
                      <a:pt x="20" y="4"/>
                      <a:pt x="15" y="4"/>
                    </a:cubicBezTo>
                    <a:cubicBezTo>
                      <a:pt x="11" y="5"/>
                      <a:pt x="7" y="6"/>
                      <a:pt x="4" y="6"/>
                    </a:cubicBezTo>
                    <a:cubicBezTo>
                      <a:pt x="1" y="7"/>
                      <a:pt x="0" y="7"/>
                      <a:pt x="0" y="7"/>
                    </a:cubicBezTo>
                    <a:close/>
                  </a:path>
                </a:pathLst>
              </a:custGeom>
              <a:solidFill>
                <a:srgbClr val="EBDCA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1" name="iSḻïďe"/>
              <p:cNvSpPr/>
              <p:nvPr/>
            </p:nvSpPr>
            <p:spPr bwMode="auto">
              <a:xfrm>
                <a:off x="4186238" y="2387600"/>
                <a:ext cx="1811338" cy="273050"/>
              </a:xfrm>
              <a:custGeom>
                <a:avLst/>
                <a:gdLst>
                  <a:gd name="T0" fmla="*/ 0 w 93"/>
                  <a:gd name="T1" fmla="*/ 5 h 14"/>
                  <a:gd name="T2" fmla="*/ 4 w 93"/>
                  <a:gd name="T3" fmla="*/ 5 h 14"/>
                  <a:gd name="T4" fmla="*/ 15 w 93"/>
                  <a:gd name="T5" fmla="*/ 3 h 14"/>
                  <a:gd name="T6" fmla="*/ 30 w 93"/>
                  <a:gd name="T7" fmla="*/ 1 h 14"/>
                  <a:gd name="T8" fmla="*/ 39 w 93"/>
                  <a:gd name="T9" fmla="*/ 1 h 14"/>
                  <a:gd name="T10" fmla="*/ 48 w 93"/>
                  <a:gd name="T11" fmla="*/ 1 h 14"/>
                  <a:gd name="T12" fmla="*/ 57 w 93"/>
                  <a:gd name="T13" fmla="*/ 1 h 14"/>
                  <a:gd name="T14" fmla="*/ 65 w 93"/>
                  <a:gd name="T15" fmla="*/ 3 h 14"/>
                  <a:gd name="T16" fmla="*/ 73 w 93"/>
                  <a:gd name="T17" fmla="*/ 5 h 14"/>
                  <a:gd name="T18" fmla="*/ 80 w 93"/>
                  <a:gd name="T19" fmla="*/ 7 h 14"/>
                  <a:gd name="T20" fmla="*/ 86 w 93"/>
                  <a:gd name="T21" fmla="*/ 10 h 14"/>
                  <a:gd name="T22" fmla="*/ 90 w 93"/>
                  <a:gd name="T23" fmla="*/ 12 h 14"/>
                  <a:gd name="T24" fmla="*/ 93 w 93"/>
                  <a:gd name="T25" fmla="*/ 14 h 14"/>
                  <a:gd name="T26" fmla="*/ 90 w 93"/>
                  <a:gd name="T27" fmla="*/ 12 h 14"/>
                  <a:gd name="T28" fmla="*/ 85 w 93"/>
                  <a:gd name="T29" fmla="*/ 10 h 14"/>
                  <a:gd name="T30" fmla="*/ 80 w 93"/>
                  <a:gd name="T31" fmla="*/ 8 h 14"/>
                  <a:gd name="T32" fmla="*/ 73 w 93"/>
                  <a:gd name="T33" fmla="*/ 6 h 14"/>
                  <a:gd name="T34" fmla="*/ 65 w 93"/>
                  <a:gd name="T35" fmla="*/ 5 h 14"/>
                  <a:gd name="T36" fmla="*/ 56 w 93"/>
                  <a:gd name="T37" fmla="*/ 4 h 14"/>
                  <a:gd name="T38" fmla="*/ 47 w 93"/>
                  <a:gd name="T39" fmla="*/ 3 h 14"/>
                  <a:gd name="T40" fmla="*/ 39 w 93"/>
                  <a:gd name="T41" fmla="*/ 3 h 14"/>
                  <a:gd name="T42" fmla="*/ 30 w 93"/>
                  <a:gd name="T43" fmla="*/ 3 h 14"/>
                  <a:gd name="T44" fmla="*/ 22 w 93"/>
                  <a:gd name="T45" fmla="*/ 4 h 14"/>
                  <a:gd name="T46" fmla="*/ 15 w 93"/>
                  <a:gd name="T47" fmla="*/ 4 h 14"/>
                  <a:gd name="T48" fmla="*/ 4 w 93"/>
                  <a:gd name="T49" fmla="*/ 5 h 14"/>
                  <a:gd name="T50" fmla="*/ 0 w 93"/>
                  <a:gd name="T51"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 h="14">
                    <a:moveTo>
                      <a:pt x="0" y="5"/>
                    </a:moveTo>
                    <a:cubicBezTo>
                      <a:pt x="0" y="5"/>
                      <a:pt x="1" y="5"/>
                      <a:pt x="4" y="5"/>
                    </a:cubicBezTo>
                    <a:cubicBezTo>
                      <a:pt x="7" y="4"/>
                      <a:pt x="10" y="4"/>
                      <a:pt x="15" y="3"/>
                    </a:cubicBezTo>
                    <a:cubicBezTo>
                      <a:pt x="19" y="2"/>
                      <a:pt x="24" y="1"/>
                      <a:pt x="30" y="1"/>
                    </a:cubicBezTo>
                    <a:cubicBezTo>
                      <a:pt x="33" y="1"/>
                      <a:pt x="36" y="1"/>
                      <a:pt x="39" y="1"/>
                    </a:cubicBezTo>
                    <a:cubicBezTo>
                      <a:pt x="42" y="0"/>
                      <a:pt x="45" y="1"/>
                      <a:pt x="48" y="1"/>
                    </a:cubicBezTo>
                    <a:cubicBezTo>
                      <a:pt x="51" y="1"/>
                      <a:pt x="54" y="1"/>
                      <a:pt x="57" y="1"/>
                    </a:cubicBezTo>
                    <a:cubicBezTo>
                      <a:pt x="59" y="2"/>
                      <a:pt x="62" y="2"/>
                      <a:pt x="65" y="3"/>
                    </a:cubicBezTo>
                    <a:cubicBezTo>
                      <a:pt x="68" y="3"/>
                      <a:pt x="71" y="4"/>
                      <a:pt x="73" y="5"/>
                    </a:cubicBezTo>
                    <a:cubicBezTo>
                      <a:pt x="76" y="5"/>
                      <a:pt x="78" y="6"/>
                      <a:pt x="80" y="7"/>
                    </a:cubicBezTo>
                    <a:cubicBezTo>
                      <a:pt x="82" y="8"/>
                      <a:pt x="84" y="9"/>
                      <a:pt x="86" y="10"/>
                    </a:cubicBezTo>
                    <a:cubicBezTo>
                      <a:pt x="87" y="10"/>
                      <a:pt x="89" y="11"/>
                      <a:pt x="90" y="12"/>
                    </a:cubicBezTo>
                    <a:cubicBezTo>
                      <a:pt x="92" y="13"/>
                      <a:pt x="93" y="14"/>
                      <a:pt x="93" y="14"/>
                    </a:cubicBezTo>
                    <a:cubicBezTo>
                      <a:pt x="93" y="14"/>
                      <a:pt x="92" y="13"/>
                      <a:pt x="90" y="12"/>
                    </a:cubicBezTo>
                    <a:cubicBezTo>
                      <a:pt x="88" y="12"/>
                      <a:pt x="87" y="11"/>
                      <a:pt x="85" y="10"/>
                    </a:cubicBezTo>
                    <a:cubicBezTo>
                      <a:pt x="84" y="10"/>
                      <a:pt x="82" y="9"/>
                      <a:pt x="80" y="8"/>
                    </a:cubicBezTo>
                    <a:cubicBezTo>
                      <a:pt x="77" y="8"/>
                      <a:pt x="75" y="7"/>
                      <a:pt x="73" y="6"/>
                    </a:cubicBezTo>
                    <a:cubicBezTo>
                      <a:pt x="70" y="6"/>
                      <a:pt x="67" y="5"/>
                      <a:pt x="65" y="5"/>
                    </a:cubicBezTo>
                    <a:cubicBezTo>
                      <a:pt x="62" y="4"/>
                      <a:pt x="59" y="4"/>
                      <a:pt x="56" y="4"/>
                    </a:cubicBezTo>
                    <a:cubicBezTo>
                      <a:pt x="53" y="3"/>
                      <a:pt x="50" y="3"/>
                      <a:pt x="47" y="3"/>
                    </a:cubicBezTo>
                    <a:cubicBezTo>
                      <a:pt x="44" y="3"/>
                      <a:pt x="42" y="3"/>
                      <a:pt x="39" y="3"/>
                    </a:cubicBezTo>
                    <a:cubicBezTo>
                      <a:pt x="36" y="3"/>
                      <a:pt x="33" y="3"/>
                      <a:pt x="30" y="3"/>
                    </a:cubicBezTo>
                    <a:cubicBezTo>
                      <a:pt x="27" y="3"/>
                      <a:pt x="25" y="3"/>
                      <a:pt x="22" y="4"/>
                    </a:cubicBezTo>
                    <a:cubicBezTo>
                      <a:pt x="19" y="4"/>
                      <a:pt x="17" y="4"/>
                      <a:pt x="15" y="4"/>
                    </a:cubicBezTo>
                    <a:cubicBezTo>
                      <a:pt x="10" y="5"/>
                      <a:pt x="7" y="5"/>
                      <a:pt x="4" y="5"/>
                    </a:cubicBezTo>
                    <a:cubicBezTo>
                      <a:pt x="1" y="5"/>
                      <a:pt x="0" y="5"/>
                      <a:pt x="0" y="5"/>
                    </a:cubicBezTo>
                    <a:close/>
                  </a:path>
                </a:pathLst>
              </a:custGeom>
              <a:solidFill>
                <a:srgbClr val="EBDCA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2" name="iSľïḋè"/>
              <p:cNvSpPr/>
              <p:nvPr/>
            </p:nvSpPr>
            <p:spPr bwMode="auto">
              <a:xfrm>
                <a:off x="6270626" y="4645025"/>
                <a:ext cx="0" cy="214313"/>
              </a:xfrm>
              <a:custGeom>
                <a:avLst/>
                <a:gdLst>
                  <a:gd name="T0" fmla="*/ 0 h 11"/>
                  <a:gd name="T1" fmla="*/ 0 h 11"/>
                  <a:gd name="T2" fmla="*/ 6 h 11"/>
                  <a:gd name="T3" fmla="*/ 6 h 11"/>
                  <a:gd name="T4" fmla="*/ 11 h 11"/>
                  <a:gd name="T5" fmla="*/ 11 h 11"/>
                  <a:gd name="T6" fmla="*/ 0 h 11"/>
                </a:gdLst>
                <a:ahLst/>
                <a:cxnLst>
                  <a:cxn ang="0">
                    <a:pos x="0" y="T0"/>
                  </a:cxn>
                  <a:cxn ang="0">
                    <a:pos x="0" y="T1"/>
                  </a:cxn>
                  <a:cxn ang="0">
                    <a:pos x="0" y="T2"/>
                  </a:cxn>
                  <a:cxn ang="0">
                    <a:pos x="0" y="T3"/>
                  </a:cxn>
                  <a:cxn ang="0">
                    <a:pos x="0" y="T4"/>
                  </a:cxn>
                  <a:cxn ang="0">
                    <a:pos x="0" y="T5"/>
                  </a:cxn>
                  <a:cxn ang="0">
                    <a:pos x="0" y="T6"/>
                  </a:cxn>
                </a:cxnLst>
                <a:rect l="0" t="0" r="r" b="b"/>
                <a:pathLst>
                  <a:path h="11">
                    <a:moveTo>
                      <a:pt x="0" y="0"/>
                    </a:moveTo>
                    <a:cubicBezTo>
                      <a:pt x="0" y="0"/>
                      <a:pt x="0" y="0"/>
                      <a:pt x="0" y="0"/>
                    </a:cubicBezTo>
                    <a:cubicBezTo>
                      <a:pt x="0" y="2"/>
                      <a:pt x="0" y="3"/>
                      <a:pt x="0" y="6"/>
                    </a:cubicBezTo>
                    <a:cubicBezTo>
                      <a:pt x="0" y="6"/>
                      <a:pt x="0" y="6"/>
                      <a:pt x="0" y="6"/>
                    </a:cubicBezTo>
                    <a:cubicBezTo>
                      <a:pt x="0" y="8"/>
                      <a:pt x="0" y="9"/>
                      <a:pt x="0" y="11"/>
                    </a:cubicBezTo>
                    <a:cubicBezTo>
                      <a:pt x="0" y="11"/>
                      <a:pt x="0" y="11"/>
                      <a:pt x="0" y="11"/>
                    </a:cubicBezTo>
                    <a:cubicBezTo>
                      <a:pt x="0" y="7"/>
                      <a:pt x="0" y="4"/>
                      <a:pt x="0" y="0"/>
                    </a:cubicBezTo>
                  </a:path>
                </a:pathLst>
              </a:custGeom>
              <a:solidFill>
                <a:srgbClr val="00798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3" name="i$ḻïḑé"/>
              <p:cNvSpPr/>
              <p:nvPr/>
            </p:nvSpPr>
            <p:spPr bwMode="auto">
              <a:xfrm>
                <a:off x="6270626" y="4859338"/>
                <a:ext cx="0" cy="96838"/>
              </a:xfrm>
              <a:custGeom>
                <a:avLst/>
                <a:gdLst>
                  <a:gd name="T0" fmla="*/ 0 h 5"/>
                  <a:gd name="T1" fmla="*/ 0 h 5"/>
                  <a:gd name="T2" fmla="*/ 5 h 5"/>
                  <a:gd name="T3" fmla="*/ 5 h 5"/>
                  <a:gd name="T4" fmla="*/ 0 h 5"/>
                </a:gdLst>
                <a:ahLst/>
                <a:cxnLst>
                  <a:cxn ang="0">
                    <a:pos x="0" y="T0"/>
                  </a:cxn>
                  <a:cxn ang="0">
                    <a:pos x="0" y="T1"/>
                  </a:cxn>
                  <a:cxn ang="0">
                    <a:pos x="0" y="T2"/>
                  </a:cxn>
                  <a:cxn ang="0">
                    <a:pos x="0" y="T3"/>
                  </a:cxn>
                  <a:cxn ang="0">
                    <a:pos x="0" y="T4"/>
                  </a:cxn>
                </a:cxnLst>
                <a:rect l="0" t="0" r="r" b="b"/>
                <a:pathLst>
                  <a:path h="5">
                    <a:moveTo>
                      <a:pt x="0" y="0"/>
                    </a:moveTo>
                    <a:cubicBezTo>
                      <a:pt x="0" y="0"/>
                      <a:pt x="0" y="0"/>
                      <a:pt x="0" y="0"/>
                    </a:cubicBezTo>
                    <a:cubicBezTo>
                      <a:pt x="0" y="2"/>
                      <a:pt x="0" y="3"/>
                      <a:pt x="0" y="5"/>
                    </a:cubicBezTo>
                    <a:cubicBezTo>
                      <a:pt x="0" y="5"/>
                      <a:pt x="0" y="5"/>
                      <a:pt x="0" y="5"/>
                    </a:cubicBezTo>
                    <a:cubicBezTo>
                      <a:pt x="0" y="3"/>
                      <a:pt x="0" y="2"/>
                      <a:pt x="0" y="0"/>
                    </a:cubicBezTo>
                  </a:path>
                </a:pathLst>
              </a:custGeom>
              <a:solidFill>
                <a:srgbClr val="4B745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4" name="îslidè"/>
              <p:cNvSpPr/>
              <p:nvPr/>
            </p:nvSpPr>
            <p:spPr bwMode="auto">
              <a:xfrm>
                <a:off x="6134101" y="5151438"/>
                <a:ext cx="136525" cy="38100"/>
              </a:xfrm>
              <a:custGeom>
                <a:avLst/>
                <a:gdLst>
                  <a:gd name="T0" fmla="*/ 7 w 7"/>
                  <a:gd name="T1" fmla="*/ 0 h 2"/>
                  <a:gd name="T2" fmla="*/ 0 w 7"/>
                  <a:gd name="T3" fmla="*/ 2 h 2"/>
                  <a:gd name="T4" fmla="*/ 7 w 7"/>
                  <a:gd name="T5" fmla="*/ 0 h 2"/>
                </a:gdLst>
                <a:ahLst/>
                <a:cxnLst>
                  <a:cxn ang="0">
                    <a:pos x="T0" y="T1"/>
                  </a:cxn>
                  <a:cxn ang="0">
                    <a:pos x="T2" y="T3"/>
                  </a:cxn>
                  <a:cxn ang="0">
                    <a:pos x="T4" y="T5"/>
                  </a:cxn>
                </a:cxnLst>
                <a:rect l="0" t="0" r="r" b="b"/>
                <a:pathLst>
                  <a:path w="7" h="2">
                    <a:moveTo>
                      <a:pt x="7" y="0"/>
                    </a:moveTo>
                    <a:cubicBezTo>
                      <a:pt x="4" y="1"/>
                      <a:pt x="2" y="2"/>
                      <a:pt x="0" y="2"/>
                    </a:cubicBezTo>
                    <a:cubicBezTo>
                      <a:pt x="2" y="2"/>
                      <a:pt x="4" y="1"/>
                      <a:pt x="7" y="0"/>
                    </a:cubicBezTo>
                  </a:path>
                </a:pathLst>
              </a:custGeom>
              <a:solidFill>
                <a:srgbClr val="00798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5" name="ïşḻiďé"/>
              <p:cNvSpPr/>
              <p:nvPr/>
            </p:nvSpPr>
            <p:spPr bwMode="auto">
              <a:xfrm>
                <a:off x="6094413" y="2698750"/>
                <a:ext cx="176213" cy="2490788"/>
              </a:xfrm>
              <a:custGeom>
                <a:avLst/>
                <a:gdLst>
                  <a:gd name="T0" fmla="*/ 9 w 9"/>
                  <a:gd name="T1" fmla="*/ 106 h 128"/>
                  <a:gd name="T2" fmla="*/ 0 w 9"/>
                  <a:gd name="T3" fmla="*/ 107 h 128"/>
                  <a:gd name="T4" fmla="*/ 0 w 9"/>
                  <a:gd name="T5" fmla="*/ 128 h 128"/>
                  <a:gd name="T6" fmla="*/ 2 w 9"/>
                  <a:gd name="T7" fmla="*/ 128 h 128"/>
                  <a:gd name="T8" fmla="*/ 9 w 9"/>
                  <a:gd name="T9" fmla="*/ 126 h 128"/>
                  <a:gd name="T10" fmla="*/ 9 w 9"/>
                  <a:gd name="T11" fmla="*/ 126 h 128"/>
                  <a:gd name="T12" fmla="*/ 9 w 9"/>
                  <a:gd name="T13" fmla="*/ 116 h 128"/>
                  <a:gd name="T14" fmla="*/ 9 w 9"/>
                  <a:gd name="T15" fmla="*/ 111 h 128"/>
                  <a:gd name="T16" fmla="*/ 9 w 9"/>
                  <a:gd name="T17" fmla="*/ 106 h 128"/>
                  <a:gd name="T18" fmla="*/ 9 w 9"/>
                  <a:gd name="T19" fmla="*/ 65 h 128"/>
                  <a:gd name="T20" fmla="*/ 0 w 9"/>
                  <a:gd name="T21" fmla="*/ 66 h 128"/>
                  <a:gd name="T22" fmla="*/ 0 w 9"/>
                  <a:gd name="T23" fmla="*/ 99 h 128"/>
                  <a:gd name="T24" fmla="*/ 9 w 9"/>
                  <a:gd name="T25" fmla="*/ 98 h 128"/>
                  <a:gd name="T26" fmla="*/ 9 w 9"/>
                  <a:gd name="T27" fmla="*/ 65 h 128"/>
                  <a:gd name="T28" fmla="*/ 9 w 9"/>
                  <a:gd name="T29" fmla="*/ 21 h 128"/>
                  <a:gd name="T30" fmla="*/ 0 w 9"/>
                  <a:gd name="T31" fmla="*/ 23 h 128"/>
                  <a:gd name="T32" fmla="*/ 0 w 9"/>
                  <a:gd name="T33" fmla="*/ 58 h 128"/>
                  <a:gd name="T34" fmla="*/ 9 w 9"/>
                  <a:gd name="T35" fmla="*/ 57 h 128"/>
                  <a:gd name="T36" fmla="*/ 9 w 9"/>
                  <a:gd name="T37" fmla="*/ 21 h 128"/>
                  <a:gd name="T38" fmla="*/ 9 w 9"/>
                  <a:gd name="T39" fmla="*/ 0 h 128"/>
                  <a:gd name="T40" fmla="*/ 0 w 9"/>
                  <a:gd name="T41" fmla="*/ 0 h 128"/>
                  <a:gd name="T42" fmla="*/ 0 w 9"/>
                  <a:gd name="T43" fmla="*/ 0 h 128"/>
                  <a:gd name="T44" fmla="*/ 0 w 9"/>
                  <a:gd name="T45" fmla="*/ 15 h 128"/>
                  <a:gd name="T46" fmla="*/ 9 w 9"/>
                  <a:gd name="T47" fmla="*/ 13 h 128"/>
                  <a:gd name="T48" fmla="*/ 9 w 9"/>
                  <a:gd name="T4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128">
                    <a:moveTo>
                      <a:pt x="9" y="106"/>
                    </a:moveTo>
                    <a:cubicBezTo>
                      <a:pt x="5" y="107"/>
                      <a:pt x="3" y="107"/>
                      <a:pt x="0" y="107"/>
                    </a:cubicBezTo>
                    <a:cubicBezTo>
                      <a:pt x="0" y="128"/>
                      <a:pt x="0" y="128"/>
                      <a:pt x="0" y="128"/>
                    </a:cubicBezTo>
                    <a:cubicBezTo>
                      <a:pt x="1" y="128"/>
                      <a:pt x="1" y="128"/>
                      <a:pt x="2" y="128"/>
                    </a:cubicBezTo>
                    <a:cubicBezTo>
                      <a:pt x="4" y="128"/>
                      <a:pt x="6" y="127"/>
                      <a:pt x="9" y="126"/>
                    </a:cubicBezTo>
                    <a:cubicBezTo>
                      <a:pt x="9" y="126"/>
                      <a:pt x="9" y="126"/>
                      <a:pt x="9" y="126"/>
                    </a:cubicBezTo>
                    <a:cubicBezTo>
                      <a:pt x="9" y="123"/>
                      <a:pt x="9" y="119"/>
                      <a:pt x="9" y="116"/>
                    </a:cubicBezTo>
                    <a:cubicBezTo>
                      <a:pt x="9" y="114"/>
                      <a:pt x="9" y="113"/>
                      <a:pt x="9" y="111"/>
                    </a:cubicBezTo>
                    <a:cubicBezTo>
                      <a:pt x="9" y="109"/>
                      <a:pt x="9" y="108"/>
                      <a:pt x="9" y="106"/>
                    </a:cubicBezTo>
                    <a:moveTo>
                      <a:pt x="9" y="65"/>
                    </a:moveTo>
                    <a:cubicBezTo>
                      <a:pt x="5" y="66"/>
                      <a:pt x="3" y="66"/>
                      <a:pt x="0" y="66"/>
                    </a:cubicBezTo>
                    <a:cubicBezTo>
                      <a:pt x="0" y="99"/>
                      <a:pt x="0" y="99"/>
                      <a:pt x="0" y="99"/>
                    </a:cubicBezTo>
                    <a:cubicBezTo>
                      <a:pt x="3" y="99"/>
                      <a:pt x="5" y="99"/>
                      <a:pt x="9" y="98"/>
                    </a:cubicBezTo>
                    <a:cubicBezTo>
                      <a:pt x="9" y="87"/>
                      <a:pt x="9" y="76"/>
                      <a:pt x="9" y="65"/>
                    </a:cubicBezTo>
                    <a:moveTo>
                      <a:pt x="9" y="21"/>
                    </a:moveTo>
                    <a:cubicBezTo>
                      <a:pt x="5" y="22"/>
                      <a:pt x="3" y="23"/>
                      <a:pt x="0" y="23"/>
                    </a:cubicBezTo>
                    <a:cubicBezTo>
                      <a:pt x="0" y="58"/>
                      <a:pt x="0" y="58"/>
                      <a:pt x="0" y="58"/>
                    </a:cubicBezTo>
                    <a:cubicBezTo>
                      <a:pt x="3" y="58"/>
                      <a:pt x="5" y="58"/>
                      <a:pt x="9" y="57"/>
                    </a:cubicBezTo>
                    <a:cubicBezTo>
                      <a:pt x="9" y="45"/>
                      <a:pt x="9" y="33"/>
                      <a:pt x="9" y="21"/>
                    </a:cubicBezTo>
                    <a:moveTo>
                      <a:pt x="9" y="0"/>
                    </a:moveTo>
                    <a:cubicBezTo>
                      <a:pt x="0" y="0"/>
                      <a:pt x="0" y="0"/>
                      <a:pt x="0" y="0"/>
                    </a:cubicBezTo>
                    <a:cubicBezTo>
                      <a:pt x="0" y="0"/>
                      <a:pt x="0" y="0"/>
                      <a:pt x="0" y="0"/>
                    </a:cubicBezTo>
                    <a:cubicBezTo>
                      <a:pt x="0" y="15"/>
                      <a:pt x="0" y="15"/>
                      <a:pt x="0" y="15"/>
                    </a:cubicBezTo>
                    <a:cubicBezTo>
                      <a:pt x="3" y="15"/>
                      <a:pt x="5" y="14"/>
                      <a:pt x="9" y="13"/>
                    </a:cubicBezTo>
                    <a:cubicBezTo>
                      <a:pt x="9" y="9"/>
                      <a:pt x="9" y="4"/>
                      <a:pt x="9" y="0"/>
                    </a:cubicBezTo>
                  </a:path>
                </a:pathLst>
              </a:custGeom>
              <a:solidFill>
                <a:srgbClr val="00B5A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6" name="i$ḻîdè"/>
              <p:cNvSpPr/>
              <p:nvPr/>
            </p:nvSpPr>
            <p:spPr bwMode="auto">
              <a:xfrm>
                <a:off x="6094413" y="2952750"/>
                <a:ext cx="176213" cy="193675"/>
              </a:xfrm>
              <a:custGeom>
                <a:avLst/>
                <a:gdLst>
                  <a:gd name="T0" fmla="*/ 9 w 9"/>
                  <a:gd name="T1" fmla="*/ 0 h 10"/>
                  <a:gd name="T2" fmla="*/ 9 w 9"/>
                  <a:gd name="T3" fmla="*/ 0 h 10"/>
                  <a:gd name="T4" fmla="*/ 0 w 9"/>
                  <a:gd name="T5" fmla="*/ 2 h 10"/>
                  <a:gd name="T6" fmla="*/ 0 w 9"/>
                  <a:gd name="T7" fmla="*/ 10 h 10"/>
                  <a:gd name="T8" fmla="*/ 9 w 9"/>
                  <a:gd name="T9" fmla="*/ 8 h 10"/>
                  <a:gd name="T10" fmla="*/ 9 w 9"/>
                  <a:gd name="T11" fmla="*/ 8 h 10"/>
                  <a:gd name="T12" fmla="*/ 9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9" y="0"/>
                    </a:moveTo>
                    <a:cubicBezTo>
                      <a:pt x="9" y="0"/>
                      <a:pt x="9" y="0"/>
                      <a:pt x="9" y="0"/>
                    </a:cubicBezTo>
                    <a:cubicBezTo>
                      <a:pt x="5" y="1"/>
                      <a:pt x="3" y="2"/>
                      <a:pt x="0" y="2"/>
                    </a:cubicBezTo>
                    <a:cubicBezTo>
                      <a:pt x="0" y="10"/>
                      <a:pt x="0" y="10"/>
                      <a:pt x="0" y="10"/>
                    </a:cubicBezTo>
                    <a:cubicBezTo>
                      <a:pt x="3" y="10"/>
                      <a:pt x="5" y="9"/>
                      <a:pt x="9" y="8"/>
                    </a:cubicBezTo>
                    <a:cubicBezTo>
                      <a:pt x="9" y="8"/>
                      <a:pt x="9" y="8"/>
                      <a:pt x="9" y="8"/>
                    </a:cubicBezTo>
                    <a:cubicBezTo>
                      <a:pt x="9" y="5"/>
                      <a:pt x="9" y="4"/>
                      <a:pt x="9" y="0"/>
                    </a:cubicBezTo>
                  </a:path>
                </a:pathLst>
              </a:custGeom>
              <a:solidFill>
                <a:srgbClr val="009B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7" name="îŝḻíďê"/>
              <p:cNvSpPr/>
              <p:nvPr/>
            </p:nvSpPr>
            <p:spPr bwMode="auto">
              <a:xfrm>
                <a:off x="6094413" y="4605338"/>
                <a:ext cx="176213" cy="176213"/>
              </a:xfrm>
              <a:custGeom>
                <a:avLst/>
                <a:gdLst>
                  <a:gd name="T0" fmla="*/ 9 w 9"/>
                  <a:gd name="T1" fmla="*/ 0 h 9"/>
                  <a:gd name="T2" fmla="*/ 9 w 9"/>
                  <a:gd name="T3" fmla="*/ 0 h 9"/>
                  <a:gd name="T4" fmla="*/ 0 w 9"/>
                  <a:gd name="T5" fmla="*/ 1 h 9"/>
                  <a:gd name="T6" fmla="*/ 0 w 9"/>
                  <a:gd name="T7" fmla="*/ 9 h 9"/>
                  <a:gd name="T8" fmla="*/ 9 w 9"/>
                  <a:gd name="T9" fmla="*/ 8 h 9"/>
                  <a:gd name="T10" fmla="*/ 9 w 9"/>
                  <a:gd name="T11" fmla="*/ 8 h 9"/>
                  <a:gd name="T12" fmla="*/ 9 w 9"/>
                  <a:gd name="T13" fmla="*/ 2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cubicBezTo>
                      <a:pt x="9" y="0"/>
                      <a:pt x="9" y="0"/>
                      <a:pt x="9" y="0"/>
                    </a:cubicBezTo>
                    <a:cubicBezTo>
                      <a:pt x="5" y="1"/>
                      <a:pt x="3" y="1"/>
                      <a:pt x="0" y="1"/>
                    </a:cubicBezTo>
                    <a:cubicBezTo>
                      <a:pt x="0" y="9"/>
                      <a:pt x="0" y="9"/>
                      <a:pt x="0" y="9"/>
                    </a:cubicBezTo>
                    <a:cubicBezTo>
                      <a:pt x="3" y="9"/>
                      <a:pt x="5" y="9"/>
                      <a:pt x="9" y="8"/>
                    </a:cubicBezTo>
                    <a:cubicBezTo>
                      <a:pt x="9" y="8"/>
                      <a:pt x="9" y="8"/>
                      <a:pt x="9" y="8"/>
                    </a:cubicBezTo>
                    <a:cubicBezTo>
                      <a:pt x="9" y="5"/>
                      <a:pt x="9" y="4"/>
                      <a:pt x="9" y="2"/>
                    </a:cubicBezTo>
                    <a:cubicBezTo>
                      <a:pt x="9" y="1"/>
                      <a:pt x="9" y="1"/>
                      <a:pt x="9" y="0"/>
                    </a:cubicBezTo>
                  </a:path>
                </a:pathLst>
              </a:custGeom>
              <a:solidFill>
                <a:srgbClr val="009B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8" name="îsḷiḓè"/>
              <p:cNvSpPr/>
              <p:nvPr/>
            </p:nvSpPr>
            <p:spPr bwMode="auto">
              <a:xfrm>
                <a:off x="6094413" y="3808413"/>
                <a:ext cx="176213" cy="174625"/>
              </a:xfrm>
              <a:custGeom>
                <a:avLst/>
                <a:gdLst>
                  <a:gd name="T0" fmla="*/ 9 w 9"/>
                  <a:gd name="T1" fmla="*/ 0 h 9"/>
                  <a:gd name="T2" fmla="*/ 9 w 9"/>
                  <a:gd name="T3" fmla="*/ 0 h 9"/>
                  <a:gd name="T4" fmla="*/ 0 w 9"/>
                  <a:gd name="T5" fmla="*/ 1 h 9"/>
                  <a:gd name="T6" fmla="*/ 0 w 9"/>
                  <a:gd name="T7" fmla="*/ 9 h 9"/>
                  <a:gd name="T8" fmla="*/ 9 w 9"/>
                  <a:gd name="T9" fmla="*/ 8 h 9"/>
                  <a:gd name="T10" fmla="*/ 9 w 9"/>
                  <a:gd name="T11" fmla="*/ 8 h 9"/>
                  <a:gd name="T12" fmla="*/ 9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9" y="0"/>
                    </a:moveTo>
                    <a:cubicBezTo>
                      <a:pt x="9" y="0"/>
                      <a:pt x="9" y="0"/>
                      <a:pt x="9" y="0"/>
                    </a:cubicBezTo>
                    <a:cubicBezTo>
                      <a:pt x="5" y="1"/>
                      <a:pt x="3" y="1"/>
                      <a:pt x="0" y="1"/>
                    </a:cubicBezTo>
                    <a:cubicBezTo>
                      <a:pt x="0" y="9"/>
                      <a:pt x="0" y="9"/>
                      <a:pt x="0" y="9"/>
                    </a:cubicBezTo>
                    <a:cubicBezTo>
                      <a:pt x="3" y="9"/>
                      <a:pt x="5" y="9"/>
                      <a:pt x="9" y="8"/>
                    </a:cubicBezTo>
                    <a:cubicBezTo>
                      <a:pt x="9" y="8"/>
                      <a:pt x="9" y="8"/>
                      <a:pt x="9" y="8"/>
                    </a:cubicBezTo>
                    <a:cubicBezTo>
                      <a:pt x="9" y="5"/>
                      <a:pt x="9" y="3"/>
                      <a:pt x="9" y="0"/>
                    </a:cubicBezTo>
                  </a:path>
                </a:pathLst>
              </a:custGeom>
              <a:solidFill>
                <a:srgbClr val="009B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9" name="ïṩḻïďè"/>
              <p:cNvSpPr/>
              <p:nvPr/>
            </p:nvSpPr>
            <p:spPr bwMode="auto">
              <a:xfrm>
                <a:off x="6484938" y="2620963"/>
                <a:ext cx="252413" cy="876300"/>
              </a:xfrm>
              <a:custGeom>
                <a:avLst/>
                <a:gdLst>
                  <a:gd name="T0" fmla="*/ 159 w 159"/>
                  <a:gd name="T1" fmla="*/ 540 h 552"/>
                  <a:gd name="T2" fmla="*/ 73 w 159"/>
                  <a:gd name="T3" fmla="*/ 490 h 552"/>
                  <a:gd name="T4" fmla="*/ 0 w 159"/>
                  <a:gd name="T5" fmla="*/ 552 h 552"/>
                  <a:gd name="T6" fmla="*/ 0 w 159"/>
                  <a:gd name="T7" fmla="*/ 12 h 552"/>
                  <a:gd name="T8" fmla="*/ 159 w 159"/>
                  <a:gd name="T9" fmla="*/ 0 h 552"/>
                  <a:gd name="T10" fmla="*/ 159 w 159"/>
                  <a:gd name="T11" fmla="*/ 540 h 552"/>
                </a:gdLst>
                <a:ahLst/>
                <a:cxnLst>
                  <a:cxn ang="0">
                    <a:pos x="T0" y="T1"/>
                  </a:cxn>
                  <a:cxn ang="0">
                    <a:pos x="T2" y="T3"/>
                  </a:cxn>
                  <a:cxn ang="0">
                    <a:pos x="T4" y="T5"/>
                  </a:cxn>
                  <a:cxn ang="0">
                    <a:pos x="T6" y="T7"/>
                  </a:cxn>
                  <a:cxn ang="0">
                    <a:pos x="T8" y="T9"/>
                  </a:cxn>
                  <a:cxn ang="0">
                    <a:pos x="T10" y="T11"/>
                  </a:cxn>
                </a:cxnLst>
                <a:rect l="0" t="0" r="r" b="b"/>
                <a:pathLst>
                  <a:path w="159" h="552">
                    <a:moveTo>
                      <a:pt x="159" y="540"/>
                    </a:moveTo>
                    <a:lnTo>
                      <a:pt x="73" y="490"/>
                    </a:lnTo>
                    <a:lnTo>
                      <a:pt x="0" y="552"/>
                    </a:lnTo>
                    <a:lnTo>
                      <a:pt x="0" y="12"/>
                    </a:lnTo>
                    <a:lnTo>
                      <a:pt x="159" y="0"/>
                    </a:lnTo>
                    <a:lnTo>
                      <a:pt x="159" y="540"/>
                    </a:lnTo>
                    <a:close/>
                  </a:path>
                </a:pathLst>
              </a:custGeom>
              <a:solidFill>
                <a:srgbClr val="FF780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0" name="ïşḻîdê"/>
              <p:cNvSpPr/>
              <p:nvPr/>
            </p:nvSpPr>
            <p:spPr bwMode="auto">
              <a:xfrm>
                <a:off x="6600826" y="2620963"/>
                <a:ext cx="136525" cy="857250"/>
              </a:xfrm>
              <a:custGeom>
                <a:avLst/>
                <a:gdLst>
                  <a:gd name="T0" fmla="*/ 13 w 86"/>
                  <a:gd name="T1" fmla="*/ 12 h 540"/>
                  <a:gd name="T2" fmla="*/ 0 w 86"/>
                  <a:gd name="T3" fmla="*/ 12 h 540"/>
                  <a:gd name="T4" fmla="*/ 0 w 86"/>
                  <a:gd name="T5" fmla="*/ 490 h 540"/>
                  <a:gd name="T6" fmla="*/ 86 w 86"/>
                  <a:gd name="T7" fmla="*/ 540 h 540"/>
                  <a:gd name="T8" fmla="*/ 86 w 86"/>
                  <a:gd name="T9" fmla="*/ 0 h 540"/>
                  <a:gd name="T10" fmla="*/ 13 w 86"/>
                  <a:gd name="T11" fmla="*/ 12 h 540"/>
                </a:gdLst>
                <a:ahLst/>
                <a:cxnLst>
                  <a:cxn ang="0">
                    <a:pos x="T0" y="T1"/>
                  </a:cxn>
                  <a:cxn ang="0">
                    <a:pos x="T2" y="T3"/>
                  </a:cxn>
                  <a:cxn ang="0">
                    <a:pos x="T4" y="T5"/>
                  </a:cxn>
                  <a:cxn ang="0">
                    <a:pos x="T6" y="T7"/>
                  </a:cxn>
                  <a:cxn ang="0">
                    <a:pos x="T8" y="T9"/>
                  </a:cxn>
                  <a:cxn ang="0">
                    <a:pos x="T10" y="T11"/>
                  </a:cxn>
                </a:cxnLst>
                <a:rect l="0" t="0" r="r" b="b"/>
                <a:pathLst>
                  <a:path w="86" h="540">
                    <a:moveTo>
                      <a:pt x="13" y="12"/>
                    </a:moveTo>
                    <a:lnTo>
                      <a:pt x="0" y="12"/>
                    </a:lnTo>
                    <a:lnTo>
                      <a:pt x="0" y="490"/>
                    </a:lnTo>
                    <a:lnTo>
                      <a:pt x="86" y="540"/>
                    </a:lnTo>
                    <a:lnTo>
                      <a:pt x="86" y="0"/>
                    </a:lnTo>
                    <a:lnTo>
                      <a:pt x="13" y="12"/>
                    </a:lnTo>
                    <a:close/>
                  </a:path>
                </a:pathLst>
              </a:custGeom>
              <a:solidFill>
                <a:srgbClr val="FF8C0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1" name="iš1îḓe"/>
              <p:cNvSpPr/>
              <p:nvPr/>
            </p:nvSpPr>
            <p:spPr bwMode="auto">
              <a:xfrm>
                <a:off x="7829551" y="2757488"/>
                <a:ext cx="407988" cy="1284288"/>
              </a:xfrm>
              <a:custGeom>
                <a:avLst/>
                <a:gdLst>
                  <a:gd name="T0" fmla="*/ 13 w 21"/>
                  <a:gd name="T1" fmla="*/ 66 h 66"/>
                  <a:gd name="T2" fmla="*/ 8 w 21"/>
                  <a:gd name="T3" fmla="*/ 61 h 66"/>
                  <a:gd name="T4" fmla="*/ 0 w 21"/>
                  <a:gd name="T5" fmla="*/ 7 h 66"/>
                  <a:gd name="T6" fmla="*/ 5 w 21"/>
                  <a:gd name="T7" fmla="*/ 0 h 66"/>
                  <a:gd name="T8" fmla="*/ 12 w 21"/>
                  <a:gd name="T9" fmla="*/ 5 h 66"/>
                  <a:gd name="T10" fmla="*/ 20 w 21"/>
                  <a:gd name="T11" fmla="*/ 59 h 66"/>
                  <a:gd name="T12" fmla="*/ 15 w 21"/>
                  <a:gd name="T13" fmla="*/ 66 h 66"/>
                  <a:gd name="T14" fmla="*/ 13 w 21"/>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6">
                    <a:moveTo>
                      <a:pt x="13" y="66"/>
                    </a:moveTo>
                    <a:cubicBezTo>
                      <a:pt x="10" y="65"/>
                      <a:pt x="9" y="63"/>
                      <a:pt x="8" y="61"/>
                    </a:cubicBezTo>
                    <a:cubicBezTo>
                      <a:pt x="0" y="7"/>
                      <a:pt x="0" y="7"/>
                      <a:pt x="0" y="7"/>
                    </a:cubicBezTo>
                    <a:cubicBezTo>
                      <a:pt x="0" y="4"/>
                      <a:pt x="2" y="1"/>
                      <a:pt x="5" y="0"/>
                    </a:cubicBezTo>
                    <a:cubicBezTo>
                      <a:pt x="8" y="0"/>
                      <a:pt x="11" y="2"/>
                      <a:pt x="12" y="5"/>
                    </a:cubicBezTo>
                    <a:cubicBezTo>
                      <a:pt x="20" y="59"/>
                      <a:pt x="20" y="59"/>
                      <a:pt x="20" y="59"/>
                    </a:cubicBezTo>
                    <a:cubicBezTo>
                      <a:pt x="21" y="62"/>
                      <a:pt x="18" y="65"/>
                      <a:pt x="15" y="66"/>
                    </a:cubicBezTo>
                    <a:cubicBezTo>
                      <a:pt x="14" y="66"/>
                      <a:pt x="13" y="66"/>
                      <a:pt x="13" y="66"/>
                    </a:cubicBezTo>
                    <a:close/>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2" name="îṡ1îḋê"/>
              <p:cNvSpPr/>
              <p:nvPr/>
            </p:nvSpPr>
            <p:spPr bwMode="auto">
              <a:xfrm>
                <a:off x="7556501" y="2679700"/>
                <a:ext cx="447675" cy="1322388"/>
              </a:xfrm>
              <a:custGeom>
                <a:avLst/>
                <a:gdLst>
                  <a:gd name="T0" fmla="*/ 14 w 23"/>
                  <a:gd name="T1" fmla="*/ 67 h 68"/>
                  <a:gd name="T2" fmla="*/ 9 w 23"/>
                  <a:gd name="T3" fmla="*/ 62 h 68"/>
                  <a:gd name="T4" fmla="*/ 1 w 23"/>
                  <a:gd name="T5" fmla="*/ 8 h 68"/>
                  <a:gd name="T6" fmla="*/ 6 w 23"/>
                  <a:gd name="T7" fmla="*/ 1 h 68"/>
                  <a:gd name="T8" fmla="*/ 14 w 23"/>
                  <a:gd name="T9" fmla="*/ 6 h 68"/>
                  <a:gd name="T10" fmla="*/ 22 w 23"/>
                  <a:gd name="T11" fmla="*/ 60 h 68"/>
                  <a:gd name="T12" fmla="*/ 17 w 23"/>
                  <a:gd name="T13" fmla="*/ 68 h 68"/>
                  <a:gd name="T14" fmla="*/ 14 w 23"/>
                  <a:gd name="T15" fmla="*/ 67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68">
                    <a:moveTo>
                      <a:pt x="14" y="67"/>
                    </a:moveTo>
                    <a:cubicBezTo>
                      <a:pt x="12" y="67"/>
                      <a:pt x="10" y="65"/>
                      <a:pt x="9" y="62"/>
                    </a:cubicBezTo>
                    <a:cubicBezTo>
                      <a:pt x="1" y="8"/>
                      <a:pt x="1" y="8"/>
                      <a:pt x="1" y="8"/>
                    </a:cubicBezTo>
                    <a:cubicBezTo>
                      <a:pt x="0" y="5"/>
                      <a:pt x="2" y="1"/>
                      <a:pt x="6" y="1"/>
                    </a:cubicBezTo>
                    <a:cubicBezTo>
                      <a:pt x="10" y="0"/>
                      <a:pt x="13" y="3"/>
                      <a:pt x="14" y="6"/>
                    </a:cubicBezTo>
                    <a:cubicBezTo>
                      <a:pt x="22" y="60"/>
                      <a:pt x="22" y="60"/>
                      <a:pt x="22" y="60"/>
                    </a:cubicBezTo>
                    <a:cubicBezTo>
                      <a:pt x="23" y="64"/>
                      <a:pt x="20" y="67"/>
                      <a:pt x="17" y="68"/>
                    </a:cubicBezTo>
                    <a:cubicBezTo>
                      <a:pt x="16" y="68"/>
                      <a:pt x="15" y="68"/>
                      <a:pt x="14" y="67"/>
                    </a:cubicBezTo>
                    <a:close/>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3" name="ï$1iḓê"/>
              <p:cNvSpPr/>
              <p:nvPr/>
            </p:nvSpPr>
            <p:spPr bwMode="auto">
              <a:xfrm>
                <a:off x="7342188" y="2874963"/>
                <a:ext cx="487363" cy="1284288"/>
              </a:xfrm>
              <a:custGeom>
                <a:avLst/>
                <a:gdLst>
                  <a:gd name="T0" fmla="*/ 17 w 25"/>
                  <a:gd name="T1" fmla="*/ 66 h 66"/>
                  <a:gd name="T2" fmla="*/ 13 w 25"/>
                  <a:gd name="T3" fmla="*/ 61 h 66"/>
                  <a:gd name="T4" fmla="*/ 1 w 25"/>
                  <a:gd name="T5" fmla="*/ 8 h 66"/>
                  <a:gd name="T6" fmla="*/ 5 w 25"/>
                  <a:gd name="T7" fmla="*/ 1 h 66"/>
                  <a:gd name="T8" fmla="*/ 12 w 25"/>
                  <a:gd name="T9" fmla="*/ 6 h 66"/>
                  <a:gd name="T10" fmla="*/ 25 w 25"/>
                  <a:gd name="T11" fmla="*/ 59 h 66"/>
                  <a:gd name="T12" fmla="*/ 20 w 25"/>
                  <a:gd name="T13" fmla="*/ 66 h 66"/>
                  <a:gd name="T14" fmla="*/ 17 w 25"/>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66">
                    <a:moveTo>
                      <a:pt x="17" y="66"/>
                    </a:moveTo>
                    <a:cubicBezTo>
                      <a:pt x="15" y="65"/>
                      <a:pt x="13" y="64"/>
                      <a:pt x="13" y="61"/>
                    </a:cubicBezTo>
                    <a:cubicBezTo>
                      <a:pt x="1" y="8"/>
                      <a:pt x="1" y="8"/>
                      <a:pt x="1" y="8"/>
                    </a:cubicBezTo>
                    <a:cubicBezTo>
                      <a:pt x="0" y="5"/>
                      <a:pt x="2" y="2"/>
                      <a:pt x="5" y="1"/>
                    </a:cubicBezTo>
                    <a:cubicBezTo>
                      <a:pt x="8" y="0"/>
                      <a:pt x="12" y="2"/>
                      <a:pt x="12" y="6"/>
                    </a:cubicBezTo>
                    <a:cubicBezTo>
                      <a:pt x="25" y="59"/>
                      <a:pt x="25" y="59"/>
                      <a:pt x="25" y="59"/>
                    </a:cubicBezTo>
                    <a:cubicBezTo>
                      <a:pt x="25" y="62"/>
                      <a:pt x="23" y="65"/>
                      <a:pt x="20" y="66"/>
                    </a:cubicBezTo>
                    <a:cubicBezTo>
                      <a:pt x="19" y="66"/>
                      <a:pt x="18" y="66"/>
                      <a:pt x="17" y="66"/>
                    </a:cubicBezTo>
                    <a:close/>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4" name="îŝlíḋé"/>
              <p:cNvSpPr/>
              <p:nvPr/>
            </p:nvSpPr>
            <p:spPr bwMode="auto">
              <a:xfrm>
                <a:off x="7186613" y="3127375"/>
                <a:ext cx="407988" cy="1303338"/>
              </a:xfrm>
              <a:custGeom>
                <a:avLst/>
                <a:gdLst>
                  <a:gd name="T0" fmla="*/ 14 w 21"/>
                  <a:gd name="T1" fmla="*/ 66 h 67"/>
                  <a:gd name="T2" fmla="*/ 9 w 21"/>
                  <a:gd name="T3" fmla="*/ 62 h 67"/>
                  <a:gd name="T4" fmla="*/ 1 w 21"/>
                  <a:gd name="T5" fmla="*/ 8 h 67"/>
                  <a:gd name="T6" fmla="*/ 6 w 21"/>
                  <a:gd name="T7" fmla="*/ 1 h 67"/>
                  <a:gd name="T8" fmla="*/ 12 w 21"/>
                  <a:gd name="T9" fmla="*/ 6 h 67"/>
                  <a:gd name="T10" fmla="*/ 21 w 21"/>
                  <a:gd name="T11" fmla="*/ 60 h 67"/>
                  <a:gd name="T12" fmla="*/ 16 w 21"/>
                  <a:gd name="T13" fmla="*/ 67 h 67"/>
                  <a:gd name="T14" fmla="*/ 14 w 21"/>
                  <a:gd name="T15" fmla="*/ 66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7">
                    <a:moveTo>
                      <a:pt x="14" y="66"/>
                    </a:moveTo>
                    <a:cubicBezTo>
                      <a:pt x="11" y="66"/>
                      <a:pt x="9" y="64"/>
                      <a:pt x="9" y="62"/>
                    </a:cubicBezTo>
                    <a:cubicBezTo>
                      <a:pt x="1" y="8"/>
                      <a:pt x="1" y="8"/>
                      <a:pt x="1" y="8"/>
                    </a:cubicBezTo>
                    <a:cubicBezTo>
                      <a:pt x="0" y="5"/>
                      <a:pt x="2" y="1"/>
                      <a:pt x="6" y="1"/>
                    </a:cubicBezTo>
                    <a:cubicBezTo>
                      <a:pt x="9" y="0"/>
                      <a:pt x="12" y="3"/>
                      <a:pt x="12" y="6"/>
                    </a:cubicBezTo>
                    <a:cubicBezTo>
                      <a:pt x="21" y="60"/>
                      <a:pt x="21" y="60"/>
                      <a:pt x="21" y="60"/>
                    </a:cubicBezTo>
                    <a:cubicBezTo>
                      <a:pt x="21" y="63"/>
                      <a:pt x="19" y="66"/>
                      <a:pt x="16" y="67"/>
                    </a:cubicBezTo>
                    <a:cubicBezTo>
                      <a:pt x="15" y="67"/>
                      <a:pt x="14" y="67"/>
                      <a:pt x="14" y="66"/>
                    </a:cubicBezTo>
                    <a:close/>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5" name="î$líḓe"/>
              <p:cNvSpPr/>
              <p:nvPr/>
            </p:nvSpPr>
            <p:spPr bwMode="auto">
              <a:xfrm>
                <a:off x="7243763" y="3302000"/>
                <a:ext cx="1071563" cy="1206500"/>
              </a:xfrm>
              <a:custGeom>
                <a:avLst/>
                <a:gdLst>
                  <a:gd name="T0" fmla="*/ 0 w 55"/>
                  <a:gd name="T1" fmla="*/ 12 h 62"/>
                  <a:gd name="T2" fmla="*/ 45 w 55"/>
                  <a:gd name="T3" fmla="*/ 0 h 62"/>
                  <a:gd name="T4" fmla="*/ 51 w 55"/>
                  <a:gd name="T5" fmla="*/ 12 h 62"/>
                  <a:gd name="T6" fmla="*/ 54 w 55"/>
                  <a:gd name="T7" fmla="*/ 31 h 62"/>
                  <a:gd name="T8" fmla="*/ 49 w 55"/>
                  <a:gd name="T9" fmla="*/ 62 h 62"/>
                  <a:gd name="T10" fmla="*/ 8 w 55"/>
                  <a:gd name="T11" fmla="*/ 62 h 62"/>
                  <a:gd name="T12" fmla="*/ 0 w 55"/>
                  <a:gd name="T13" fmla="*/ 12 h 62"/>
                </a:gdLst>
                <a:ahLst/>
                <a:cxnLst>
                  <a:cxn ang="0">
                    <a:pos x="T0" y="T1"/>
                  </a:cxn>
                  <a:cxn ang="0">
                    <a:pos x="T2" y="T3"/>
                  </a:cxn>
                  <a:cxn ang="0">
                    <a:pos x="T4" y="T5"/>
                  </a:cxn>
                  <a:cxn ang="0">
                    <a:pos x="T6" y="T7"/>
                  </a:cxn>
                  <a:cxn ang="0">
                    <a:pos x="T8" y="T9"/>
                  </a:cxn>
                  <a:cxn ang="0">
                    <a:pos x="T10" y="T11"/>
                  </a:cxn>
                  <a:cxn ang="0">
                    <a:pos x="T12" y="T13"/>
                  </a:cxn>
                </a:cxnLst>
                <a:rect l="0" t="0" r="r" b="b"/>
                <a:pathLst>
                  <a:path w="55" h="62">
                    <a:moveTo>
                      <a:pt x="0" y="12"/>
                    </a:moveTo>
                    <a:cubicBezTo>
                      <a:pt x="45" y="0"/>
                      <a:pt x="45" y="0"/>
                      <a:pt x="45" y="0"/>
                    </a:cubicBezTo>
                    <a:cubicBezTo>
                      <a:pt x="51" y="12"/>
                      <a:pt x="51" y="12"/>
                      <a:pt x="51" y="12"/>
                    </a:cubicBezTo>
                    <a:cubicBezTo>
                      <a:pt x="54" y="18"/>
                      <a:pt x="55" y="25"/>
                      <a:pt x="54" y="31"/>
                    </a:cubicBezTo>
                    <a:cubicBezTo>
                      <a:pt x="49" y="62"/>
                      <a:pt x="49" y="62"/>
                      <a:pt x="49" y="62"/>
                    </a:cubicBezTo>
                    <a:cubicBezTo>
                      <a:pt x="8" y="62"/>
                      <a:pt x="8" y="62"/>
                      <a:pt x="8" y="62"/>
                    </a:cubicBezTo>
                    <a:lnTo>
                      <a:pt x="0" y="12"/>
                    </a:lnTo>
                    <a:close/>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6" name="í$ḷïḋe"/>
              <p:cNvSpPr/>
              <p:nvPr/>
            </p:nvSpPr>
            <p:spPr bwMode="auto">
              <a:xfrm>
                <a:off x="7829551" y="2854325"/>
                <a:ext cx="96838" cy="623888"/>
              </a:xfrm>
              <a:custGeom>
                <a:avLst/>
                <a:gdLst>
                  <a:gd name="T0" fmla="*/ 0 w 5"/>
                  <a:gd name="T1" fmla="*/ 0 h 32"/>
                  <a:gd name="T2" fmla="*/ 4 w 5"/>
                  <a:gd name="T3" fmla="*/ 16 h 32"/>
                  <a:gd name="T4" fmla="*/ 5 w 5"/>
                  <a:gd name="T5" fmla="*/ 22 h 32"/>
                  <a:gd name="T6" fmla="*/ 5 w 5"/>
                  <a:gd name="T7" fmla="*/ 27 h 32"/>
                  <a:gd name="T8" fmla="*/ 5 w 5"/>
                  <a:gd name="T9" fmla="*/ 31 h 32"/>
                  <a:gd name="T10" fmla="*/ 5 w 5"/>
                  <a:gd name="T11" fmla="*/ 32 h 32"/>
                  <a:gd name="T12" fmla="*/ 5 w 5"/>
                  <a:gd name="T13" fmla="*/ 32 h 32"/>
                  <a:gd name="T14" fmla="*/ 5 w 5"/>
                  <a:gd name="T15" fmla="*/ 31 h 32"/>
                  <a:gd name="T16" fmla="*/ 3 w 5"/>
                  <a:gd name="T17" fmla="*/ 27 h 32"/>
                  <a:gd name="T18" fmla="*/ 2 w 5"/>
                  <a:gd name="T19" fmla="*/ 22 h 32"/>
                  <a:gd name="T20" fmla="*/ 2 w 5"/>
                  <a:gd name="T21" fmla="*/ 16 h 32"/>
                  <a:gd name="T22" fmla="*/ 0 w 5"/>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32">
                    <a:moveTo>
                      <a:pt x="0" y="0"/>
                    </a:moveTo>
                    <a:cubicBezTo>
                      <a:pt x="0" y="0"/>
                      <a:pt x="2" y="8"/>
                      <a:pt x="4" y="16"/>
                    </a:cubicBezTo>
                    <a:cubicBezTo>
                      <a:pt x="4" y="18"/>
                      <a:pt x="4" y="20"/>
                      <a:pt x="5" y="22"/>
                    </a:cubicBezTo>
                    <a:cubicBezTo>
                      <a:pt x="5" y="24"/>
                      <a:pt x="5" y="25"/>
                      <a:pt x="5" y="27"/>
                    </a:cubicBezTo>
                    <a:cubicBezTo>
                      <a:pt x="5" y="28"/>
                      <a:pt x="5" y="30"/>
                      <a:pt x="5" y="31"/>
                    </a:cubicBezTo>
                    <a:cubicBezTo>
                      <a:pt x="5" y="31"/>
                      <a:pt x="5" y="32"/>
                      <a:pt x="5" y="32"/>
                    </a:cubicBezTo>
                    <a:cubicBezTo>
                      <a:pt x="5" y="32"/>
                      <a:pt x="5" y="32"/>
                      <a:pt x="5" y="32"/>
                    </a:cubicBezTo>
                    <a:cubicBezTo>
                      <a:pt x="5" y="32"/>
                      <a:pt x="5" y="31"/>
                      <a:pt x="5" y="31"/>
                    </a:cubicBezTo>
                    <a:cubicBezTo>
                      <a:pt x="4" y="30"/>
                      <a:pt x="4" y="29"/>
                      <a:pt x="3" y="27"/>
                    </a:cubicBezTo>
                    <a:cubicBezTo>
                      <a:pt x="3" y="26"/>
                      <a:pt x="3" y="24"/>
                      <a:pt x="2" y="22"/>
                    </a:cubicBezTo>
                    <a:cubicBezTo>
                      <a:pt x="2" y="20"/>
                      <a:pt x="2" y="18"/>
                      <a:pt x="2" y="16"/>
                    </a:cubicBezTo>
                    <a:cubicBezTo>
                      <a:pt x="1" y="8"/>
                      <a:pt x="0" y="0"/>
                      <a:pt x="0" y="0"/>
                    </a:cubicBezTo>
                    <a:close/>
                  </a:path>
                </a:pathLst>
              </a:custGeom>
              <a:solidFill>
                <a:srgbClr val="F5CDA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7" name="ïṧľîḍè"/>
              <p:cNvSpPr/>
              <p:nvPr/>
            </p:nvSpPr>
            <p:spPr bwMode="auto">
              <a:xfrm>
                <a:off x="7594601" y="3030538"/>
                <a:ext cx="98425" cy="504825"/>
              </a:xfrm>
              <a:custGeom>
                <a:avLst/>
                <a:gdLst>
                  <a:gd name="T0" fmla="*/ 0 w 5"/>
                  <a:gd name="T1" fmla="*/ 0 h 26"/>
                  <a:gd name="T2" fmla="*/ 3 w 5"/>
                  <a:gd name="T3" fmla="*/ 13 h 26"/>
                  <a:gd name="T4" fmla="*/ 4 w 5"/>
                  <a:gd name="T5" fmla="*/ 18 h 26"/>
                  <a:gd name="T6" fmla="*/ 5 w 5"/>
                  <a:gd name="T7" fmla="*/ 22 h 26"/>
                  <a:gd name="T8" fmla="*/ 5 w 5"/>
                  <a:gd name="T9" fmla="*/ 25 h 26"/>
                  <a:gd name="T10" fmla="*/ 5 w 5"/>
                  <a:gd name="T11" fmla="*/ 26 h 26"/>
                  <a:gd name="T12" fmla="*/ 4 w 5"/>
                  <a:gd name="T13" fmla="*/ 26 h 26"/>
                  <a:gd name="T14" fmla="*/ 4 w 5"/>
                  <a:gd name="T15" fmla="*/ 25 h 26"/>
                  <a:gd name="T16" fmla="*/ 3 w 5"/>
                  <a:gd name="T17" fmla="*/ 23 h 26"/>
                  <a:gd name="T18" fmla="*/ 2 w 5"/>
                  <a:gd name="T19" fmla="*/ 18 h 26"/>
                  <a:gd name="T20" fmla="*/ 1 w 5"/>
                  <a:gd name="T21" fmla="*/ 14 h 26"/>
                  <a:gd name="T22" fmla="*/ 0 w 5"/>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6">
                    <a:moveTo>
                      <a:pt x="0" y="0"/>
                    </a:moveTo>
                    <a:cubicBezTo>
                      <a:pt x="0" y="0"/>
                      <a:pt x="2" y="7"/>
                      <a:pt x="3" y="13"/>
                    </a:cubicBezTo>
                    <a:cubicBezTo>
                      <a:pt x="4" y="15"/>
                      <a:pt x="4" y="16"/>
                      <a:pt x="4" y="18"/>
                    </a:cubicBezTo>
                    <a:cubicBezTo>
                      <a:pt x="4" y="20"/>
                      <a:pt x="5" y="21"/>
                      <a:pt x="5" y="22"/>
                    </a:cubicBezTo>
                    <a:cubicBezTo>
                      <a:pt x="5" y="23"/>
                      <a:pt x="5" y="25"/>
                      <a:pt x="5" y="25"/>
                    </a:cubicBezTo>
                    <a:cubicBezTo>
                      <a:pt x="5" y="26"/>
                      <a:pt x="5" y="26"/>
                      <a:pt x="5" y="26"/>
                    </a:cubicBezTo>
                    <a:cubicBezTo>
                      <a:pt x="4" y="26"/>
                      <a:pt x="4" y="26"/>
                      <a:pt x="4" y="26"/>
                    </a:cubicBezTo>
                    <a:cubicBezTo>
                      <a:pt x="4" y="26"/>
                      <a:pt x="4" y="26"/>
                      <a:pt x="4" y="25"/>
                    </a:cubicBezTo>
                    <a:cubicBezTo>
                      <a:pt x="3" y="25"/>
                      <a:pt x="3" y="24"/>
                      <a:pt x="3" y="23"/>
                    </a:cubicBezTo>
                    <a:cubicBezTo>
                      <a:pt x="2" y="21"/>
                      <a:pt x="2" y="20"/>
                      <a:pt x="2" y="18"/>
                    </a:cubicBezTo>
                    <a:cubicBezTo>
                      <a:pt x="2" y="17"/>
                      <a:pt x="1" y="15"/>
                      <a:pt x="1" y="14"/>
                    </a:cubicBezTo>
                    <a:cubicBezTo>
                      <a:pt x="0" y="7"/>
                      <a:pt x="0" y="0"/>
                      <a:pt x="0" y="0"/>
                    </a:cubicBezTo>
                    <a:close/>
                  </a:path>
                </a:pathLst>
              </a:custGeom>
              <a:solidFill>
                <a:srgbClr val="F5CDA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8" name="iṡlidé"/>
              <p:cNvSpPr/>
              <p:nvPr/>
            </p:nvSpPr>
            <p:spPr bwMode="auto">
              <a:xfrm>
                <a:off x="7380288" y="3165475"/>
                <a:ext cx="117475" cy="487363"/>
              </a:xfrm>
              <a:custGeom>
                <a:avLst/>
                <a:gdLst>
                  <a:gd name="T0" fmla="*/ 0 w 6"/>
                  <a:gd name="T1" fmla="*/ 0 h 25"/>
                  <a:gd name="T2" fmla="*/ 4 w 6"/>
                  <a:gd name="T3" fmla="*/ 12 h 25"/>
                  <a:gd name="T4" fmla="*/ 5 w 6"/>
                  <a:gd name="T5" fmla="*/ 17 h 25"/>
                  <a:gd name="T6" fmla="*/ 6 w 6"/>
                  <a:gd name="T7" fmla="*/ 21 h 25"/>
                  <a:gd name="T8" fmla="*/ 6 w 6"/>
                  <a:gd name="T9" fmla="*/ 23 h 25"/>
                  <a:gd name="T10" fmla="*/ 6 w 6"/>
                  <a:gd name="T11" fmla="*/ 25 h 25"/>
                  <a:gd name="T12" fmla="*/ 6 w 6"/>
                  <a:gd name="T13" fmla="*/ 25 h 25"/>
                  <a:gd name="T14" fmla="*/ 5 w 6"/>
                  <a:gd name="T15" fmla="*/ 24 h 25"/>
                  <a:gd name="T16" fmla="*/ 4 w 6"/>
                  <a:gd name="T17" fmla="*/ 21 h 25"/>
                  <a:gd name="T18" fmla="*/ 3 w 6"/>
                  <a:gd name="T19" fmla="*/ 17 h 25"/>
                  <a:gd name="T20" fmla="*/ 2 w 6"/>
                  <a:gd name="T21" fmla="*/ 13 h 25"/>
                  <a:gd name="T22" fmla="*/ 0 w 6"/>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25">
                    <a:moveTo>
                      <a:pt x="0" y="0"/>
                    </a:moveTo>
                    <a:cubicBezTo>
                      <a:pt x="0" y="0"/>
                      <a:pt x="2" y="6"/>
                      <a:pt x="4" y="12"/>
                    </a:cubicBezTo>
                    <a:cubicBezTo>
                      <a:pt x="4" y="14"/>
                      <a:pt x="5" y="15"/>
                      <a:pt x="5" y="17"/>
                    </a:cubicBezTo>
                    <a:cubicBezTo>
                      <a:pt x="5" y="18"/>
                      <a:pt x="6" y="19"/>
                      <a:pt x="6" y="21"/>
                    </a:cubicBezTo>
                    <a:cubicBezTo>
                      <a:pt x="6" y="22"/>
                      <a:pt x="6" y="23"/>
                      <a:pt x="6" y="23"/>
                    </a:cubicBezTo>
                    <a:cubicBezTo>
                      <a:pt x="6" y="24"/>
                      <a:pt x="6" y="25"/>
                      <a:pt x="6" y="25"/>
                    </a:cubicBezTo>
                    <a:cubicBezTo>
                      <a:pt x="6" y="25"/>
                      <a:pt x="6" y="25"/>
                      <a:pt x="6" y="25"/>
                    </a:cubicBezTo>
                    <a:cubicBezTo>
                      <a:pt x="6" y="25"/>
                      <a:pt x="5" y="24"/>
                      <a:pt x="5" y="24"/>
                    </a:cubicBezTo>
                    <a:cubicBezTo>
                      <a:pt x="5" y="23"/>
                      <a:pt x="4" y="22"/>
                      <a:pt x="4" y="21"/>
                    </a:cubicBezTo>
                    <a:cubicBezTo>
                      <a:pt x="3" y="20"/>
                      <a:pt x="3" y="19"/>
                      <a:pt x="3" y="17"/>
                    </a:cubicBezTo>
                    <a:cubicBezTo>
                      <a:pt x="2" y="16"/>
                      <a:pt x="2" y="14"/>
                      <a:pt x="2" y="13"/>
                    </a:cubicBezTo>
                    <a:cubicBezTo>
                      <a:pt x="1" y="7"/>
                      <a:pt x="0" y="0"/>
                      <a:pt x="0" y="0"/>
                    </a:cubicBezTo>
                    <a:close/>
                  </a:path>
                </a:pathLst>
              </a:custGeom>
              <a:solidFill>
                <a:srgbClr val="F5CDA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9" name="íŝliďè"/>
              <p:cNvSpPr/>
              <p:nvPr/>
            </p:nvSpPr>
            <p:spPr bwMode="auto">
              <a:xfrm>
                <a:off x="7283451" y="4470400"/>
                <a:ext cx="1031875" cy="368300"/>
              </a:xfrm>
              <a:custGeom>
                <a:avLst/>
                <a:gdLst>
                  <a:gd name="T0" fmla="*/ 650 w 650"/>
                  <a:gd name="T1" fmla="*/ 232 h 232"/>
                  <a:gd name="T2" fmla="*/ 0 w 650"/>
                  <a:gd name="T3" fmla="*/ 232 h 232"/>
                  <a:gd name="T4" fmla="*/ 0 w 650"/>
                  <a:gd name="T5" fmla="*/ 12 h 232"/>
                  <a:gd name="T6" fmla="*/ 650 w 650"/>
                  <a:gd name="T7" fmla="*/ 0 h 232"/>
                  <a:gd name="T8" fmla="*/ 650 w 650"/>
                  <a:gd name="T9" fmla="*/ 232 h 232"/>
                </a:gdLst>
                <a:ahLst/>
                <a:cxnLst>
                  <a:cxn ang="0">
                    <a:pos x="T0" y="T1"/>
                  </a:cxn>
                  <a:cxn ang="0">
                    <a:pos x="T2" y="T3"/>
                  </a:cxn>
                  <a:cxn ang="0">
                    <a:pos x="T4" y="T5"/>
                  </a:cxn>
                  <a:cxn ang="0">
                    <a:pos x="T6" y="T7"/>
                  </a:cxn>
                  <a:cxn ang="0">
                    <a:pos x="T8" y="T9"/>
                  </a:cxn>
                </a:cxnLst>
                <a:rect l="0" t="0" r="r" b="b"/>
                <a:pathLst>
                  <a:path w="650" h="232">
                    <a:moveTo>
                      <a:pt x="650" y="232"/>
                    </a:moveTo>
                    <a:lnTo>
                      <a:pt x="0" y="232"/>
                    </a:lnTo>
                    <a:lnTo>
                      <a:pt x="0" y="12"/>
                    </a:lnTo>
                    <a:lnTo>
                      <a:pt x="650" y="0"/>
                    </a:lnTo>
                    <a:lnTo>
                      <a:pt x="650" y="232"/>
                    </a:lnTo>
                    <a:close/>
                  </a:path>
                </a:pathLst>
              </a:custGeom>
              <a:solidFill>
                <a:srgbClr val="F5F5F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70" name="ïŝļîďé"/>
              <p:cNvSpPr/>
              <p:nvPr/>
            </p:nvSpPr>
            <p:spPr bwMode="auto">
              <a:xfrm>
                <a:off x="7283451" y="4781550"/>
                <a:ext cx="1031875" cy="973138"/>
              </a:xfrm>
              <a:prstGeom prst="rect">
                <a:avLst/>
              </a:prstGeom>
              <a:solidFill>
                <a:srgbClr val="00829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171" name="ïsļiḋe"/>
              <p:cNvSpPr/>
              <p:nvPr/>
            </p:nvSpPr>
            <p:spPr bwMode="auto">
              <a:xfrm>
                <a:off x="7770813" y="4781550"/>
                <a:ext cx="544513" cy="973138"/>
              </a:xfrm>
              <a:prstGeom prst="rect">
                <a:avLst/>
              </a:prstGeom>
              <a:solidFill>
                <a:srgbClr val="008CA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172" name="išḻiḋê"/>
              <p:cNvSpPr/>
              <p:nvPr/>
            </p:nvSpPr>
            <p:spPr bwMode="auto">
              <a:xfrm>
                <a:off x="3971926" y="2757488"/>
                <a:ext cx="407988" cy="1284288"/>
              </a:xfrm>
              <a:custGeom>
                <a:avLst/>
                <a:gdLst>
                  <a:gd name="T0" fmla="*/ 8 w 21"/>
                  <a:gd name="T1" fmla="*/ 66 h 66"/>
                  <a:gd name="T2" fmla="*/ 12 w 21"/>
                  <a:gd name="T3" fmla="*/ 61 h 66"/>
                  <a:gd name="T4" fmla="*/ 21 w 21"/>
                  <a:gd name="T5" fmla="*/ 7 h 66"/>
                  <a:gd name="T6" fmla="*/ 16 w 21"/>
                  <a:gd name="T7" fmla="*/ 0 h 66"/>
                  <a:gd name="T8" fmla="*/ 9 w 21"/>
                  <a:gd name="T9" fmla="*/ 5 h 66"/>
                  <a:gd name="T10" fmla="*/ 1 w 21"/>
                  <a:gd name="T11" fmla="*/ 59 h 66"/>
                  <a:gd name="T12" fmla="*/ 6 w 21"/>
                  <a:gd name="T13" fmla="*/ 66 h 66"/>
                  <a:gd name="T14" fmla="*/ 8 w 21"/>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6">
                    <a:moveTo>
                      <a:pt x="8" y="66"/>
                    </a:moveTo>
                    <a:cubicBezTo>
                      <a:pt x="10" y="65"/>
                      <a:pt x="12" y="63"/>
                      <a:pt x="12" y="61"/>
                    </a:cubicBezTo>
                    <a:cubicBezTo>
                      <a:pt x="21" y="7"/>
                      <a:pt x="21" y="7"/>
                      <a:pt x="21" y="7"/>
                    </a:cubicBezTo>
                    <a:cubicBezTo>
                      <a:pt x="21" y="4"/>
                      <a:pt x="19" y="1"/>
                      <a:pt x="16" y="0"/>
                    </a:cubicBezTo>
                    <a:cubicBezTo>
                      <a:pt x="12" y="0"/>
                      <a:pt x="9" y="2"/>
                      <a:pt x="9" y="5"/>
                    </a:cubicBezTo>
                    <a:cubicBezTo>
                      <a:pt x="1" y="59"/>
                      <a:pt x="1" y="59"/>
                      <a:pt x="1" y="59"/>
                    </a:cubicBezTo>
                    <a:cubicBezTo>
                      <a:pt x="0" y="62"/>
                      <a:pt x="2" y="65"/>
                      <a:pt x="6" y="66"/>
                    </a:cubicBezTo>
                    <a:cubicBezTo>
                      <a:pt x="6" y="66"/>
                      <a:pt x="7" y="66"/>
                      <a:pt x="8" y="66"/>
                    </a:cubicBezTo>
                    <a:close/>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73" name="îšlïḋê"/>
              <p:cNvSpPr/>
              <p:nvPr/>
            </p:nvSpPr>
            <p:spPr bwMode="auto">
              <a:xfrm>
                <a:off x="4205288" y="2679700"/>
                <a:ext cx="447675" cy="1322388"/>
              </a:xfrm>
              <a:custGeom>
                <a:avLst/>
                <a:gdLst>
                  <a:gd name="T0" fmla="*/ 8 w 23"/>
                  <a:gd name="T1" fmla="*/ 67 h 68"/>
                  <a:gd name="T2" fmla="*/ 13 w 23"/>
                  <a:gd name="T3" fmla="*/ 62 h 68"/>
                  <a:gd name="T4" fmla="*/ 22 w 23"/>
                  <a:gd name="T5" fmla="*/ 8 h 68"/>
                  <a:gd name="T6" fmla="*/ 17 w 23"/>
                  <a:gd name="T7" fmla="*/ 1 h 68"/>
                  <a:gd name="T8" fmla="*/ 9 w 23"/>
                  <a:gd name="T9" fmla="*/ 6 h 68"/>
                  <a:gd name="T10" fmla="*/ 0 w 23"/>
                  <a:gd name="T11" fmla="*/ 60 h 68"/>
                  <a:gd name="T12" fmla="*/ 6 w 23"/>
                  <a:gd name="T13" fmla="*/ 68 h 68"/>
                  <a:gd name="T14" fmla="*/ 8 w 23"/>
                  <a:gd name="T15" fmla="*/ 67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68">
                    <a:moveTo>
                      <a:pt x="8" y="67"/>
                    </a:moveTo>
                    <a:cubicBezTo>
                      <a:pt x="11" y="67"/>
                      <a:pt x="13" y="65"/>
                      <a:pt x="13" y="62"/>
                    </a:cubicBezTo>
                    <a:cubicBezTo>
                      <a:pt x="22" y="8"/>
                      <a:pt x="22" y="8"/>
                      <a:pt x="22" y="8"/>
                    </a:cubicBezTo>
                    <a:cubicBezTo>
                      <a:pt x="23" y="5"/>
                      <a:pt x="20" y="1"/>
                      <a:pt x="17" y="1"/>
                    </a:cubicBezTo>
                    <a:cubicBezTo>
                      <a:pt x="13" y="0"/>
                      <a:pt x="10" y="3"/>
                      <a:pt x="9" y="6"/>
                    </a:cubicBezTo>
                    <a:cubicBezTo>
                      <a:pt x="0" y="60"/>
                      <a:pt x="0" y="60"/>
                      <a:pt x="0" y="60"/>
                    </a:cubicBezTo>
                    <a:cubicBezTo>
                      <a:pt x="0" y="64"/>
                      <a:pt x="2" y="67"/>
                      <a:pt x="6" y="68"/>
                    </a:cubicBezTo>
                    <a:cubicBezTo>
                      <a:pt x="7" y="68"/>
                      <a:pt x="8" y="68"/>
                      <a:pt x="8" y="67"/>
                    </a:cubicBezTo>
                    <a:close/>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74" name="íṣ1îde"/>
              <p:cNvSpPr/>
              <p:nvPr/>
            </p:nvSpPr>
            <p:spPr bwMode="auto">
              <a:xfrm>
                <a:off x="4360863" y="2874963"/>
                <a:ext cx="506413" cy="1284288"/>
              </a:xfrm>
              <a:custGeom>
                <a:avLst/>
                <a:gdLst>
                  <a:gd name="T0" fmla="*/ 8 w 26"/>
                  <a:gd name="T1" fmla="*/ 66 h 66"/>
                  <a:gd name="T2" fmla="*/ 13 w 26"/>
                  <a:gd name="T3" fmla="*/ 61 h 66"/>
                  <a:gd name="T4" fmla="*/ 25 w 26"/>
                  <a:gd name="T5" fmla="*/ 8 h 66"/>
                  <a:gd name="T6" fmla="*/ 20 w 26"/>
                  <a:gd name="T7" fmla="*/ 1 h 66"/>
                  <a:gd name="T8" fmla="*/ 13 w 26"/>
                  <a:gd name="T9" fmla="*/ 6 h 66"/>
                  <a:gd name="T10" fmla="*/ 1 w 26"/>
                  <a:gd name="T11" fmla="*/ 59 h 66"/>
                  <a:gd name="T12" fmla="*/ 6 w 26"/>
                  <a:gd name="T13" fmla="*/ 66 h 66"/>
                  <a:gd name="T14" fmla="*/ 8 w 26"/>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66">
                    <a:moveTo>
                      <a:pt x="8" y="66"/>
                    </a:moveTo>
                    <a:cubicBezTo>
                      <a:pt x="10" y="65"/>
                      <a:pt x="12" y="64"/>
                      <a:pt x="13" y="61"/>
                    </a:cubicBezTo>
                    <a:cubicBezTo>
                      <a:pt x="25" y="8"/>
                      <a:pt x="25" y="8"/>
                      <a:pt x="25" y="8"/>
                    </a:cubicBezTo>
                    <a:cubicBezTo>
                      <a:pt x="26" y="5"/>
                      <a:pt x="24" y="2"/>
                      <a:pt x="20" y="1"/>
                    </a:cubicBezTo>
                    <a:cubicBezTo>
                      <a:pt x="17" y="0"/>
                      <a:pt x="14" y="2"/>
                      <a:pt x="13" y="6"/>
                    </a:cubicBezTo>
                    <a:cubicBezTo>
                      <a:pt x="1" y="59"/>
                      <a:pt x="1" y="59"/>
                      <a:pt x="1" y="59"/>
                    </a:cubicBezTo>
                    <a:cubicBezTo>
                      <a:pt x="0" y="62"/>
                      <a:pt x="2" y="65"/>
                      <a:pt x="6" y="66"/>
                    </a:cubicBezTo>
                    <a:cubicBezTo>
                      <a:pt x="7" y="66"/>
                      <a:pt x="7" y="66"/>
                      <a:pt x="8" y="66"/>
                    </a:cubicBezTo>
                    <a:close/>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75" name="ï$líḋé"/>
              <p:cNvSpPr/>
              <p:nvPr/>
            </p:nvSpPr>
            <p:spPr bwMode="auto">
              <a:xfrm>
                <a:off x="4594226" y="3127375"/>
                <a:ext cx="428625" cy="1303338"/>
              </a:xfrm>
              <a:custGeom>
                <a:avLst/>
                <a:gdLst>
                  <a:gd name="T0" fmla="*/ 8 w 22"/>
                  <a:gd name="T1" fmla="*/ 66 h 67"/>
                  <a:gd name="T2" fmla="*/ 13 w 22"/>
                  <a:gd name="T3" fmla="*/ 62 h 67"/>
                  <a:gd name="T4" fmla="*/ 21 w 22"/>
                  <a:gd name="T5" fmla="*/ 8 h 67"/>
                  <a:gd name="T6" fmla="*/ 16 w 22"/>
                  <a:gd name="T7" fmla="*/ 1 h 67"/>
                  <a:gd name="T8" fmla="*/ 9 w 22"/>
                  <a:gd name="T9" fmla="*/ 6 h 67"/>
                  <a:gd name="T10" fmla="*/ 1 w 22"/>
                  <a:gd name="T11" fmla="*/ 60 h 67"/>
                  <a:gd name="T12" fmla="*/ 6 w 22"/>
                  <a:gd name="T13" fmla="*/ 67 h 67"/>
                  <a:gd name="T14" fmla="*/ 8 w 22"/>
                  <a:gd name="T15" fmla="*/ 66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67">
                    <a:moveTo>
                      <a:pt x="8" y="66"/>
                    </a:moveTo>
                    <a:cubicBezTo>
                      <a:pt x="10" y="66"/>
                      <a:pt x="12" y="64"/>
                      <a:pt x="13" y="62"/>
                    </a:cubicBezTo>
                    <a:cubicBezTo>
                      <a:pt x="21" y="8"/>
                      <a:pt x="21" y="8"/>
                      <a:pt x="21" y="8"/>
                    </a:cubicBezTo>
                    <a:cubicBezTo>
                      <a:pt x="22" y="5"/>
                      <a:pt x="19" y="1"/>
                      <a:pt x="16" y="1"/>
                    </a:cubicBezTo>
                    <a:cubicBezTo>
                      <a:pt x="13" y="0"/>
                      <a:pt x="10" y="3"/>
                      <a:pt x="9" y="6"/>
                    </a:cubicBezTo>
                    <a:cubicBezTo>
                      <a:pt x="1" y="60"/>
                      <a:pt x="1" y="60"/>
                      <a:pt x="1" y="60"/>
                    </a:cubicBezTo>
                    <a:cubicBezTo>
                      <a:pt x="0" y="63"/>
                      <a:pt x="3" y="66"/>
                      <a:pt x="6" y="67"/>
                    </a:cubicBezTo>
                    <a:cubicBezTo>
                      <a:pt x="7" y="67"/>
                      <a:pt x="7" y="67"/>
                      <a:pt x="8" y="66"/>
                    </a:cubicBezTo>
                    <a:close/>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76" name="íṡḷïďè"/>
              <p:cNvSpPr/>
              <p:nvPr/>
            </p:nvSpPr>
            <p:spPr bwMode="auto">
              <a:xfrm>
                <a:off x="3894138" y="3302000"/>
                <a:ext cx="1071563" cy="1206500"/>
              </a:xfrm>
              <a:custGeom>
                <a:avLst/>
                <a:gdLst>
                  <a:gd name="T0" fmla="*/ 55 w 55"/>
                  <a:gd name="T1" fmla="*/ 12 h 62"/>
                  <a:gd name="T2" fmla="*/ 9 w 55"/>
                  <a:gd name="T3" fmla="*/ 0 h 62"/>
                  <a:gd name="T4" fmla="*/ 4 w 55"/>
                  <a:gd name="T5" fmla="*/ 12 h 62"/>
                  <a:gd name="T6" fmla="*/ 1 w 55"/>
                  <a:gd name="T7" fmla="*/ 31 h 62"/>
                  <a:gd name="T8" fmla="*/ 6 w 55"/>
                  <a:gd name="T9" fmla="*/ 62 h 62"/>
                  <a:gd name="T10" fmla="*/ 47 w 55"/>
                  <a:gd name="T11" fmla="*/ 62 h 62"/>
                  <a:gd name="T12" fmla="*/ 55 w 55"/>
                  <a:gd name="T13" fmla="*/ 12 h 62"/>
                </a:gdLst>
                <a:ahLst/>
                <a:cxnLst>
                  <a:cxn ang="0">
                    <a:pos x="T0" y="T1"/>
                  </a:cxn>
                  <a:cxn ang="0">
                    <a:pos x="T2" y="T3"/>
                  </a:cxn>
                  <a:cxn ang="0">
                    <a:pos x="T4" y="T5"/>
                  </a:cxn>
                  <a:cxn ang="0">
                    <a:pos x="T6" y="T7"/>
                  </a:cxn>
                  <a:cxn ang="0">
                    <a:pos x="T8" y="T9"/>
                  </a:cxn>
                  <a:cxn ang="0">
                    <a:pos x="T10" y="T11"/>
                  </a:cxn>
                  <a:cxn ang="0">
                    <a:pos x="T12" y="T13"/>
                  </a:cxn>
                </a:cxnLst>
                <a:rect l="0" t="0" r="r" b="b"/>
                <a:pathLst>
                  <a:path w="55" h="62">
                    <a:moveTo>
                      <a:pt x="55" y="12"/>
                    </a:moveTo>
                    <a:cubicBezTo>
                      <a:pt x="9" y="0"/>
                      <a:pt x="9" y="0"/>
                      <a:pt x="9" y="0"/>
                    </a:cubicBezTo>
                    <a:cubicBezTo>
                      <a:pt x="4" y="12"/>
                      <a:pt x="4" y="12"/>
                      <a:pt x="4" y="12"/>
                    </a:cubicBezTo>
                    <a:cubicBezTo>
                      <a:pt x="1" y="18"/>
                      <a:pt x="0" y="25"/>
                      <a:pt x="1" y="31"/>
                    </a:cubicBezTo>
                    <a:cubicBezTo>
                      <a:pt x="6" y="62"/>
                      <a:pt x="6" y="62"/>
                      <a:pt x="6" y="62"/>
                    </a:cubicBezTo>
                    <a:cubicBezTo>
                      <a:pt x="47" y="62"/>
                      <a:pt x="47" y="62"/>
                      <a:pt x="47" y="62"/>
                    </a:cubicBezTo>
                    <a:lnTo>
                      <a:pt x="55" y="12"/>
                    </a:lnTo>
                    <a:close/>
                  </a:path>
                </a:pathLst>
              </a:custGeom>
              <a:solidFill>
                <a:srgbClr val="FED9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77" name="î$1iďè"/>
              <p:cNvSpPr/>
              <p:nvPr/>
            </p:nvSpPr>
            <p:spPr bwMode="auto">
              <a:xfrm>
                <a:off x="4264026" y="2854325"/>
                <a:ext cx="115888" cy="623888"/>
              </a:xfrm>
              <a:custGeom>
                <a:avLst/>
                <a:gdLst>
                  <a:gd name="T0" fmla="*/ 6 w 6"/>
                  <a:gd name="T1" fmla="*/ 0 h 32"/>
                  <a:gd name="T2" fmla="*/ 4 w 6"/>
                  <a:gd name="T3" fmla="*/ 16 h 32"/>
                  <a:gd name="T4" fmla="*/ 3 w 6"/>
                  <a:gd name="T5" fmla="*/ 22 h 32"/>
                  <a:gd name="T6" fmla="*/ 2 w 6"/>
                  <a:gd name="T7" fmla="*/ 27 h 32"/>
                  <a:gd name="T8" fmla="*/ 1 w 6"/>
                  <a:gd name="T9" fmla="*/ 31 h 32"/>
                  <a:gd name="T10" fmla="*/ 1 w 6"/>
                  <a:gd name="T11" fmla="*/ 32 h 32"/>
                  <a:gd name="T12" fmla="*/ 0 w 6"/>
                  <a:gd name="T13" fmla="*/ 32 h 32"/>
                  <a:gd name="T14" fmla="*/ 0 w 6"/>
                  <a:gd name="T15" fmla="*/ 31 h 32"/>
                  <a:gd name="T16" fmla="*/ 0 w 6"/>
                  <a:gd name="T17" fmla="*/ 27 h 32"/>
                  <a:gd name="T18" fmla="*/ 1 w 6"/>
                  <a:gd name="T19" fmla="*/ 22 h 32"/>
                  <a:gd name="T20" fmla="*/ 2 w 6"/>
                  <a:gd name="T21" fmla="*/ 16 h 32"/>
                  <a:gd name="T22" fmla="*/ 6 w 6"/>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2">
                    <a:moveTo>
                      <a:pt x="6" y="0"/>
                    </a:moveTo>
                    <a:cubicBezTo>
                      <a:pt x="6" y="0"/>
                      <a:pt x="5" y="8"/>
                      <a:pt x="4" y="16"/>
                    </a:cubicBezTo>
                    <a:cubicBezTo>
                      <a:pt x="4" y="18"/>
                      <a:pt x="4" y="20"/>
                      <a:pt x="3" y="22"/>
                    </a:cubicBezTo>
                    <a:cubicBezTo>
                      <a:pt x="3" y="24"/>
                      <a:pt x="3" y="26"/>
                      <a:pt x="2" y="27"/>
                    </a:cubicBezTo>
                    <a:cubicBezTo>
                      <a:pt x="2" y="29"/>
                      <a:pt x="1" y="30"/>
                      <a:pt x="1" y="31"/>
                    </a:cubicBezTo>
                    <a:cubicBezTo>
                      <a:pt x="1" y="31"/>
                      <a:pt x="1" y="32"/>
                      <a:pt x="1" y="32"/>
                    </a:cubicBezTo>
                    <a:cubicBezTo>
                      <a:pt x="0" y="32"/>
                      <a:pt x="0" y="32"/>
                      <a:pt x="0" y="32"/>
                    </a:cubicBezTo>
                    <a:cubicBezTo>
                      <a:pt x="0" y="32"/>
                      <a:pt x="0" y="31"/>
                      <a:pt x="0" y="31"/>
                    </a:cubicBezTo>
                    <a:cubicBezTo>
                      <a:pt x="0" y="30"/>
                      <a:pt x="0" y="28"/>
                      <a:pt x="0" y="27"/>
                    </a:cubicBezTo>
                    <a:cubicBezTo>
                      <a:pt x="0" y="25"/>
                      <a:pt x="1" y="24"/>
                      <a:pt x="1" y="22"/>
                    </a:cubicBezTo>
                    <a:cubicBezTo>
                      <a:pt x="1" y="20"/>
                      <a:pt x="2" y="18"/>
                      <a:pt x="2" y="16"/>
                    </a:cubicBezTo>
                    <a:cubicBezTo>
                      <a:pt x="4" y="8"/>
                      <a:pt x="6" y="0"/>
                      <a:pt x="6" y="0"/>
                    </a:cubicBezTo>
                    <a:close/>
                  </a:path>
                </a:pathLst>
              </a:custGeom>
              <a:solidFill>
                <a:srgbClr val="F5CDA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78" name="ïśľíḑe"/>
              <p:cNvSpPr/>
              <p:nvPr/>
            </p:nvSpPr>
            <p:spPr bwMode="auto">
              <a:xfrm>
                <a:off x="4516438" y="3030538"/>
                <a:ext cx="98425" cy="504825"/>
              </a:xfrm>
              <a:custGeom>
                <a:avLst/>
                <a:gdLst>
                  <a:gd name="T0" fmla="*/ 5 w 5"/>
                  <a:gd name="T1" fmla="*/ 0 h 26"/>
                  <a:gd name="T2" fmla="*/ 3 w 5"/>
                  <a:gd name="T3" fmla="*/ 14 h 26"/>
                  <a:gd name="T4" fmla="*/ 3 w 5"/>
                  <a:gd name="T5" fmla="*/ 18 h 26"/>
                  <a:gd name="T6" fmla="*/ 2 w 5"/>
                  <a:gd name="T7" fmla="*/ 23 h 26"/>
                  <a:gd name="T8" fmla="*/ 1 w 5"/>
                  <a:gd name="T9" fmla="*/ 25 h 26"/>
                  <a:gd name="T10" fmla="*/ 0 w 5"/>
                  <a:gd name="T11" fmla="*/ 26 h 26"/>
                  <a:gd name="T12" fmla="*/ 0 w 5"/>
                  <a:gd name="T13" fmla="*/ 26 h 26"/>
                  <a:gd name="T14" fmla="*/ 0 w 5"/>
                  <a:gd name="T15" fmla="*/ 25 h 26"/>
                  <a:gd name="T16" fmla="*/ 0 w 5"/>
                  <a:gd name="T17" fmla="*/ 22 h 26"/>
                  <a:gd name="T18" fmla="*/ 0 w 5"/>
                  <a:gd name="T19" fmla="*/ 18 h 26"/>
                  <a:gd name="T20" fmla="*/ 2 w 5"/>
                  <a:gd name="T21" fmla="*/ 13 h 26"/>
                  <a:gd name="T22" fmla="*/ 5 w 5"/>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6">
                    <a:moveTo>
                      <a:pt x="5" y="0"/>
                    </a:moveTo>
                    <a:cubicBezTo>
                      <a:pt x="5" y="0"/>
                      <a:pt x="4" y="7"/>
                      <a:pt x="3" y="14"/>
                    </a:cubicBezTo>
                    <a:cubicBezTo>
                      <a:pt x="3" y="15"/>
                      <a:pt x="3" y="17"/>
                      <a:pt x="3" y="18"/>
                    </a:cubicBezTo>
                    <a:cubicBezTo>
                      <a:pt x="3" y="20"/>
                      <a:pt x="2" y="21"/>
                      <a:pt x="2" y="23"/>
                    </a:cubicBezTo>
                    <a:cubicBezTo>
                      <a:pt x="2" y="24"/>
                      <a:pt x="1" y="25"/>
                      <a:pt x="1" y="25"/>
                    </a:cubicBezTo>
                    <a:cubicBezTo>
                      <a:pt x="1" y="26"/>
                      <a:pt x="0" y="26"/>
                      <a:pt x="0" y="26"/>
                    </a:cubicBezTo>
                    <a:cubicBezTo>
                      <a:pt x="0" y="26"/>
                      <a:pt x="0" y="26"/>
                      <a:pt x="0" y="26"/>
                    </a:cubicBezTo>
                    <a:cubicBezTo>
                      <a:pt x="0" y="26"/>
                      <a:pt x="0" y="26"/>
                      <a:pt x="0" y="25"/>
                    </a:cubicBezTo>
                    <a:cubicBezTo>
                      <a:pt x="0" y="25"/>
                      <a:pt x="0" y="23"/>
                      <a:pt x="0" y="22"/>
                    </a:cubicBezTo>
                    <a:cubicBezTo>
                      <a:pt x="0" y="21"/>
                      <a:pt x="0" y="20"/>
                      <a:pt x="0" y="18"/>
                    </a:cubicBezTo>
                    <a:cubicBezTo>
                      <a:pt x="1" y="16"/>
                      <a:pt x="1" y="15"/>
                      <a:pt x="2" y="13"/>
                    </a:cubicBezTo>
                    <a:cubicBezTo>
                      <a:pt x="3" y="7"/>
                      <a:pt x="5" y="0"/>
                      <a:pt x="5" y="0"/>
                    </a:cubicBezTo>
                    <a:close/>
                  </a:path>
                </a:pathLst>
              </a:custGeom>
              <a:solidFill>
                <a:srgbClr val="F5CDA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79" name="išľïḋè"/>
              <p:cNvSpPr/>
              <p:nvPr/>
            </p:nvSpPr>
            <p:spPr bwMode="auto">
              <a:xfrm>
                <a:off x="4711701" y="3165475"/>
                <a:ext cx="96838" cy="487363"/>
              </a:xfrm>
              <a:custGeom>
                <a:avLst/>
                <a:gdLst>
                  <a:gd name="T0" fmla="*/ 5 w 5"/>
                  <a:gd name="T1" fmla="*/ 0 h 25"/>
                  <a:gd name="T2" fmla="*/ 4 w 5"/>
                  <a:gd name="T3" fmla="*/ 13 h 25"/>
                  <a:gd name="T4" fmla="*/ 3 w 5"/>
                  <a:gd name="T5" fmla="*/ 17 h 25"/>
                  <a:gd name="T6" fmla="*/ 2 w 5"/>
                  <a:gd name="T7" fmla="*/ 21 h 25"/>
                  <a:gd name="T8" fmla="*/ 1 w 5"/>
                  <a:gd name="T9" fmla="*/ 24 h 25"/>
                  <a:gd name="T10" fmla="*/ 0 w 5"/>
                  <a:gd name="T11" fmla="*/ 25 h 25"/>
                  <a:gd name="T12" fmla="*/ 0 w 5"/>
                  <a:gd name="T13" fmla="*/ 25 h 25"/>
                  <a:gd name="T14" fmla="*/ 0 w 5"/>
                  <a:gd name="T15" fmla="*/ 23 h 25"/>
                  <a:gd name="T16" fmla="*/ 0 w 5"/>
                  <a:gd name="T17" fmla="*/ 21 h 25"/>
                  <a:gd name="T18" fmla="*/ 0 w 5"/>
                  <a:gd name="T19" fmla="*/ 17 h 25"/>
                  <a:gd name="T20" fmla="*/ 2 w 5"/>
                  <a:gd name="T21" fmla="*/ 12 h 25"/>
                  <a:gd name="T22" fmla="*/ 5 w 5"/>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5">
                    <a:moveTo>
                      <a:pt x="5" y="0"/>
                    </a:moveTo>
                    <a:cubicBezTo>
                      <a:pt x="5" y="0"/>
                      <a:pt x="5" y="7"/>
                      <a:pt x="4" y="13"/>
                    </a:cubicBezTo>
                    <a:cubicBezTo>
                      <a:pt x="3" y="14"/>
                      <a:pt x="3" y="16"/>
                      <a:pt x="3" y="17"/>
                    </a:cubicBezTo>
                    <a:cubicBezTo>
                      <a:pt x="3" y="19"/>
                      <a:pt x="2" y="20"/>
                      <a:pt x="2" y="21"/>
                    </a:cubicBezTo>
                    <a:cubicBezTo>
                      <a:pt x="1" y="22"/>
                      <a:pt x="1" y="23"/>
                      <a:pt x="1" y="24"/>
                    </a:cubicBezTo>
                    <a:cubicBezTo>
                      <a:pt x="0" y="24"/>
                      <a:pt x="0" y="25"/>
                      <a:pt x="0" y="25"/>
                    </a:cubicBezTo>
                    <a:cubicBezTo>
                      <a:pt x="0" y="25"/>
                      <a:pt x="0" y="25"/>
                      <a:pt x="0" y="25"/>
                    </a:cubicBezTo>
                    <a:cubicBezTo>
                      <a:pt x="0" y="25"/>
                      <a:pt x="0" y="24"/>
                      <a:pt x="0" y="23"/>
                    </a:cubicBezTo>
                    <a:cubicBezTo>
                      <a:pt x="0" y="23"/>
                      <a:pt x="0" y="22"/>
                      <a:pt x="0" y="21"/>
                    </a:cubicBezTo>
                    <a:cubicBezTo>
                      <a:pt x="0" y="19"/>
                      <a:pt x="0" y="18"/>
                      <a:pt x="0" y="17"/>
                    </a:cubicBezTo>
                    <a:cubicBezTo>
                      <a:pt x="1" y="15"/>
                      <a:pt x="1" y="14"/>
                      <a:pt x="2" y="12"/>
                    </a:cubicBezTo>
                    <a:cubicBezTo>
                      <a:pt x="3" y="6"/>
                      <a:pt x="5" y="0"/>
                      <a:pt x="5" y="0"/>
                    </a:cubicBezTo>
                    <a:close/>
                  </a:path>
                </a:pathLst>
              </a:custGeom>
              <a:solidFill>
                <a:srgbClr val="F5CDA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80" name="ís1íde"/>
              <p:cNvSpPr/>
              <p:nvPr/>
            </p:nvSpPr>
            <p:spPr bwMode="auto">
              <a:xfrm>
                <a:off x="3894138" y="4470400"/>
                <a:ext cx="1031875" cy="368300"/>
              </a:xfrm>
              <a:custGeom>
                <a:avLst/>
                <a:gdLst>
                  <a:gd name="T0" fmla="*/ 0 w 650"/>
                  <a:gd name="T1" fmla="*/ 232 h 232"/>
                  <a:gd name="T2" fmla="*/ 650 w 650"/>
                  <a:gd name="T3" fmla="*/ 232 h 232"/>
                  <a:gd name="T4" fmla="*/ 650 w 650"/>
                  <a:gd name="T5" fmla="*/ 12 h 232"/>
                  <a:gd name="T6" fmla="*/ 0 w 650"/>
                  <a:gd name="T7" fmla="*/ 0 h 232"/>
                  <a:gd name="T8" fmla="*/ 0 w 650"/>
                  <a:gd name="T9" fmla="*/ 232 h 232"/>
                </a:gdLst>
                <a:ahLst/>
                <a:cxnLst>
                  <a:cxn ang="0">
                    <a:pos x="T0" y="T1"/>
                  </a:cxn>
                  <a:cxn ang="0">
                    <a:pos x="T2" y="T3"/>
                  </a:cxn>
                  <a:cxn ang="0">
                    <a:pos x="T4" y="T5"/>
                  </a:cxn>
                  <a:cxn ang="0">
                    <a:pos x="T6" y="T7"/>
                  </a:cxn>
                  <a:cxn ang="0">
                    <a:pos x="T8" y="T9"/>
                  </a:cxn>
                </a:cxnLst>
                <a:rect l="0" t="0" r="r" b="b"/>
                <a:pathLst>
                  <a:path w="650" h="232">
                    <a:moveTo>
                      <a:pt x="0" y="232"/>
                    </a:moveTo>
                    <a:lnTo>
                      <a:pt x="650" y="232"/>
                    </a:lnTo>
                    <a:lnTo>
                      <a:pt x="650" y="12"/>
                    </a:lnTo>
                    <a:lnTo>
                      <a:pt x="0" y="0"/>
                    </a:lnTo>
                    <a:lnTo>
                      <a:pt x="0" y="232"/>
                    </a:lnTo>
                    <a:close/>
                  </a:path>
                </a:pathLst>
              </a:custGeom>
              <a:solidFill>
                <a:srgbClr val="F5F5F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81" name="ïṧḷíḑê"/>
              <p:cNvSpPr/>
              <p:nvPr/>
            </p:nvSpPr>
            <p:spPr bwMode="auto">
              <a:xfrm>
                <a:off x="3894138" y="4781550"/>
                <a:ext cx="1031875" cy="973138"/>
              </a:xfrm>
              <a:prstGeom prst="rect">
                <a:avLst/>
              </a:prstGeom>
              <a:solidFill>
                <a:srgbClr val="00829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sp>
            <p:nvSpPr>
              <p:cNvPr id="182" name="iŝ1ide"/>
              <p:cNvSpPr/>
              <p:nvPr/>
            </p:nvSpPr>
            <p:spPr bwMode="auto">
              <a:xfrm>
                <a:off x="3894138" y="4781550"/>
                <a:ext cx="544513" cy="973138"/>
              </a:xfrm>
              <a:prstGeom prst="rect">
                <a:avLst/>
              </a:prstGeom>
              <a:solidFill>
                <a:srgbClr val="008CA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p>
            </p:txBody>
          </p:sp>
        </p:grpSp>
        <p:grpSp>
          <p:nvGrpSpPr>
            <p:cNvPr id="3" name="组合 2"/>
            <p:cNvGrpSpPr/>
            <p:nvPr/>
          </p:nvGrpSpPr>
          <p:grpSpPr>
            <a:xfrm>
              <a:off x="2909796" y="3908818"/>
              <a:ext cx="1557554" cy="1027702"/>
              <a:chOff x="2544160" y="8182506"/>
              <a:chExt cx="1557554" cy="1027702"/>
            </a:xfrm>
          </p:grpSpPr>
          <p:sp>
            <p:nvSpPr>
              <p:cNvPr id="51" name="iṥḷídê"/>
              <p:cNvSpPr/>
              <p:nvPr/>
            </p:nvSpPr>
            <p:spPr bwMode="auto">
              <a:xfrm>
                <a:off x="3045565" y="8424318"/>
                <a:ext cx="135130" cy="131575"/>
              </a:xfrm>
              <a:custGeom>
                <a:avLst/>
                <a:gdLst>
                  <a:gd name="T0" fmla="*/ 10 w 167"/>
                  <a:gd name="T1" fmla="*/ 10 h 167"/>
                  <a:gd name="T2" fmla="*/ 47 w 167"/>
                  <a:gd name="T3" fmla="*/ 10 h 167"/>
                  <a:gd name="T4" fmla="*/ 157 w 167"/>
                  <a:gd name="T5" fmla="*/ 120 h 167"/>
                  <a:gd name="T6" fmla="*/ 157 w 167"/>
                  <a:gd name="T7" fmla="*/ 157 h 167"/>
                  <a:gd name="T8" fmla="*/ 120 w 167"/>
                  <a:gd name="T9" fmla="*/ 157 h 167"/>
                  <a:gd name="T10" fmla="*/ 10 w 167"/>
                  <a:gd name="T11" fmla="*/ 47 h 167"/>
                  <a:gd name="T12" fmla="*/ 10 w 167"/>
                  <a:gd name="T13" fmla="*/ 10 h 167"/>
                </a:gdLst>
                <a:ahLst/>
                <a:cxnLst>
                  <a:cxn ang="0">
                    <a:pos x="T0" y="T1"/>
                  </a:cxn>
                  <a:cxn ang="0">
                    <a:pos x="T2" y="T3"/>
                  </a:cxn>
                  <a:cxn ang="0">
                    <a:pos x="T4" y="T5"/>
                  </a:cxn>
                  <a:cxn ang="0">
                    <a:pos x="T6" y="T7"/>
                  </a:cxn>
                  <a:cxn ang="0">
                    <a:pos x="T8" y="T9"/>
                  </a:cxn>
                  <a:cxn ang="0">
                    <a:pos x="T10" y="T11"/>
                  </a:cxn>
                  <a:cxn ang="0">
                    <a:pos x="T12" y="T13"/>
                  </a:cxn>
                </a:cxnLst>
                <a:rect l="0" t="0" r="r" b="b"/>
                <a:pathLst>
                  <a:path w="167" h="167">
                    <a:moveTo>
                      <a:pt x="10" y="10"/>
                    </a:moveTo>
                    <a:cubicBezTo>
                      <a:pt x="20" y="0"/>
                      <a:pt x="37" y="0"/>
                      <a:pt x="47" y="10"/>
                    </a:cubicBezTo>
                    <a:cubicBezTo>
                      <a:pt x="157" y="120"/>
                      <a:pt x="157" y="120"/>
                      <a:pt x="157" y="120"/>
                    </a:cubicBezTo>
                    <a:cubicBezTo>
                      <a:pt x="167" y="130"/>
                      <a:pt x="167" y="146"/>
                      <a:pt x="157" y="157"/>
                    </a:cubicBezTo>
                    <a:cubicBezTo>
                      <a:pt x="147" y="167"/>
                      <a:pt x="130" y="167"/>
                      <a:pt x="120" y="157"/>
                    </a:cubicBezTo>
                    <a:cubicBezTo>
                      <a:pt x="10" y="47"/>
                      <a:pt x="10" y="47"/>
                      <a:pt x="10" y="47"/>
                    </a:cubicBezTo>
                    <a:cubicBezTo>
                      <a:pt x="0" y="37"/>
                      <a:pt x="0" y="20"/>
                      <a:pt x="10" y="10"/>
                    </a:cubicBezTo>
                  </a:path>
                </a:pathLst>
              </a:custGeom>
              <a:solidFill>
                <a:srgbClr val="2E363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2" name="îslíḋé"/>
              <p:cNvSpPr/>
              <p:nvPr/>
            </p:nvSpPr>
            <p:spPr bwMode="auto">
              <a:xfrm>
                <a:off x="2629505" y="8605676"/>
                <a:ext cx="42673" cy="167136"/>
              </a:xfrm>
              <a:custGeom>
                <a:avLst/>
                <a:gdLst>
                  <a:gd name="T0" fmla="*/ 27 w 53"/>
                  <a:gd name="T1" fmla="*/ 0 h 208"/>
                  <a:gd name="T2" fmla="*/ 53 w 53"/>
                  <a:gd name="T3" fmla="*/ 26 h 208"/>
                  <a:gd name="T4" fmla="*/ 53 w 53"/>
                  <a:gd name="T5" fmla="*/ 182 h 208"/>
                  <a:gd name="T6" fmla="*/ 27 w 53"/>
                  <a:gd name="T7" fmla="*/ 208 h 208"/>
                  <a:gd name="T8" fmla="*/ 1 w 53"/>
                  <a:gd name="T9" fmla="*/ 182 h 208"/>
                  <a:gd name="T10" fmla="*/ 0 w 53"/>
                  <a:gd name="T11" fmla="*/ 27 h 208"/>
                  <a:gd name="T12" fmla="*/ 27 w 53"/>
                  <a:gd name="T13" fmla="*/ 0 h 208"/>
                </a:gdLst>
                <a:ahLst/>
                <a:cxnLst>
                  <a:cxn ang="0">
                    <a:pos x="T0" y="T1"/>
                  </a:cxn>
                  <a:cxn ang="0">
                    <a:pos x="T2" y="T3"/>
                  </a:cxn>
                  <a:cxn ang="0">
                    <a:pos x="T4" y="T5"/>
                  </a:cxn>
                  <a:cxn ang="0">
                    <a:pos x="T6" y="T7"/>
                  </a:cxn>
                  <a:cxn ang="0">
                    <a:pos x="T8" y="T9"/>
                  </a:cxn>
                  <a:cxn ang="0">
                    <a:pos x="T10" y="T11"/>
                  </a:cxn>
                  <a:cxn ang="0">
                    <a:pos x="T12" y="T13"/>
                  </a:cxn>
                </a:cxnLst>
                <a:rect l="0" t="0" r="r" b="b"/>
                <a:pathLst>
                  <a:path w="53" h="208">
                    <a:moveTo>
                      <a:pt x="27" y="0"/>
                    </a:moveTo>
                    <a:cubicBezTo>
                      <a:pt x="41" y="0"/>
                      <a:pt x="53" y="12"/>
                      <a:pt x="53" y="26"/>
                    </a:cubicBezTo>
                    <a:cubicBezTo>
                      <a:pt x="53" y="182"/>
                      <a:pt x="53" y="182"/>
                      <a:pt x="53" y="182"/>
                    </a:cubicBezTo>
                    <a:cubicBezTo>
                      <a:pt x="53" y="196"/>
                      <a:pt x="42" y="208"/>
                      <a:pt x="27" y="208"/>
                    </a:cubicBezTo>
                    <a:cubicBezTo>
                      <a:pt x="13" y="208"/>
                      <a:pt x="1" y="196"/>
                      <a:pt x="1" y="182"/>
                    </a:cubicBezTo>
                    <a:cubicBezTo>
                      <a:pt x="0" y="27"/>
                      <a:pt x="0" y="27"/>
                      <a:pt x="0" y="27"/>
                    </a:cubicBezTo>
                    <a:cubicBezTo>
                      <a:pt x="0" y="12"/>
                      <a:pt x="12" y="0"/>
                      <a:pt x="27" y="0"/>
                    </a:cubicBezTo>
                  </a:path>
                </a:pathLst>
              </a:custGeom>
              <a:solidFill>
                <a:srgbClr val="2E363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1" name="ïślidê"/>
              <p:cNvSpPr/>
              <p:nvPr/>
            </p:nvSpPr>
            <p:spPr bwMode="auto">
              <a:xfrm>
                <a:off x="2629505" y="8605676"/>
                <a:ext cx="21336" cy="167136"/>
              </a:xfrm>
              <a:custGeom>
                <a:avLst/>
                <a:gdLst>
                  <a:gd name="T0" fmla="*/ 29 w 29"/>
                  <a:gd name="T1" fmla="*/ 0 h 208"/>
                  <a:gd name="T2" fmla="*/ 29 w 29"/>
                  <a:gd name="T3" fmla="*/ 207 h 208"/>
                  <a:gd name="T4" fmla="*/ 27 w 29"/>
                  <a:gd name="T5" fmla="*/ 206 h 208"/>
                  <a:gd name="T6" fmla="*/ 27 w 29"/>
                  <a:gd name="T7" fmla="*/ 206 h 208"/>
                  <a:gd name="T8" fmla="*/ 1 w 29"/>
                  <a:gd name="T9" fmla="*/ 181 h 208"/>
                  <a:gd name="T10" fmla="*/ 0 w 29"/>
                  <a:gd name="T11" fmla="*/ 26 h 208"/>
                  <a:gd name="T12" fmla="*/ 26 w 29"/>
                  <a:gd name="T13" fmla="*/ 0 h 208"/>
                  <a:gd name="T14" fmla="*/ 29 w 29"/>
                  <a:gd name="T15" fmla="*/ 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8">
                    <a:moveTo>
                      <a:pt x="29" y="0"/>
                    </a:moveTo>
                    <a:cubicBezTo>
                      <a:pt x="29" y="207"/>
                      <a:pt x="29" y="207"/>
                      <a:pt x="29" y="207"/>
                    </a:cubicBezTo>
                    <a:cubicBezTo>
                      <a:pt x="29" y="208"/>
                      <a:pt x="28" y="206"/>
                      <a:pt x="27" y="206"/>
                    </a:cubicBezTo>
                    <a:cubicBezTo>
                      <a:pt x="27" y="206"/>
                      <a:pt x="27" y="206"/>
                      <a:pt x="27" y="206"/>
                    </a:cubicBezTo>
                    <a:cubicBezTo>
                      <a:pt x="12" y="206"/>
                      <a:pt x="1" y="195"/>
                      <a:pt x="1" y="181"/>
                    </a:cubicBezTo>
                    <a:cubicBezTo>
                      <a:pt x="0" y="26"/>
                      <a:pt x="0" y="26"/>
                      <a:pt x="0" y="26"/>
                    </a:cubicBezTo>
                    <a:cubicBezTo>
                      <a:pt x="0" y="11"/>
                      <a:pt x="11" y="0"/>
                      <a:pt x="26" y="0"/>
                    </a:cubicBezTo>
                    <a:cubicBezTo>
                      <a:pt x="27" y="0"/>
                      <a:pt x="29" y="0"/>
                      <a:pt x="29" y="0"/>
                    </a:cubicBezTo>
                  </a:path>
                </a:pathLst>
              </a:custGeom>
              <a:solidFill>
                <a:srgbClr val="5A637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4" name="íṩlíḑè"/>
              <p:cNvSpPr/>
              <p:nvPr/>
            </p:nvSpPr>
            <p:spPr bwMode="auto">
              <a:xfrm>
                <a:off x="3170027" y="8723027"/>
                <a:ext cx="789445" cy="120906"/>
              </a:xfrm>
              <a:custGeom>
                <a:avLst/>
                <a:gdLst>
                  <a:gd name="T0" fmla="*/ 981 w 981"/>
                  <a:gd name="T1" fmla="*/ 0 h 153"/>
                  <a:gd name="T2" fmla="*/ 981 w 981"/>
                  <a:gd name="T3" fmla="*/ 105 h 153"/>
                  <a:gd name="T4" fmla="*/ 608 w 981"/>
                  <a:gd name="T5" fmla="*/ 152 h 153"/>
                  <a:gd name="T6" fmla="*/ 490 w 981"/>
                  <a:gd name="T7" fmla="*/ 153 h 153"/>
                  <a:gd name="T8" fmla="*/ 0 w 981"/>
                  <a:gd name="T9" fmla="*/ 105 h 153"/>
                  <a:gd name="T10" fmla="*/ 0 w 981"/>
                  <a:gd name="T11" fmla="*/ 0 h 153"/>
                  <a:gd name="T12" fmla="*/ 981 w 981"/>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981" h="153">
                    <a:moveTo>
                      <a:pt x="981" y="0"/>
                    </a:moveTo>
                    <a:cubicBezTo>
                      <a:pt x="981" y="105"/>
                      <a:pt x="981" y="105"/>
                      <a:pt x="981" y="105"/>
                    </a:cubicBezTo>
                    <a:cubicBezTo>
                      <a:pt x="981" y="128"/>
                      <a:pt x="822" y="146"/>
                      <a:pt x="608" y="152"/>
                    </a:cubicBezTo>
                    <a:cubicBezTo>
                      <a:pt x="570" y="153"/>
                      <a:pt x="531" y="153"/>
                      <a:pt x="490" y="153"/>
                    </a:cubicBezTo>
                    <a:cubicBezTo>
                      <a:pt x="220" y="153"/>
                      <a:pt x="0" y="132"/>
                      <a:pt x="0" y="105"/>
                    </a:cubicBezTo>
                    <a:cubicBezTo>
                      <a:pt x="0" y="0"/>
                      <a:pt x="0" y="0"/>
                      <a:pt x="0" y="0"/>
                    </a:cubicBezTo>
                    <a:cubicBezTo>
                      <a:pt x="981" y="0"/>
                      <a:pt x="981" y="0"/>
                      <a:pt x="981" y="0"/>
                    </a:cubicBezTo>
                  </a:path>
                </a:pathLst>
              </a:custGeom>
              <a:solidFill>
                <a:srgbClr val="FEC86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5" name="íṡliḑe"/>
              <p:cNvSpPr/>
              <p:nvPr/>
            </p:nvSpPr>
            <p:spPr bwMode="auto">
              <a:xfrm>
                <a:off x="3170027" y="8723027"/>
                <a:ext cx="789445" cy="120906"/>
              </a:xfrm>
              <a:custGeom>
                <a:avLst/>
                <a:gdLst>
                  <a:gd name="T0" fmla="*/ 0 w 981"/>
                  <a:gd name="T1" fmla="*/ 0 h 153"/>
                  <a:gd name="T2" fmla="*/ 0 w 981"/>
                  <a:gd name="T3" fmla="*/ 105 h 153"/>
                  <a:gd name="T4" fmla="*/ 490 w 981"/>
                  <a:gd name="T5" fmla="*/ 153 h 153"/>
                  <a:gd name="T6" fmla="*/ 981 w 981"/>
                  <a:gd name="T7" fmla="*/ 105 h 153"/>
                  <a:gd name="T8" fmla="*/ 981 w 981"/>
                  <a:gd name="T9" fmla="*/ 0 h 153"/>
                  <a:gd name="T10" fmla="*/ 0 w 981"/>
                  <a:gd name="T11" fmla="*/ 0 h 153"/>
                </a:gdLst>
                <a:ahLst/>
                <a:cxnLst>
                  <a:cxn ang="0">
                    <a:pos x="T0" y="T1"/>
                  </a:cxn>
                  <a:cxn ang="0">
                    <a:pos x="T2" y="T3"/>
                  </a:cxn>
                  <a:cxn ang="0">
                    <a:pos x="T4" y="T5"/>
                  </a:cxn>
                  <a:cxn ang="0">
                    <a:pos x="T6" y="T7"/>
                  </a:cxn>
                  <a:cxn ang="0">
                    <a:pos x="T8" y="T9"/>
                  </a:cxn>
                  <a:cxn ang="0">
                    <a:pos x="T10" y="T11"/>
                  </a:cxn>
                </a:cxnLst>
                <a:rect l="0" t="0" r="r" b="b"/>
                <a:pathLst>
                  <a:path w="981" h="153">
                    <a:moveTo>
                      <a:pt x="0" y="0"/>
                    </a:moveTo>
                    <a:cubicBezTo>
                      <a:pt x="0" y="105"/>
                      <a:pt x="0" y="105"/>
                      <a:pt x="0" y="105"/>
                    </a:cubicBezTo>
                    <a:cubicBezTo>
                      <a:pt x="0" y="132"/>
                      <a:pt x="220" y="153"/>
                      <a:pt x="490" y="153"/>
                    </a:cubicBezTo>
                    <a:cubicBezTo>
                      <a:pt x="761" y="153"/>
                      <a:pt x="981" y="132"/>
                      <a:pt x="981" y="105"/>
                    </a:cubicBezTo>
                    <a:cubicBezTo>
                      <a:pt x="981" y="0"/>
                      <a:pt x="981" y="0"/>
                      <a:pt x="981" y="0"/>
                    </a:cubicBezTo>
                    <a:cubicBezTo>
                      <a:pt x="0" y="0"/>
                      <a:pt x="0" y="0"/>
                      <a:pt x="0" y="0"/>
                    </a:cubicBezTo>
                  </a:path>
                </a:pathLst>
              </a:custGeom>
              <a:solidFill>
                <a:srgbClr val="E2AF5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6" name="ïṧ1îḑê"/>
              <p:cNvSpPr/>
              <p:nvPr/>
            </p:nvSpPr>
            <p:spPr bwMode="auto">
              <a:xfrm>
                <a:off x="3170027" y="8687466"/>
                <a:ext cx="789445" cy="78233"/>
              </a:xfrm>
              <a:prstGeom prst="ellipse">
                <a:avLst/>
              </a:prstGeom>
              <a:solidFill>
                <a:srgbClr val="F9BF3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7" name="íṥ1íḋê"/>
              <p:cNvSpPr/>
              <p:nvPr/>
            </p:nvSpPr>
            <p:spPr bwMode="auto">
              <a:xfrm>
                <a:off x="3170027" y="8683909"/>
                <a:ext cx="789445" cy="78233"/>
              </a:xfrm>
              <a:prstGeom prst="ellipse">
                <a:avLst/>
              </a:prstGeom>
              <a:solidFill>
                <a:srgbClr val="F9BF3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8" name="íṩḻîde"/>
              <p:cNvSpPr/>
              <p:nvPr/>
            </p:nvSpPr>
            <p:spPr bwMode="auto">
              <a:xfrm>
                <a:off x="3418950" y="8712357"/>
                <a:ext cx="508518" cy="42673"/>
              </a:xfrm>
              <a:custGeom>
                <a:avLst/>
                <a:gdLst>
                  <a:gd name="T0" fmla="*/ 630 w 630"/>
                  <a:gd name="T1" fmla="*/ 11 h 51"/>
                  <a:gd name="T2" fmla="*/ 630 w 630"/>
                  <a:gd name="T3" fmla="*/ 11 h 51"/>
                  <a:gd name="T4" fmla="*/ 630 w 630"/>
                  <a:gd name="T5" fmla="*/ 11 h 51"/>
                  <a:gd name="T6" fmla="*/ 619 w 630"/>
                  <a:gd name="T7" fmla="*/ 0 h 51"/>
                  <a:gd name="T8" fmla="*/ 609 w 630"/>
                  <a:gd name="T9" fmla="*/ 5 h 51"/>
                  <a:gd name="T10" fmla="*/ 615 w 630"/>
                  <a:gd name="T11" fmla="*/ 7 h 51"/>
                  <a:gd name="T12" fmla="*/ 621 w 630"/>
                  <a:gd name="T13" fmla="*/ 10 h 51"/>
                  <a:gd name="T14" fmla="*/ 622 w 630"/>
                  <a:gd name="T15" fmla="*/ 11 h 51"/>
                  <a:gd name="T16" fmla="*/ 619 w 630"/>
                  <a:gd name="T17" fmla="*/ 12 h 51"/>
                  <a:gd name="T18" fmla="*/ 601 w 630"/>
                  <a:gd name="T19" fmla="*/ 18 h 51"/>
                  <a:gd name="T20" fmla="*/ 443 w 630"/>
                  <a:gd name="T21" fmla="*/ 36 h 51"/>
                  <a:gd name="T22" fmla="*/ 182 w 630"/>
                  <a:gd name="T23" fmla="*/ 43 h 51"/>
                  <a:gd name="T24" fmla="*/ 0 w 630"/>
                  <a:gd name="T25" fmla="*/ 40 h 51"/>
                  <a:gd name="T26" fmla="*/ 1 w 630"/>
                  <a:gd name="T27" fmla="*/ 48 h 51"/>
                  <a:gd name="T28" fmla="*/ 182 w 630"/>
                  <a:gd name="T29" fmla="*/ 51 h 51"/>
                  <a:gd name="T30" fmla="*/ 496 w 630"/>
                  <a:gd name="T31" fmla="*/ 40 h 51"/>
                  <a:gd name="T32" fmla="*/ 592 w 630"/>
                  <a:gd name="T33" fmla="*/ 29 h 51"/>
                  <a:gd name="T34" fmla="*/ 618 w 630"/>
                  <a:gd name="T35" fmla="*/ 22 h 51"/>
                  <a:gd name="T36" fmla="*/ 626 w 630"/>
                  <a:gd name="T37" fmla="*/ 17 h 51"/>
                  <a:gd name="T38" fmla="*/ 629 w 630"/>
                  <a:gd name="T39" fmla="*/ 15 h 51"/>
                  <a:gd name="T40" fmla="*/ 630 w 630"/>
                  <a:gd name="T41" fmla="*/ 11 h 51"/>
                  <a:gd name="T42" fmla="*/ 626 w 630"/>
                  <a:gd name="T43" fmla="*/ 11 h 51"/>
                  <a:gd name="T44" fmla="*/ 623 w 630"/>
                  <a:gd name="T45" fmla="*/ 11 h 51"/>
                  <a:gd name="T46" fmla="*/ 626 w 630"/>
                  <a:gd name="T47" fmla="*/ 11 h 51"/>
                  <a:gd name="T48" fmla="*/ 630 w 630"/>
                  <a:gd name="T49" fmla="*/ 11 h 51"/>
                  <a:gd name="T50" fmla="*/ 630 w 630"/>
                  <a:gd name="T51" fmla="*/ 11 h 51"/>
                  <a:gd name="T52" fmla="*/ 629 w 630"/>
                  <a:gd name="T53" fmla="*/ 7 h 51"/>
                  <a:gd name="T54" fmla="*/ 623 w 630"/>
                  <a:gd name="T55" fmla="*/ 2 h 51"/>
                  <a:gd name="T56" fmla="*/ 619 w 630"/>
                  <a:gd name="T5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30" h="51">
                    <a:moveTo>
                      <a:pt x="630" y="11"/>
                    </a:moveTo>
                    <a:cubicBezTo>
                      <a:pt x="630" y="11"/>
                      <a:pt x="630" y="11"/>
                      <a:pt x="630" y="11"/>
                    </a:cubicBezTo>
                    <a:cubicBezTo>
                      <a:pt x="630" y="11"/>
                      <a:pt x="630" y="11"/>
                      <a:pt x="630" y="11"/>
                    </a:cubicBezTo>
                    <a:moveTo>
                      <a:pt x="619" y="0"/>
                    </a:moveTo>
                    <a:cubicBezTo>
                      <a:pt x="617" y="2"/>
                      <a:pt x="613" y="3"/>
                      <a:pt x="609" y="5"/>
                    </a:cubicBezTo>
                    <a:cubicBezTo>
                      <a:pt x="611" y="6"/>
                      <a:pt x="613" y="6"/>
                      <a:pt x="615" y="7"/>
                    </a:cubicBezTo>
                    <a:cubicBezTo>
                      <a:pt x="618" y="8"/>
                      <a:pt x="620" y="9"/>
                      <a:pt x="621" y="10"/>
                    </a:cubicBezTo>
                    <a:cubicBezTo>
                      <a:pt x="621" y="10"/>
                      <a:pt x="621" y="10"/>
                      <a:pt x="622" y="11"/>
                    </a:cubicBezTo>
                    <a:cubicBezTo>
                      <a:pt x="621" y="11"/>
                      <a:pt x="620" y="12"/>
                      <a:pt x="619" y="12"/>
                    </a:cubicBezTo>
                    <a:cubicBezTo>
                      <a:pt x="616" y="14"/>
                      <a:pt x="609" y="16"/>
                      <a:pt x="601" y="18"/>
                    </a:cubicBezTo>
                    <a:cubicBezTo>
                      <a:pt x="572" y="25"/>
                      <a:pt x="516" y="32"/>
                      <a:pt x="443" y="36"/>
                    </a:cubicBezTo>
                    <a:cubicBezTo>
                      <a:pt x="370" y="40"/>
                      <a:pt x="280" y="43"/>
                      <a:pt x="182" y="43"/>
                    </a:cubicBezTo>
                    <a:cubicBezTo>
                      <a:pt x="118" y="43"/>
                      <a:pt x="56" y="42"/>
                      <a:pt x="0" y="40"/>
                    </a:cubicBezTo>
                    <a:cubicBezTo>
                      <a:pt x="1" y="42"/>
                      <a:pt x="1" y="45"/>
                      <a:pt x="1" y="48"/>
                    </a:cubicBezTo>
                    <a:cubicBezTo>
                      <a:pt x="57" y="50"/>
                      <a:pt x="118" y="51"/>
                      <a:pt x="182" y="51"/>
                    </a:cubicBezTo>
                    <a:cubicBezTo>
                      <a:pt x="305" y="51"/>
                      <a:pt x="416" y="47"/>
                      <a:pt x="496" y="40"/>
                    </a:cubicBezTo>
                    <a:cubicBezTo>
                      <a:pt x="536" y="37"/>
                      <a:pt x="569" y="33"/>
                      <a:pt x="592" y="29"/>
                    </a:cubicBezTo>
                    <a:cubicBezTo>
                      <a:pt x="603" y="26"/>
                      <a:pt x="612" y="24"/>
                      <a:pt x="618" y="22"/>
                    </a:cubicBezTo>
                    <a:cubicBezTo>
                      <a:pt x="621" y="20"/>
                      <a:pt x="624" y="19"/>
                      <a:pt x="626" y="17"/>
                    </a:cubicBezTo>
                    <a:cubicBezTo>
                      <a:pt x="627" y="17"/>
                      <a:pt x="628" y="16"/>
                      <a:pt x="629" y="15"/>
                    </a:cubicBezTo>
                    <a:cubicBezTo>
                      <a:pt x="629" y="13"/>
                      <a:pt x="630" y="12"/>
                      <a:pt x="630" y="11"/>
                    </a:cubicBezTo>
                    <a:cubicBezTo>
                      <a:pt x="626" y="11"/>
                      <a:pt x="626" y="11"/>
                      <a:pt x="626" y="11"/>
                    </a:cubicBezTo>
                    <a:cubicBezTo>
                      <a:pt x="623" y="11"/>
                      <a:pt x="623" y="11"/>
                      <a:pt x="623" y="11"/>
                    </a:cubicBezTo>
                    <a:cubicBezTo>
                      <a:pt x="626" y="11"/>
                      <a:pt x="626" y="11"/>
                      <a:pt x="626" y="11"/>
                    </a:cubicBezTo>
                    <a:cubicBezTo>
                      <a:pt x="630" y="11"/>
                      <a:pt x="630" y="11"/>
                      <a:pt x="630" y="11"/>
                    </a:cubicBezTo>
                    <a:cubicBezTo>
                      <a:pt x="630" y="11"/>
                      <a:pt x="630" y="11"/>
                      <a:pt x="630" y="11"/>
                    </a:cubicBezTo>
                    <a:cubicBezTo>
                      <a:pt x="630" y="9"/>
                      <a:pt x="629" y="8"/>
                      <a:pt x="629" y="7"/>
                    </a:cubicBezTo>
                    <a:cubicBezTo>
                      <a:pt x="627" y="4"/>
                      <a:pt x="625" y="3"/>
                      <a:pt x="623" y="2"/>
                    </a:cubicBezTo>
                    <a:cubicBezTo>
                      <a:pt x="622" y="1"/>
                      <a:pt x="621" y="1"/>
                      <a:pt x="619" y="0"/>
                    </a:cubicBezTo>
                  </a:path>
                </a:pathLst>
              </a:custGeom>
              <a:solidFill>
                <a:srgbClr val="FDD78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9" name="îṡļíḓê"/>
              <p:cNvSpPr/>
              <p:nvPr/>
            </p:nvSpPr>
            <p:spPr bwMode="auto">
              <a:xfrm>
                <a:off x="3134466" y="8619900"/>
                <a:ext cx="789445" cy="124463"/>
              </a:xfrm>
              <a:custGeom>
                <a:avLst/>
                <a:gdLst>
                  <a:gd name="T0" fmla="*/ 981 w 981"/>
                  <a:gd name="T1" fmla="*/ 0 h 153"/>
                  <a:gd name="T2" fmla="*/ 981 w 981"/>
                  <a:gd name="T3" fmla="*/ 105 h 153"/>
                  <a:gd name="T4" fmla="*/ 608 w 981"/>
                  <a:gd name="T5" fmla="*/ 152 h 153"/>
                  <a:gd name="T6" fmla="*/ 490 w 981"/>
                  <a:gd name="T7" fmla="*/ 153 h 153"/>
                  <a:gd name="T8" fmla="*/ 0 w 981"/>
                  <a:gd name="T9" fmla="*/ 105 h 153"/>
                  <a:gd name="T10" fmla="*/ 0 w 981"/>
                  <a:gd name="T11" fmla="*/ 0 h 153"/>
                  <a:gd name="T12" fmla="*/ 981 w 981"/>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981" h="153">
                    <a:moveTo>
                      <a:pt x="981" y="0"/>
                    </a:moveTo>
                    <a:cubicBezTo>
                      <a:pt x="981" y="105"/>
                      <a:pt x="981" y="105"/>
                      <a:pt x="981" y="105"/>
                    </a:cubicBezTo>
                    <a:cubicBezTo>
                      <a:pt x="981" y="128"/>
                      <a:pt x="822" y="147"/>
                      <a:pt x="608" y="152"/>
                    </a:cubicBezTo>
                    <a:cubicBezTo>
                      <a:pt x="570" y="153"/>
                      <a:pt x="531" y="153"/>
                      <a:pt x="490" y="153"/>
                    </a:cubicBezTo>
                    <a:cubicBezTo>
                      <a:pt x="219" y="153"/>
                      <a:pt x="0" y="132"/>
                      <a:pt x="0" y="105"/>
                    </a:cubicBezTo>
                    <a:cubicBezTo>
                      <a:pt x="0" y="0"/>
                      <a:pt x="0" y="0"/>
                      <a:pt x="0" y="0"/>
                    </a:cubicBezTo>
                    <a:cubicBezTo>
                      <a:pt x="981" y="0"/>
                      <a:pt x="981" y="0"/>
                      <a:pt x="981" y="0"/>
                    </a:cubicBezTo>
                  </a:path>
                </a:pathLst>
              </a:custGeom>
              <a:solidFill>
                <a:srgbClr val="FEC86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0" name="iŝḷïďé"/>
              <p:cNvSpPr/>
              <p:nvPr/>
            </p:nvSpPr>
            <p:spPr bwMode="auto">
              <a:xfrm>
                <a:off x="3134466" y="8619900"/>
                <a:ext cx="789445" cy="124463"/>
              </a:xfrm>
              <a:custGeom>
                <a:avLst/>
                <a:gdLst>
                  <a:gd name="T0" fmla="*/ 0 w 981"/>
                  <a:gd name="T1" fmla="*/ 0 h 153"/>
                  <a:gd name="T2" fmla="*/ 0 w 981"/>
                  <a:gd name="T3" fmla="*/ 105 h 153"/>
                  <a:gd name="T4" fmla="*/ 490 w 981"/>
                  <a:gd name="T5" fmla="*/ 153 h 153"/>
                  <a:gd name="T6" fmla="*/ 981 w 981"/>
                  <a:gd name="T7" fmla="*/ 105 h 153"/>
                  <a:gd name="T8" fmla="*/ 981 w 981"/>
                  <a:gd name="T9" fmla="*/ 0 h 153"/>
                  <a:gd name="T10" fmla="*/ 0 w 981"/>
                  <a:gd name="T11" fmla="*/ 0 h 153"/>
                </a:gdLst>
                <a:ahLst/>
                <a:cxnLst>
                  <a:cxn ang="0">
                    <a:pos x="T0" y="T1"/>
                  </a:cxn>
                  <a:cxn ang="0">
                    <a:pos x="T2" y="T3"/>
                  </a:cxn>
                  <a:cxn ang="0">
                    <a:pos x="T4" y="T5"/>
                  </a:cxn>
                  <a:cxn ang="0">
                    <a:pos x="T6" y="T7"/>
                  </a:cxn>
                  <a:cxn ang="0">
                    <a:pos x="T8" y="T9"/>
                  </a:cxn>
                  <a:cxn ang="0">
                    <a:pos x="T10" y="T11"/>
                  </a:cxn>
                </a:cxnLst>
                <a:rect l="0" t="0" r="r" b="b"/>
                <a:pathLst>
                  <a:path w="981" h="153">
                    <a:moveTo>
                      <a:pt x="0" y="0"/>
                    </a:moveTo>
                    <a:cubicBezTo>
                      <a:pt x="0" y="105"/>
                      <a:pt x="0" y="105"/>
                      <a:pt x="0" y="105"/>
                    </a:cubicBezTo>
                    <a:cubicBezTo>
                      <a:pt x="0" y="132"/>
                      <a:pt x="219" y="153"/>
                      <a:pt x="490" y="153"/>
                    </a:cubicBezTo>
                    <a:cubicBezTo>
                      <a:pt x="761" y="153"/>
                      <a:pt x="981" y="132"/>
                      <a:pt x="981" y="105"/>
                    </a:cubicBezTo>
                    <a:cubicBezTo>
                      <a:pt x="981" y="0"/>
                      <a:pt x="981" y="0"/>
                      <a:pt x="981" y="0"/>
                    </a:cubicBezTo>
                    <a:cubicBezTo>
                      <a:pt x="0" y="0"/>
                      <a:pt x="0" y="0"/>
                      <a:pt x="0" y="0"/>
                    </a:cubicBezTo>
                  </a:path>
                </a:pathLst>
              </a:custGeom>
              <a:solidFill>
                <a:srgbClr val="E2AF5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1" name="îşḻïḍe"/>
              <p:cNvSpPr/>
              <p:nvPr/>
            </p:nvSpPr>
            <p:spPr bwMode="auto">
              <a:xfrm>
                <a:off x="3401172" y="8637681"/>
                <a:ext cx="504960" cy="24894"/>
              </a:xfrm>
              <a:custGeom>
                <a:avLst/>
                <a:gdLst>
                  <a:gd name="T0" fmla="*/ 627 w 627"/>
                  <a:gd name="T1" fmla="*/ 0 h 33"/>
                  <a:gd name="T2" fmla="*/ 598 w 627"/>
                  <a:gd name="T3" fmla="*/ 1 h 33"/>
                  <a:gd name="T4" fmla="*/ 158 w 627"/>
                  <a:gd name="T5" fmla="*/ 28 h 33"/>
                  <a:gd name="T6" fmla="*/ 0 w 627"/>
                  <a:gd name="T7" fmla="*/ 25 h 33"/>
                  <a:gd name="T8" fmla="*/ 2 w 627"/>
                  <a:gd name="T9" fmla="*/ 31 h 33"/>
                  <a:gd name="T10" fmla="*/ 158 w 627"/>
                  <a:gd name="T11" fmla="*/ 33 h 33"/>
                  <a:gd name="T12" fmla="*/ 627 w 627"/>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627" h="33">
                    <a:moveTo>
                      <a:pt x="627" y="0"/>
                    </a:moveTo>
                    <a:cubicBezTo>
                      <a:pt x="618" y="0"/>
                      <a:pt x="608" y="1"/>
                      <a:pt x="598" y="1"/>
                    </a:cubicBezTo>
                    <a:cubicBezTo>
                      <a:pt x="518" y="17"/>
                      <a:pt x="351" y="28"/>
                      <a:pt x="158" y="28"/>
                    </a:cubicBezTo>
                    <a:cubicBezTo>
                      <a:pt x="103" y="28"/>
                      <a:pt x="49" y="27"/>
                      <a:pt x="0" y="25"/>
                    </a:cubicBezTo>
                    <a:cubicBezTo>
                      <a:pt x="0" y="27"/>
                      <a:pt x="1" y="29"/>
                      <a:pt x="2" y="31"/>
                    </a:cubicBezTo>
                    <a:cubicBezTo>
                      <a:pt x="51" y="32"/>
                      <a:pt x="104" y="33"/>
                      <a:pt x="158" y="33"/>
                    </a:cubicBezTo>
                    <a:cubicBezTo>
                      <a:pt x="379" y="33"/>
                      <a:pt x="566" y="19"/>
                      <a:pt x="627" y="0"/>
                    </a:cubicBezTo>
                  </a:path>
                </a:pathLst>
              </a:custGeom>
              <a:solidFill>
                <a:srgbClr val="E5B76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2" name="işlïḋè"/>
              <p:cNvSpPr/>
              <p:nvPr/>
            </p:nvSpPr>
            <p:spPr bwMode="auto">
              <a:xfrm>
                <a:off x="3134466" y="8584339"/>
                <a:ext cx="789445" cy="74679"/>
              </a:xfrm>
              <a:prstGeom prst="ellipse">
                <a:avLst/>
              </a:prstGeom>
              <a:solidFill>
                <a:srgbClr val="FEC86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3" name="íSlide"/>
              <p:cNvSpPr/>
              <p:nvPr/>
            </p:nvSpPr>
            <p:spPr bwMode="auto">
              <a:xfrm>
                <a:off x="3170027" y="8591451"/>
                <a:ext cx="714769" cy="56897"/>
              </a:xfrm>
              <a:prstGeom prst="ellipse">
                <a:avLst/>
              </a:prstGeom>
              <a:solidFill>
                <a:srgbClr val="F9BF3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4" name="íṣliḑe"/>
              <p:cNvSpPr/>
              <p:nvPr/>
            </p:nvSpPr>
            <p:spPr bwMode="auto">
              <a:xfrm>
                <a:off x="3312269" y="8520330"/>
                <a:ext cx="789445" cy="120906"/>
              </a:xfrm>
              <a:custGeom>
                <a:avLst/>
                <a:gdLst>
                  <a:gd name="T0" fmla="*/ 981 w 981"/>
                  <a:gd name="T1" fmla="*/ 0 h 153"/>
                  <a:gd name="T2" fmla="*/ 981 w 981"/>
                  <a:gd name="T3" fmla="*/ 105 h 153"/>
                  <a:gd name="T4" fmla="*/ 609 w 981"/>
                  <a:gd name="T5" fmla="*/ 152 h 153"/>
                  <a:gd name="T6" fmla="*/ 491 w 981"/>
                  <a:gd name="T7" fmla="*/ 153 h 153"/>
                  <a:gd name="T8" fmla="*/ 0 w 981"/>
                  <a:gd name="T9" fmla="*/ 105 h 153"/>
                  <a:gd name="T10" fmla="*/ 0 w 981"/>
                  <a:gd name="T11" fmla="*/ 0 h 153"/>
                  <a:gd name="T12" fmla="*/ 981 w 981"/>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981" h="153">
                    <a:moveTo>
                      <a:pt x="981" y="0"/>
                    </a:moveTo>
                    <a:cubicBezTo>
                      <a:pt x="981" y="105"/>
                      <a:pt x="981" y="105"/>
                      <a:pt x="981" y="105"/>
                    </a:cubicBezTo>
                    <a:cubicBezTo>
                      <a:pt x="981" y="128"/>
                      <a:pt x="822" y="147"/>
                      <a:pt x="609" y="152"/>
                    </a:cubicBezTo>
                    <a:cubicBezTo>
                      <a:pt x="571" y="153"/>
                      <a:pt x="531" y="153"/>
                      <a:pt x="491" y="153"/>
                    </a:cubicBezTo>
                    <a:cubicBezTo>
                      <a:pt x="220" y="153"/>
                      <a:pt x="0" y="132"/>
                      <a:pt x="0" y="105"/>
                    </a:cubicBezTo>
                    <a:cubicBezTo>
                      <a:pt x="0" y="0"/>
                      <a:pt x="0" y="0"/>
                      <a:pt x="0" y="0"/>
                    </a:cubicBezTo>
                    <a:cubicBezTo>
                      <a:pt x="981" y="0"/>
                      <a:pt x="981" y="0"/>
                      <a:pt x="981" y="0"/>
                    </a:cubicBezTo>
                  </a:path>
                </a:pathLst>
              </a:custGeom>
              <a:solidFill>
                <a:srgbClr val="FEC86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5" name="îṩ1iḑê"/>
              <p:cNvSpPr/>
              <p:nvPr/>
            </p:nvSpPr>
            <p:spPr bwMode="auto">
              <a:xfrm>
                <a:off x="3312269" y="8520330"/>
                <a:ext cx="789445" cy="120906"/>
              </a:xfrm>
              <a:custGeom>
                <a:avLst/>
                <a:gdLst>
                  <a:gd name="T0" fmla="*/ 0 w 981"/>
                  <a:gd name="T1" fmla="*/ 0 h 153"/>
                  <a:gd name="T2" fmla="*/ 0 w 981"/>
                  <a:gd name="T3" fmla="*/ 105 h 153"/>
                  <a:gd name="T4" fmla="*/ 491 w 981"/>
                  <a:gd name="T5" fmla="*/ 153 h 153"/>
                  <a:gd name="T6" fmla="*/ 981 w 981"/>
                  <a:gd name="T7" fmla="*/ 105 h 153"/>
                  <a:gd name="T8" fmla="*/ 981 w 981"/>
                  <a:gd name="T9" fmla="*/ 0 h 153"/>
                  <a:gd name="T10" fmla="*/ 0 w 981"/>
                  <a:gd name="T11" fmla="*/ 0 h 153"/>
                </a:gdLst>
                <a:ahLst/>
                <a:cxnLst>
                  <a:cxn ang="0">
                    <a:pos x="T0" y="T1"/>
                  </a:cxn>
                  <a:cxn ang="0">
                    <a:pos x="T2" y="T3"/>
                  </a:cxn>
                  <a:cxn ang="0">
                    <a:pos x="T4" y="T5"/>
                  </a:cxn>
                  <a:cxn ang="0">
                    <a:pos x="T6" y="T7"/>
                  </a:cxn>
                  <a:cxn ang="0">
                    <a:pos x="T8" y="T9"/>
                  </a:cxn>
                  <a:cxn ang="0">
                    <a:pos x="T10" y="T11"/>
                  </a:cxn>
                </a:cxnLst>
                <a:rect l="0" t="0" r="r" b="b"/>
                <a:pathLst>
                  <a:path w="981" h="153">
                    <a:moveTo>
                      <a:pt x="0" y="0"/>
                    </a:moveTo>
                    <a:cubicBezTo>
                      <a:pt x="0" y="105"/>
                      <a:pt x="0" y="105"/>
                      <a:pt x="0" y="105"/>
                    </a:cubicBezTo>
                    <a:cubicBezTo>
                      <a:pt x="0" y="132"/>
                      <a:pt x="220" y="153"/>
                      <a:pt x="491" y="153"/>
                    </a:cubicBezTo>
                    <a:cubicBezTo>
                      <a:pt x="761" y="153"/>
                      <a:pt x="981" y="132"/>
                      <a:pt x="981" y="105"/>
                    </a:cubicBezTo>
                    <a:cubicBezTo>
                      <a:pt x="981" y="0"/>
                      <a:pt x="981" y="0"/>
                      <a:pt x="981" y="0"/>
                    </a:cubicBezTo>
                    <a:cubicBezTo>
                      <a:pt x="0" y="0"/>
                      <a:pt x="0" y="0"/>
                      <a:pt x="0" y="0"/>
                    </a:cubicBezTo>
                  </a:path>
                </a:pathLst>
              </a:custGeom>
              <a:solidFill>
                <a:srgbClr val="E2AF5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6" name="iṩļíḑe"/>
              <p:cNvSpPr/>
              <p:nvPr/>
            </p:nvSpPr>
            <p:spPr bwMode="auto">
              <a:xfrm>
                <a:off x="3390503" y="8520330"/>
                <a:ext cx="711211" cy="42673"/>
              </a:xfrm>
              <a:custGeom>
                <a:avLst/>
                <a:gdLst>
                  <a:gd name="T0" fmla="*/ 881 w 882"/>
                  <a:gd name="T1" fmla="*/ 0 h 50"/>
                  <a:gd name="T2" fmla="*/ 392 w 882"/>
                  <a:gd name="T3" fmla="*/ 45 h 50"/>
                  <a:gd name="T4" fmla="*/ 63 w 882"/>
                  <a:gd name="T5" fmla="*/ 32 h 50"/>
                  <a:gd name="T6" fmla="*/ 0 w 882"/>
                  <a:gd name="T7" fmla="*/ 31 h 50"/>
                  <a:gd name="T8" fmla="*/ 392 w 882"/>
                  <a:gd name="T9" fmla="*/ 50 h 50"/>
                  <a:gd name="T10" fmla="*/ 882 w 882"/>
                  <a:gd name="T11" fmla="*/ 3 h 50"/>
                  <a:gd name="T12" fmla="*/ 882 w 882"/>
                  <a:gd name="T13" fmla="*/ 3 h 50"/>
                  <a:gd name="T14" fmla="*/ 881 w 882"/>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2" h="50">
                    <a:moveTo>
                      <a:pt x="881" y="0"/>
                    </a:moveTo>
                    <a:cubicBezTo>
                      <a:pt x="866" y="25"/>
                      <a:pt x="653" y="45"/>
                      <a:pt x="392" y="45"/>
                    </a:cubicBezTo>
                    <a:cubicBezTo>
                      <a:pt x="265" y="45"/>
                      <a:pt x="150" y="40"/>
                      <a:pt x="63" y="32"/>
                    </a:cubicBezTo>
                    <a:cubicBezTo>
                      <a:pt x="41" y="32"/>
                      <a:pt x="20" y="32"/>
                      <a:pt x="0" y="31"/>
                    </a:cubicBezTo>
                    <a:cubicBezTo>
                      <a:pt x="89" y="43"/>
                      <a:pt x="231" y="50"/>
                      <a:pt x="392" y="50"/>
                    </a:cubicBezTo>
                    <a:cubicBezTo>
                      <a:pt x="662" y="50"/>
                      <a:pt x="882" y="29"/>
                      <a:pt x="882" y="3"/>
                    </a:cubicBezTo>
                    <a:cubicBezTo>
                      <a:pt x="882" y="3"/>
                      <a:pt x="882" y="3"/>
                      <a:pt x="882" y="3"/>
                    </a:cubicBezTo>
                    <a:cubicBezTo>
                      <a:pt x="882" y="2"/>
                      <a:pt x="882" y="1"/>
                      <a:pt x="881" y="0"/>
                    </a:cubicBezTo>
                  </a:path>
                </a:pathLst>
              </a:custGeom>
              <a:solidFill>
                <a:srgbClr val="E5B76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7" name="ïś1ïḑe"/>
              <p:cNvSpPr/>
              <p:nvPr/>
            </p:nvSpPr>
            <p:spPr bwMode="auto">
              <a:xfrm>
                <a:off x="3312269" y="8481215"/>
                <a:ext cx="789445" cy="78233"/>
              </a:xfrm>
              <a:prstGeom prst="ellipse">
                <a:avLst/>
              </a:prstGeom>
              <a:solidFill>
                <a:srgbClr val="F9BF3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8" name="îṣ1íḓé"/>
              <p:cNvSpPr/>
              <p:nvPr/>
            </p:nvSpPr>
            <p:spPr bwMode="auto">
              <a:xfrm>
                <a:off x="3554081" y="8488327"/>
                <a:ext cx="512072" cy="64009"/>
              </a:xfrm>
              <a:custGeom>
                <a:avLst/>
                <a:gdLst>
                  <a:gd name="T0" fmla="*/ 639 w 639"/>
                  <a:gd name="T1" fmla="*/ 36 h 76"/>
                  <a:gd name="T2" fmla="*/ 639 w 639"/>
                  <a:gd name="T3" fmla="*/ 36 h 76"/>
                  <a:gd name="T4" fmla="*/ 639 w 639"/>
                  <a:gd name="T5" fmla="*/ 36 h 76"/>
                  <a:gd name="T6" fmla="*/ 413 w 639"/>
                  <a:gd name="T7" fmla="*/ 0 h 76"/>
                  <a:gd name="T8" fmla="*/ 413 w 639"/>
                  <a:gd name="T9" fmla="*/ 8 h 76"/>
                  <a:gd name="T10" fmla="*/ 505 w 639"/>
                  <a:gd name="T11" fmla="*/ 14 h 76"/>
                  <a:gd name="T12" fmla="*/ 599 w 639"/>
                  <a:gd name="T13" fmla="*/ 26 h 76"/>
                  <a:gd name="T14" fmla="*/ 624 w 639"/>
                  <a:gd name="T15" fmla="*/ 32 h 76"/>
                  <a:gd name="T16" fmla="*/ 630 w 639"/>
                  <a:gd name="T17" fmla="*/ 35 h 76"/>
                  <a:gd name="T18" fmla="*/ 631 w 639"/>
                  <a:gd name="T19" fmla="*/ 36 h 76"/>
                  <a:gd name="T20" fmla="*/ 628 w 639"/>
                  <a:gd name="T21" fmla="*/ 37 h 76"/>
                  <a:gd name="T22" fmla="*/ 610 w 639"/>
                  <a:gd name="T23" fmla="*/ 43 h 76"/>
                  <a:gd name="T24" fmla="*/ 452 w 639"/>
                  <a:gd name="T25" fmla="*/ 61 h 76"/>
                  <a:gd name="T26" fmla="*/ 192 w 639"/>
                  <a:gd name="T27" fmla="*/ 68 h 76"/>
                  <a:gd name="T28" fmla="*/ 146 w 639"/>
                  <a:gd name="T29" fmla="*/ 68 h 76"/>
                  <a:gd name="T30" fmla="*/ 0 w 639"/>
                  <a:gd name="T31" fmla="*/ 72 h 76"/>
                  <a:gd name="T32" fmla="*/ 192 w 639"/>
                  <a:gd name="T33" fmla="*/ 76 h 76"/>
                  <a:gd name="T34" fmla="*/ 505 w 639"/>
                  <a:gd name="T35" fmla="*/ 65 h 76"/>
                  <a:gd name="T36" fmla="*/ 601 w 639"/>
                  <a:gd name="T37" fmla="*/ 54 h 76"/>
                  <a:gd name="T38" fmla="*/ 627 w 639"/>
                  <a:gd name="T39" fmla="*/ 47 h 76"/>
                  <a:gd name="T40" fmla="*/ 635 w 639"/>
                  <a:gd name="T41" fmla="*/ 42 h 76"/>
                  <a:gd name="T42" fmla="*/ 638 w 639"/>
                  <a:gd name="T43" fmla="*/ 40 h 76"/>
                  <a:gd name="T44" fmla="*/ 639 w 639"/>
                  <a:gd name="T45" fmla="*/ 36 h 76"/>
                  <a:gd name="T46" fmla="*/ 635 w 639"/>
                  <a:gd name="T47" fmla="*/ 36 h 76"/>
                  <a:gd name="T48" fmla="*/ 632 w 639"/>
                  <a:gd name="T49" fmla="*/ 36 h 76"/>
                  <a:gd name="T50" fmla="*/ 635 w 639"/>
                  <a:gd name="T51" fmla="*/ 36 h 76"/>
                  <a:gd name="T52" fmla="*/ 639 w 639"/>
                  <a:gd name="T53" fmla="*/ 36 h 76"/>
                  <a:gd name="T54" fmla="*/ 639 w 639"/>
                  <a:gd name="T55" fmla="*/ 36 h 76"/>
                  <a:gd name="T56" fmla="*/ 638 w 639"/>
                  <a:gd name="T57" fmla="*/ 32 h 76"/>
                  <a:gd name="T58" fmla="*/ 632 w 639"/>
                  <a:gd name="T59" fmla="*/ 27 h 76"/>
                  <a:gd name="T60" fmla="*/ 612 w 639"/>
                  <a:gd name="T61" fmla="*/ 20 h 76"/>
                  <a:gd name="T62" fmla="*/ 452 w 639"/>
                  <a:gd name="T63" fmla="*/ 2 h 76"/>
                  <a:gd name="T64" fmla="*/ 413 w 639"/>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39" h="76">
                    <a:moveTo>
                      <a:pt x="639" y="36"/>
                    </a:moveTo>
                    <a:cubicBezTo>
                      <a:pt x="639" y="36"/>
                      <a:pt x="639" y="36"/>
                      <a:pt x="639" y="36"/>
                    </a:cubicBezTo>
                    <a:cubicBezTo>
                      <a:pt x="639" y="36"/>
                      <a:pt x="639" y="36"/>
                      <a:pt x="639" y="36"/>
                    </a:cubicBezTo>
                    <a:moveTo>
                      <a:pt x="413" y="0"/>
                    </a:moveTo>
                    <a:cubicBezTo>
                      <a:pt x="413" y="8"/>
                      <a:pt x="413" y="8"/>
                      <a:pt x="413" y="8"/>
                    </a:cubicBezTo>
                    <a:cubicBezTo>
                      <a:pt x="446" y="10"/>
                      <a:pt x="477" y="12"/>
                      <a:pt x="505" y="14"/>
                    </a:cubicBezTo>
                    <a:cubicBezTo>
                      <a:pt x="545" y="17"/>
                      <a:pt x="577" y="21"/>
                      <a:pt x="599" y="26"/>
                    </a:cubicBezTo>
                    <a:cubicBezTo>
                      <a:pt x="610" y="28"/>
                      <a:pt x="619" y="30"/>
                      <a:pt x="624" y="32"/>
                    </a:cubicBezTo>
                    <a:cubicBezTo>
                      <a:pt x="627" y="33"/>
                      <a:pt x="629" y="34"/>
                      <a:pt x="630" y="35"/>
                    </a:cubicBezTo>
                    <a:cubicBezTo>
                      <a:pt x="630" y="35"/>
                      <a:pt x="631" y="35"/>
                      <a:pt x="631" y="36"/>
                    </a:cubicBezTo>
                    <a:cubicBezTo>
                      <a:pt x="630" y="36"/>
                      <a:pt x="630" y="37"/>
                      <a:pt x="628" y="37"/>
                    </a:cubicBezTo>
                    <a:cubicBezTo>
                      <a:pt x="625" y="39"/>
                      <a:pt x="619" y="41"/>
                      <a:pt x="610" y="43"/>
                    </a:cubicBezTo>
                    <a:cubicBezTo>
                      <a:pt x="581" y="50"/>
                      <a:pt x="525" y="57"/>
                      <a:pt x="452" y="61"/>
                    </a:cubicBezTo>
                    <a:cubicBezTo>
                      <a:pt x="379" y="65"/>
                      <a:pt x="289" y="68"/>
                      <a:pt x="192" y="68"/>
                    </a:cubicBezTo>
                    <a:cubicBezTo>
                      <a:pt x="176" y="68"/>
                      <a:pt x="161" y="68"/>
                      <a:pt x="146" y="68"/>
                    </a:cubicBezTo>
                    <a:cubicBezTo>
                      <a:pt x="101" y="70"/>
                      <a:pt x="52" y="71"/>
                      <a:pt x="0" y="72"/>
                    </a:cubicBezTo>
                    <a:cubicBezTo>
                      <a:pt x="58" y="74"/>
                      <a:pt x="123" y="76"/>
                      <a:pt x="192" y="76"/>
                    </a:cubicBezTo>
                    <a:cubicBezTo>
                      <a:pt x="314" y="76"/>
                      <a:pt x="425" y="72"/>
                      <a:pt x="505" y="65"/>
                    </a:cubicBezTo>
                    <a:cubicBezTo>
                      <a:pt x="546" y="62"/>
                      <a:pt x="578" y="58"/>
                      <a:pt x="601" y="54"/>
                    </a:cubicBezTo>
                    <a:cubicBezTo>
                      <a:pt x="612" y="51"/>
                      <a:pt x="621" y="49"/>
                      <a:pt x="627" y="47"/>
                    </a:cubicBezTo>
                    <a:cubicBezTo>
                      <a:pt x="631" y="45"/>
                      <a:pt x="633" y="44"/>
                      <a:pt x="635" y="42"/>
                    </a:cubicBezTo>
                    <a:cubicBezTo>
                      <a:pt x="636" y="42"/>
                      <a:pt x="637" y="41"/>
                      <a:pt x="638" y="40"/>
                    </a:cubicBezTo>
                    <a:cubicBezTo>
                      <a:pt x="638" y="38"/>
                      <a:pt x="639" y="37"/>
                      <a:pt x="639" y="36"/>
                    </a:cubicBezTo>
                    <a:cubicBezTo>
                      <a:pt x="635" y="36"/>
                      <a:pt x="635" y="36"/>
                      <a:pt x="635" y="36"/>
                    </a:cubicBezTo>
                    <a:cubicBezTo>
                      <a:pt x="632" y="36"/>
                      <a:pt x="632" y="36"/>
                      <a:pt x="632" y="36"/>
                    </a:cubicBezTo>
                    <a:cubicBezTo>
                      <a:pt x="635" y="36"/>
                      <a:pt x="635" y="36"/>
                      <a:pt x="635" y="36"/>
                    </a:cubicBezTo>
                    <a:cubicBezTo>
                      <a:pt x="639" y="36"/>
                      <a:pt x="639" y="36"/>
                      <a:pt x="639" y="36"/>
                    </a:cubicBezTo>
                    <a:cubicBezTo>
                      <a:pt x="639" y="36"/>
                      <a:pt x="639" y="36"/>
                      <a:pt x="639" y="36"/>
                    </a:cubicBezTo>
                    <a:cubicBezTo>
                      <a:pt x="639" y="34"/>
                      <a:pt x="638" y="33"/>
                      <a:pt x="638" y="32"/>
                    </a:cubicBezTo>
                    <a:cubicBezTo>
                      <a:pt x="636" y="30"/>
                      <a:pt x="634" y="28"/>
                      <a:pt x="632" y="27"/>
                    </a:cubicBezTo>
                    <a:cubicBezTo>
                      <a:pt x="627" y="24"/>
                      <a:pt x="621" y="22"/>
                      <a:pt x="612" y="20"/>
                    </a:cubicBezTo>
                    <a:cubicBezTo>
                      <a:pt x="582" y="13"/>
                      <a:pt x="525" y="7"/>
                      <a:pt x="452" y="2"/>
                    </a:cubicBezTo>
                    <a:cubicBezTo>
                      <a:pt x="440" y="2"/>
                      <a:pt x="426" y="1"/>
                      <a:pt x="413" y="0"/>
                    </a:cubicBezTo>
                  </a:path>
                </a:pathLst>
              </a:custGeom>
              <a:solidFill>
                <a:srgbClr val="FDD78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9" name="îşḷîḑe"/>
              <p:cNvSpPr/>
              <p:nvPr/>
            </p:nvSpPr>
            <p:spPr bwMode="auto">
              <a:xfrm>
                <a:off x="3095350" y="8424318"/>
                <a:ext cx="789445" cy="124463"/>
              </a:xfrm>
              <a:custGeom>
                <a:avLst/>
                <a:gdLst>
                  <a:gd name="T0" fmla="*/ 981 w 981"/>
                  <a:gd name="T1" fmla="*/ 0 h 153"/>
                  <a:gd name="T2" fmla="*/ 981 w 981"/>
                  <a:gd name="T3" fmla="*/ 105 h 153"/>
                  <a:gd name="T4" fmla="*/ 608 w 981"/>
                  <a:gd name="T5" fmla="*/ 151 h 153"/>
                  <a:gd name="T6" fmla="*/ 490 w 981"/>
                  <a:gd name="T7" fmla="*/ 153 h 153"/>
                  <a:gd name="T8" fmla="*/ 0 w 981"/>
                  <a:gd name="T9" fmla="*/ 105 h 153"/>
                  <a:gd name="T10" fmla="*/ 0 w 981"/>
                  <a:gd name="T11" fmla="*/ 0 h 153"/>
                  <a:gd name="T12" fmla="*/ 981 w 981"/>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981" h="153">
                    <a:moveTo>
                      <a:pt x="981" y="0"/>
                    </a:moveTo>
                    <a:cubicBezTo>
                      <a:pt x="981" y="105"/>
                      <a:pt x="981" y="105"/>
                      <a:pt x="981" y="105"/>
                    </a:cubicBezTo>
                    <a:cubicBezTo>
                      <a:pt x="981" y="127"/>
                      <a:pt x="822" y="146"/>
                      <a:pt x="608" y="151"/>
                    </a:cubicBezTo>
                    <a:cubicBezTo>
                      <a:pt x="570" y="152"/>
                      <a:pt x="531" y="153"/>
                      <a:pt x="490" y="153"/>
                    </a:cubicBezTo>
                    <a:cubicBezTo>
                      <a:pt x="219" y="153"/>
                      <a:pt x="0" y="131"/>
                      <a:pt x="0" y="105"/>
                    </a:cubicBezTo>
                    <a:cubicBezTo>
                      <a:pt x="0" y="0"/>
                      <a:pt x="0" y="0"/>
                      <a:pt x="0" y="0"/>
                    </a:cubicBezTo>
                    <a:cubicBezTo>
                      <a:pt x="981" y="0"/>
                      <a:pt x="981" y="0"/>
                      <a:pt x="981" y="0"/>
                    </a:cubicBezTo>
                  </a:path>
                </a:pathLst>
              </a:custGeom>
              <a:solidFill>
                <a:srgbClr val="FEC86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80" name="íṩľîḍê"/>
              <p:cNvSpPr/>
              <p:nvPr/>
            </p:nvSpPr>
            <p:spPr bwMode="auto">
              <a:xfrm>
                <a:off x="3095350" y="8424318"/>
                <a:ext cx="789445" cy="124463"/>
              </a:xfrm>
              <a:custGeom>
                <a:avLst/>
                <a:gdLst>
                  <a:gd name="T0" fmla="*/ 0 w 981"/>
                  <a:gd name="T1" fmla="*/ 0 h 153"/>
                  <a:gd name="T2" fmla="*/ 0 w 981"/>
                  <a:gd name="T3" fmla="*/ 105 h 153"/>
                  <a:gd name="T4" fmla="*/ 490 w 981"/>
                  <a:gd name="T5" fmla="*/ 153 h 153"/>
                  <a:gd name="T6" fmla="*/ 981 w 981"/>
                  <a:gd name="T7" fmla="*/ 105 h 153"/>
                  <a:gd name="T8" fmla="*/ 981 w 981"/>
                  <a:gd name="T9" fmla="*/ 0 h 153"/>
                  <a:gd name="T10" fmla="*/ 0 w 981"/>
                  <a:gd name="T11" fmla="*/ 0 h 153"/>
                </a:gdLst>
                <a:ahLst/>
                <a:cxnLst>
                  <a:cxn ang="0">
                    <a:pos x="T0" y="T1"/>
                  </a:cxn>
                  <a:cxn ang="0">
                    <a:pos x="T2" y="T3"/>
                  </a:cxn>
                  <a:cxn ang="0">
                    <a:pos x="T4" y="T5"/>
                  </a:cxn>
                  <a:cxn ang="0">
                    <a:pos x="T6" y="T7"/>
                  </a:cxn>
                  <a:cxn ang="0">
                    <a:pos x="T8" y="T9"/>
                  </a:cxn>
                  <a:cxn ang="0">
                    <a:pos x="T10" y="T11"/>
                  </a:cxn>
                </a:cxnLst>
                <a:rect l="0" t="0" r="r" b="b"/>
                <a:pathLst>
                  <a:path w="981" h="153">
                    <a:moveTo>
                      <a:pt x="0" y="0"/>
                    </a:moveTo>
                    <a:cubicBezTo>
                      <a:pt x="0" y="105"/>
                      <a:pt x="0" y="105"/>
                      <a:pt x="0" y="105"/>
                    </a:cubicBezTo>
                    <a:cubicBezTo>
                      <a:pt x="0" y="131"/>
                      <a:pt x="219" y="153"/>
                      <a:pt x="490" y="153"/>
                    </a:cubicBezTo>
                    <a:cubicBezTo>
                      <a:pt x="761" y="153"/>
                      <a:pt x="981" y="131"/>
                      <a:pt x="981" y="105"/>
                    </a:cubicBezTo>
                    <a:cubicBezTo>
                      <a:pt x="981" y="0"/>
                      <a:pt x="981" y="0"/>
                      <a:pt x="981" y="0"/>
                    </a:cubicBezTo>
                    <a:cubicBezTo>
                      <a:pt x="0" y="0"/>
                      <a:pt x="0" y="0"/>
                      <a:pt x="0" y="0"/>
                    </a:cubicBezTo>
                  </a:path>
                </a:pathLst>
              </a:custGeom>
              <a:solidFill>
                <a:srgbClr val="E2AF5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81" name="ïşľíḓê"/>
              <p:cNvSpPr/>
              <p:nvPr/>
            </p:nvSpPr>
            <p:spPr bwMode="auto">
              <a:xfrm>
                <a:off x="3251817" y="8427873"/>
                <a:ext cx="632979" cy="39118"/>
              </a:xfrm>
              <a:custGeom>
                <a:avLst/>
                <a:gdLst>
                  <a:gd name="T0" fmla="*/ 787 w 788"/>
                  <a:gd name="T1" fmla="*/ 0 h 50"/>
                  <a:gd name="T2" fmla="*/ 297 w 788"/>
                  <a:gd name="T3" fmla="*/ 44 h 50"/>
                  <a:gd name="T4" fmla="*/ 0 w 788"/>
                  <a:gd name="T5" fmla="*/ 35 h 50"/>
                  <a:gd name="T6" fmla="*/ 8 w 788"/>
                  <a:gd name="T7" fmla="*/ 41 h 50"/>
                  <a:gd name="T8" fmla="*/ 297 w 788"/>
                  <a:gd name="T9" fmla="*/ 50 h 50"/>
                  <a:gd name="T10" fmla="*/ 788 w 788"/>
                  <a:gd name="T11" fmla="*/ 2 h 50"/>
                  <a:gd name="T12" fmla="*/ 788 w 788"/>
                  <a:gd name="T13" fmla="*/ 2 h 50"/>
                  <a:gd name="T14" fmla="*/ 787 w 788"/>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8" h="50">
                    <a:moveTo>
                      <a:pt x="787" y="0"/>
                    </a:moveTo>
                    <a:cubicBezTo>
                      <a:pt x="772" y="25"/>
                      <a:pt x="558" y="44"/>
                      <a:pt x="297" y="44"/>
                    </a:cubicBezTo>
                    <a:cubicBezTo>
                      <a:pt x="185" y="44"/>
                      <a:pt x="82" y="41"/>
                      <a:pt x="0" y="35"/>
                    </a:cubicBezTo>
                    <a:cubicBezTo>
                      <a:pt x="2" y="37"/>
                      <a:pt x="5" y="39"/>
                      <a:pt x="8" y="41"/>
                    </a:cubicBezTo>
                    <a:cubicBezTo>
                      <a:pt x="89" y="47"/>
                      <a:pt x="189" y="50"/>
                      <a:pt x="297" y="50"/>
                    </a:cubicBezTo>
                    <a:cubicBezTo>
                      <a:pt x="568" y="50"/>
                      <a:pt x="788" y="29"/>
                      <a:pt x="788" y="2"/>
                    </a:cubicBezTo>
                    <a:cubicBezTo>
                      <a:pt x="788" y="2"/>
                      <a:pt x="788" y="2"/>
                      <a:pt x="788" y="2"/>
                    </a:cubicBezTo>
                    <a:cubicBezTo>
                      <a:pt x="788" y="1"/>
                      <a:pt x="787" y="1"/>
                      <a:pt x="787" y="0"/>
                    </a:cubicBezTo>
                  </a:path>
                </a:pathLst>
              </a:custGeom>
              <a:solidFill>
                <a:srgbClr val="E5B76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82" name="îsľiḋé"/>
              <p:cNvSpPr/>
              <p:nvPr/>
            </p:nvSpPr>
            <p:spPr bwMode="auto">
              <a:xfrm>
                <a:off x="3095350" y="8385200"/>
                <a:ext cx="789445" cy="78233"/>
              </a:xfrm>
              <a:prstGeom prst="ellipse">
                <a:avLst/>
              </a:prstGeom>
              <a:solidFill>
                <a:srgbClr val="F9BF3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83" name="iṥ1iḑê"/>
              <p:cNvSpPr/>
              <p:nvPr/>
            </p:nvSpPr>
            <p:spPr bwMode="auto">
              <a:xfrm>
                <a:off x="3166472" y="8406537"/>
                <a:ext cx="679208" cy="49785"/>
              </a:xfrm>
              <a:custGeom>
                <a:avLst/>
                <a:gdLst>
                  <a:gd name="T0" fmla="*/ 844 w 844"/>
                  <a:gd name="T1" fmla="*/ 29 h 60"/>
                  <a:gd name="T2" fmla="*/ 793 w 844"/>
                  <a:gd name="T3" fmla="*/ 34 h 60"/>
                  <a:gd name="T4" fmla="*/ 663 w 844"/>
                  <a:gd name="T5" fmla="*/ 46 h 60"/>
                  <a:gd name="T6" fmla="*/ 403 w 844"/>
                  <a:gd name="T7" fmla="*/ 52 h 60"/>
                  <a:gd name="T8" fmla="*/ 90 w 844"/>
                  <a:gd name="T9" fmla="*/ 42 h 60"/>
                  <a:gd name="T10" fmla="*/ 77 w 844"/>
                  <a:gd name="T11" fmla="*/ 41 h 60"/>
                  <a:gd name="T12" fmla="*/ 92 w 844"/>
                  <a:gd name="T13" fmla="*/ 50 h 60"/>
                  <a:gd name="T14" fmla="*/ 143 w 844"/>
                  <a:gd name="T15" fmla="*/ 54 h 60"/>
                  <a:gd name="T16" fmla="*/ 403 w 844"/>
                  <a:gd name="T17" fmla="*/ 60 h 60"/>
                  <a:gd name="T18" fmla="*/ 717 w 844"/>
                  <a:gd name="T19" fmla="*/ 50 h 60"/>
                  <a:gd name="T20" fmla="*/ 812 w 844"/>
                  <a:gd name="T21" fmla="*/ 38 h 60"/>
                  <a:gd name="T22" fmla="*/ 839 w 844"/>
                  <a:gd name="T23" fmla="*/ 31 h 60"/>
                  <a:gd name="T24" fmla="*/ 844 w 844"/>
                  <a:gd name="T25" fmla="*/ 29 h 60"/>
                  <a:gd name="T26" fmla="*/ 9 w 844"/>
                  <a:gd name="T27" fmla="*/ 0 h 60"/>
                  <a:gd name="T28" fmla="*/ 0 w 844"/>
                  <a:gd name="T29" fmla="*/ 1 h 60"/>
                  <a:gd name="T30" fmla="*/ 14 w 844"/>
                  <a:gd name="T31" fmla="*/ 7 h 60"/>
                  <a:gd name="T32" fmla="*/ 20 w 844"/>
                  <a:gd name="T33" fmla="*/ 6 h 60"/>
                  <a:gd name="T34" fmla="*/ 14 w 844"/>
                  <a:gd name="T35" fmla="*/ 3 h 60"/>
                  <a:gd name="T36" fmla="*/ 14 w 844"/>
                  <a:gd name="T37" fmla="*/ 3 h 60"/>
                  <a:gd name="T38" fmla="*/ 13 w 844"/>
                  <a:gd name="T39" fmla="*/ 3 h 60"/>
                  <a:gd name="T40" fmla="*/ 9 w 844"/>
                  <a:gd name="T4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4" h="60">
                    <a:moveTo>
                      <a:pt x="844" y="29"/>
                    </a:moveTo>
                    <a:cubicBezTo>
                      <a:pt x="828" y="31"/>
                      <a:pt x="811" y="32"/>
                      <a:pt x="793" y="34"/>
                    </a:cubicBezTo>
                    <a:cubicBezTo>
                      <a:pt x="761" y="38"/>
                      <a:pt x="717" y="42"/>
                      <a:pt x="663" y="46"/>
                    </a:cubicBezTo>
                    <a:cubicBezTo>
                      <a:pt x="590" y="50"/>
                      <a:pt x="500" y="52"/>
                      <a:pt x="403" y="52"/>
                    </a:cubicBezTo>
                    <a:cubicBezTo>
                      <a:pt x="281" y="52"/>
                      <a:pt x="170" y="48"/>
                      <a:pt x="90" y="42"/>
                    </a:cubicBezTo>
                    <a:cubicBezTo>
                      <a:pt x="86" y="42"/>
                      <a:pt x="82" y="41"/>
                      <a:pt x="77" y="41"/>
                    </a:cubicBezTo>
                    <a:cubicBezTo>
                      <a:pt x="82" y="44"/>
                      <a:pt x="87" y="47"/>
                      <a:pt x="92" y="50"/>
                    </a:cubicBezTo>
                    <a:cubicBezTo>
                      <a:pt x="108" y="51"/>
                      <a:pt x="125" y="53"/>
                      <a:pt x="143" y="54"/>
                    </a:cubicBezTo>
                    <a:cubicBezTo>
                      <a:pt x="216" y="58"/>
                      <a:pt x="306" y="60"/>
                      <a:pt x="403" y="60"/>
                    </a:cubicBezTo>
                    <a:cubicBezTo>
                      <a:pt x="526" y="60"/>
                      <a:pt x="637" y="56"/>
                      <a:pt x="717" y="50"/>
                    </a:cubicBezTo>
                    <a:cubicBezTo>
                      <a:pt x="757" y="47"/>
                      <a:pt x="790" y="43"/>
                      <a:pt x="812" y="38"/>
                    </a:cubicBezTo>
                    <a:cubicBezTo>
                      <a:pt x="824" y="36"/>
                      <a:pt x="833" y="34"/>
                      <a:pt x="839" y="31"/>
                    </a:cubicBezTo>
                    <a:cubicBezTo>
                      <a:pt x="841" y="31"/>
                      <a:pt x="842" y="30"/>
                      <a:pt x="844" y="29"/>
                    </a:cubicBezTo>
                    <a:moveTo>
                      <a:pt x="9" y="0"/>
                    </a:moveTo>
                    <a:cubicBezTo>
                      <a:pt x="6" y="0"/>
                      <a:pt x="3" y="1"/>
                      <a:pt x="0" y="1"/>
                    </a:cubicBezTo>
                    <a:cubicBezTo>
                      <a:pt x="5" y="3"/>
                      <a:pt x="9" y="5"/>
                      <a:pt x="14" y="7"/>
                    </a:cubicBezTo>
                    <a:cubicBezTo>
                      <a:pt x="16" y="7"/>
                      <a:pt x="18" y="7"/>
                      <a:pt x="20" y="6"/>
                    </a:cubicBezTo>
                    <a:cubicBezTo>
                      <a:pt x="17" y="5"/>
                      <a:pt x="15" y="4"/>
                      <a:pt x="14" y="3"/>
                    </a:cubicBezTo>
                    <a:cubicBezTo>
                      <a:pt x="14" y="3"/>
                      <a:pt x="14" y="3"/>
                      <a:pt x="14" y="3"/>
                    </a:cubicBezTo>
                    <a:cubicBezTo>
                      <a:pt x="14" y="3"/>
                      <a:pt x="13" y="3"/>
                      <a:pt x="13" y="3"/>
                    </a:cubicBezTo>
                    <a:cubicBezTo>
                      <a:pt x="12" y="2"/>
                      <a:pt x="10" y="1"/>
                      <a:pt x="9" y="0"/>
                    </a:cubicBezTo>
                  </a:path>
                </a:pathLst>
              </a:custGeom>
              <a:solidFill>
                <a:srgbClr val="FDD78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84" name="iṡļíḍé"/>
              <p:cNvSpPr/>
              <p:nvPr/>
            </p:nvSpPr>
            <p:spPr bwMode="auto">
              <a:xfrm>
                <a:off x="3170027" y="8317636"/>
                <a:ext cx="789445" cy="124463"/>
              </a:xfrm>
              <a:custGeom>
                <a:avLst/>
                <a:gdLst>
                  <a:gd name="T0" fmla="*/ 981 w 981"/>
                  <a:gd name="T1" fmla="*/ 0 h 153"/>
                  <a:gd name="T2" fmla="*/ 981 w 981"/>
                  <a:gd name="T3" fmla="*/ 106 h 153"/>
                  <a:gd name="T4" fmla="*/ 608 w 981"/>
                  <a:gd name="T5" fmla="*/ 152 h 153"/>
                  <a:gd name="T6" fmla="*/ 490 w 981"/>
                  <a:gd name="T7" fmla="*/ 153 h 153"/>
                  <a:gd name="T8" fmla="*/ 0 w 981"/>
                  <a:gd name="T9" fmla="*/ 106 h 153"/>
                  <a:gd name="T10" fmla="*/ 0 w 981"/>
                  <a:gd name="T11" fmla="*/ 0 h 153"/>
                  <a:gd name="T12" fmla="*/ 981 w 981"/>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981" h="153">
                    <a:moveTo>
                      <a:pt x="981" y="0"/>
                    </a:moveTo>
                    <a:cubicBezTo>
                      <a:pt x="981" y="106"/>
                      <a:pt x="981" y="106"/>
                      <a:pt x="981" y="106"/>
                    </a:cubicBezTo>
                    <a:cubicBezTo>
                      <a:pt x="981" y="128"/>
                      <a:pt x="822" y="147"/>
                      <a:pt x="608" y="152"/>
                    </a:cubicBezTo>
                    <a:cubicBezTo>
                      <a:pt x="570" y="153"/>
                      <a:pt x="531" y="153"/>
                      <a:pt x="490" y="153"/>
                    </a:cubicBezTo>
                    <a:cubicBezTo>
                      <a:pt x="220" y="153"/>
                      <a:pt x="0" y="132"/>
                      <a:pt x="0" y="106"/>
                    </a:cubicBezTo>
                    <a:cubicBezTo>
                      <a:pt x="0" y="0"/>
                      <a:pt x="0" y="0"/>
                      <a:pt x="0" y="0"/>
                    </a:cubicBezTo>
                    <a:cubicBezTo>
                      <a:pt x="981" y="0"/>
                      <a:pt x="981" y="0"/>
                      <a:pt x="981" y="0"/>
                    </a:cubicBezTo>
                  </a:path>
                </a:pathLst>
              </a:custGeom>
              <a:solidFill>
                <a:srgbClr val="FEC86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85" name="iṣḻíďe"/>
              <p:cNvSpPr/>
              <p:nvPr/>
            </p:nvSpPr>
            <p:spPr bwMode="auto">
              <a:xfrm>
                <a:off x="3170027" y="8317636"/>
                <a:ext cx="789445" cy="124463"/>
              </a:xfrm>
              <a:custGeom>
                <a:avLst/>
                <a:gdLst>
                  <a:gd name="T0" fmla="*/ 0 w 981"/>
                  <a:gd name="T1" fmla="*/ 0 h 153"/>
                  <a:gd name="T2" fmla="*/ 0 w 981"/>
                  <a:gd name="T3" fmla="*/ 106 h 153"/>
                  <a:gd name="T4" fmla="*/ 490 w 981"/>
                  <a:gd name="T5" fmla="*/ 153 h 153"/>
                  <a:gd name="T6" fmla="*/ 981 w 981"/>
                  <a:gd name="T7" fmla="*/ 106 h 153"/>
                  <a:gd name="T8" fmla="*/ 981 w 981"/>
                  <a:gd name="T9" fmla="*/ 0 h 153"/>
                  <a:gd name="T10" fmla="*/ 0 w 981"/>
                  <a:gd name="T11" fmla="*/ 0 h 153"/>
                </a:gdLst>
                <a:ahLst/>
                <a:cxnLst>
                  <a:cxn ang="0">
                    <a:pos x="T0" y="T1"/>
                  </a:cxn>
                  <a:cxn ang="0">
                    <a:pos x="T2" y="T3"/>
                  </a:cxn>
                  <a:cxn ang="0">
                    <a:pos x="T4" y="T5"/>
                  </a:cxn>
                  <a:cxn ang="0">
                    <a:pos x="T6" y="T7"/>
                  </a:cxn>
                  <a:cxn ang="0">
                    <a:pos x="T8" y="T9"/>
                  </a:cxn>
                  <a:cxn ang="0">
                    <a:pos x="T10" y="T11"/>
                  </a:cxn>
                </a:cxnLst>
                <a:rect l="0" t="0" r="r" b="b"/>
                <a:pathLst>
                  <a:path w="981" h="153">
                    <a:moveTo>
                      <a:pt x="0" y="0"/>
                    </a:moveTo>
                    <a:cubicBezTo>
                      <a:pt x="0" y="106"/>
                      <a:pt x="0" y="106"/>
                      <a:pt x="0" y="106"/>
                    </a:cubicBezTo>
                    <a:cubicBezTo>
                      <a:pt x="0" y="132"/>
                      <a:pt x="220" y="153"/>
                      <a:pt x="490" y="153"/>
                    </a:cubicBezTo>
                    <a:cubicBezTo>
                      <a:pt x="761" y="153"/>
                      <a:pt x="981" y="132"/>
                      <a:pt x="981" y="106"/>
                    </a:cubicBezTo>
                    <a:cubicBezTo>
                      <a:pt x="981" y="0"/>
                      <a:pt x="981" y="0"/>
                      <a:pt x="981" y="0"/>
                    </a:cubicBezTo>
                    <a:cubicBezTo>
                      <a:pt x="0" y="0"/>
                      <a:pt x="0" y="0"/>
                      <a:pt x="0" y="0"/>
                    </a:cubicBezTo>
                  </a:path>
                </a:pathLst>
              </a:custGeom>
              <a:solidFill>
                <a:srgbClr val="E2AF5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86" name="ï$ḻiḓé"/>
              <p:cNvSpPr/>
              <p:nvPr/>
            </p:nvSpPr>
            <p:spPr bwMode="auto">
              <a:xfrm>
                <a:off x="3170027" y="8285630"/>
                <a:ext cx="789445" cy="74679"/>
              </a:xfrm>
              <a:prstGeom prst="ellipse">
                <a:avLst/>
              </a:prstGeom>
              <a:solidFill>
                <a:srgbClr val="F9BF3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87" name="îśḻíḑé"/>
              <p:cNvSpPr/>
              <p:nvPr/>
            </p:nvSpPr>
            <p:spPr bwMode="auto">
              <a:xfrm>
                <a:off x="3845677" y="8289187"/>
                <a:ext cx="117351" cy="35561"/>
              </a:xfrm>
              <a:custGeom>
                <a:avLst/>
                <a:gdLst>
                  <a:gd name="T0" fmla="*/ 145 w 145"/>
                  <a:gd name="T1" fmla="*/ 37 h 45"/>
                  <a:gd name="T2" fmla="*/ 141 w 145"/>
                  <a:gd name="T3" fmla="*/ 37 h 45"/>
                  <a:gd name="T4" fmla="*/ 137 w 145"/>
                  <a:gd name="T5" fmla="*/ 37 h 45"/>
                  <a:gd name="T6" fmla="*/ 137 w 145"/>
                  <a:gd name="T7" fmla="*/ 37 h 45"/>
                  <a:gd name="T8" fmla="*/ 141 w 145"/>
                  <a:gd name="T9" fmla="*/ 37 h 45"/>
                  <a:gd name="T10" fmla="*/ 141 w 145"/>
                  <a:gd name="T11" fmla="*/ 43 h 45"/>
                  <a:gd name="T12" fmla="*/ 141 w 145"/>
                  <a:gd name="T13" fmla="*/ 43 h 45"/>
                  <a:gd name="T14" fmla="*/ 141 w 145"/>
                  <a:gd name="T15" fmla="*/ 43 h 45"/>
                  <a:gd name="T16" fmla="*/ 141 w 145"/>
                  <a:gd name="T17" fmla="*/ 45 h 45"/>
                  <a:gd name="T18" fmla="*/ 141 w 145"/>
                  <a:gd name="T19" fmla="*/ 45 h 45"/>
                  <a:gd name="T20" fmla="*/ 144 w 145"/>
                  <a:gd name="T21" fmla="*/ 42 h 45"/>
                  <a:gd name="T22" fmla="*/ 145 w 145"/>
                  <a:gd name="T23" fmla="*/ 37 h 45"/>
                  <a:gd name="T24" fmla="*/ 145 w 145"/>
                  <a:gd name="T25" fmla="*/ 37 h 45"/>
                  <a:gd name="T26" fmla="*/ 145 w 145"/>
                  <a:gd name="T27" fmla="*/ 37 h 45"/>
                  <a:gd name="T28" fmla="*/ 145 w 145"/>
                  <a:gd name="T29" fmla="*/ 37 h 45"/>
                  <a:gd name="T30" fmla="*/ 0 w 145"/>
                  <a:gd name="T31" fmla="*/ 0 h 45"/>
                  <a:gd name="T32" fmla="*/ 0 w 145"/>
                  <a:gd name="T33" fmla="*/ 8 h 45"/>
                  <a:gd name="T34" fmla="*/ 101 w 145"/>
                  <a:gd name="T35" fmla="*/ 23 h 45"/>
                  <a:gd name="T36" fmla="*/ 129 w 145"/>
                  <a:gd name="T37" fmla="*/ 31 h 45"/>
                  <a:gd name="T38" fmla="*/ 135 w 145"/>
                  <a:gd name="T39" fmla="*/ 35 h 45"/>
                  <a:gd name="T40" fmla="*/ 137 w 145"/>
                  <a:gd name="T41" fmla="*/ 36 h 45"/>
                  <a:gd name="T42" fmla="*/ 137 w 145"/>
                  <a:gd name="T43" fmla="*/ 37 h 45"/>
                  <a:gd name="T44" fmla="*/ 141 w 145"/>
                  <a:gd name="T45" fmla="*/ 37 h 45"/>
                  <a:gd name="T46" fmla="*/ 145 w 145"/>
                  <a:gd name="T47" fmla="*/ 37 h 45"/>
                  <a:gd name="T48" fmla="*/ 145 w 145"/>
                  <a:gd name="T49" fmla="*/ 37 h 45"/>
                  <a:gd name="T50" fmla="*/ 144 w 145"/>
                  <a:gd name="T51" fmla="*/ 33 h 45"/>
                  <a:gd name="T52" fmla="*/ 138 w 145"/>
                  <a:gd name="T53" fmla="*/ 27 h 45"/>
                  <a:gd name="T54" fmla="*/ 116 w 145"/>
                  <a:gd name="T55" fmla="*/ 18 h 45"/>
                  <a:gd name="T56" fmla="*/ 45 w 145"/>
                  <a:gd name="T57" fmla="*/ 5 h 45"/>
                  <a:gd name="T58" fmla="*/ 0 w 145"/>
                  <a:gd name="T5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45">
                    <a:moveTo>
                      <a:pt x="145" y="37"/>
                    </a:moveTo>
                    <a:cubicBezTo>
                      <a:pt x="141" y="37"/>
                      <a:pt x="141" y="37"/>
                      <a:pt x="141" y="37"/>
                    </a:cubicBezTo>
                    <a:cubicBezTo>
                      <a:pt x="137" y="37"/>
                      <a:pt x="137" y="37"/>
                      <a:pt x="137" y="37"/>
                    </a:cubicBezTo>
                    <a:cubicBezTo>
                      <a:pt x="137" y="37"/>
                      <a:pt x="137" y="37"/>
                      <a:pt x="137" y="37"/>
                    </a:cubicBezTo>
                    <a:cubicBezTo>
                      <a:pt x="141" y="37"/>
                      <a:pt x="141" y="37"/>
                      <a:pt x="141" y="37"/>
                    </a:cubicBezTo>
                    <a:cubicBezTo>
                      <a:pt x="141" y="43"/>
                      <a:pt x="141" y="43"/>
                      <a:pt x="141" y="43"/>
                    </a:cubicBezTo>
                    <a:cubicBezTo>
                      <a:pt x="141" y="43"/>
                      <a:pt x="141" y="43"/>
                      <a:pt x="141" y="43"/>
                    </a:cubicBezTo>
                    <a:cubicBezTo>
                      <a:pt x="141" y="43"/>
                      <a:pt x="141" y="43"/>
                      <a:pt x="141" y="43"/>
                    </a:cubicBezTo>
                    <a:cubicBezTo>
                      <a:pt x="141" y="45"/>
                      <a:pt x="141" y="45"/>
                      <a:pt x="141" y="45"/>
                    </a:cubicBezTo>
                    <a:cubicBezTo>
                      <a:pt x="141" y="45"/>
                      <a:pt x="141" y="45"/>
                      <a:pt x="141" y="45"/>
                    </a:cubicBezTo>
                    <a:cubicBezTo>
                      <a:pt x="142" y="44"/>
                      <a:pt x="143" y="43"/>
                      <a:pt x="144" y="42"/>
                    </a:cubicBezTo>
                    <a:cubicBezTo>
                      <a:pt x="144" y="40"/>
                      <a:pt x="145" y="39"/>
                      <a:pt x="145" y="37"/>
                    </a:cubicBezTo>
                    <a:moveTo>
                      <a:pt x="145" y="37"/>
                    </a:moveTo>
                    <a:cubicBezTo>
                      <a:pt x="145" y="37"/>
                      <a:pt x="145" y="37"/>
                      <a:pt x="145" y="37"/>
                    </a:cubicBezTo>
                    <a:cubicBezTo>
                      <a:pt x="145" y="37"/>
                      <a:pt x="145" y="37"/>
                      <a:pt x="145" y="37"/>
                    </a:cubicBezTo>
                    <a:moveTo>
                      <a:pt x="0" y="0"/>
                    </a:moveTo>
                    <a:cubicBezTo>
                      <a:pt x="0" y="8"/>
                      <a:pt x="0" y="8"/>
                      <a:pt x="0" y="8"/>
                    </a:cubicBezTo>
                    <a:cubicBezTo>
                      <a:pt x="43" y="12"/>
                      <a:pt x="77" y="17"/>
                      <a:pt x="101" y="23"/>
                    </a:cubicBezTo>
                    <a:cubicBezTo>
                      <a:pt x="114" y="25"/>
                      <a:pt x="123" y="28"/>
                      <a:pt x="129" y="31"/>
                    </a:cubicBezTo>
                    <a:cubicBezTo>
                      <a:pt x="132" y="33"/>
                      <a:pt x="134" y="34"/>
                      <a:pt x="135" y="35"/>
                    </a:cubicBezTo>
                    <a:cubicBezTo>
                      <a:pt x="136" y="36"/>
                      <a:pt x="136" y="36"/>
                      <a:pt x="137" y="36"/>
                    </a:cubicBezTo>
                    <a:cubicBezTo>
                      <a:pt x="137" y="37"/>
                      <a:pt x="137" y="37"/>
                      <a:pt x="137" y="37"/>
                    </a:cubicBezTo>
                    <a:cubicBezTo>
                      <a:pt x="141" y="37"/>
                      <a:pt x="141" y="37"/>
                      <a:pt x="141" y="37"/>
                    </a:cubicBezTo>
                    <a:cubicBezTo>
                      <a:pt x="145" y="37"/>
                      <a:pt x="145" y="37"/>
                      <a:pt x="145" y="37"/>
                    </a:cubicBezTo>
                    <a:cubicBezTo>
                      <a:pt x="145" y="37"/>
                      <a:pt x="145" y="37"/>
                      <a:pt x="145" y="37"/>
                    </a:cubicBezTo>
                    <a:cubicBezTo>
                      <a:pt x="145" y="36"/>
                      <a:pt x="144" y="34"/>
                      <a:pt x="144" y="33"/>
                    </a:cubicBezTo>
                    <a:cubicBezTo>
                      <a:pt x="142" y="30"/>
                      <a:pt x="140" y="28"/>
                      <a:pt x="138" y="27"/>
                    </a:cubicBezTo>
                    <a:cubicBezTo>
                      <a:pt x="132" y="23"/>
                      <a:pt x="125" y="21"/>
                      <a:pt x="116" y="18"/>
                    </a:cubicBezTo>
                    <a:cubicBezTo>
                      <a:pt x="99" y="13"/>
                      <a:pt x="75" y="9"/>
                      <a:pt x="45" y="5"/>
                    </a:cubicBezTo>
                    <a:cubicBezTo>
                      <a:pt x="31" y="3"/>
                      <a:pt x="16" y="1"/>
                      <a:pt x="0" y="0"/>
                    </a:cubicBezTo>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88" name="iŝḷïḍê"/>
              <p:cNvSpPr/>
              <p:nvPr/>
            </p:nvSpPr>
            <p:spPr bwMode="auto">
              <a:xfrm>
                <a:off x="3955917" y="8317636"/>
                <a:ext cx="3557" cy="7112"/>
              </a:xfrm>
              <a:custGeom>
                <a:avLst/>
                <a:gdLst>
                  <a:gd name="T0" fmla="*/ 4 w 4"/>
                  <a:gd name="T1" fmla="*/ 6 h 9"/>
                  <a:gd name="T2" fmla="*/ 2 w 4"/>
                  <a:gd name="T3" fmla="*/ 9 h 9"/>
                  <a:gd name="T4" fmla="*/ 4 w 4"/>
                  <a:gd name="T5" fmla="*/ 8 h 9"/>
                  <a:gd name="T6" fmla="*/ 4 w 4"/>
                  <a:gd name="T7" fmla="*/ 6 h 9"/>
                  <a:gd name="T8" fmla="*/ 4 w 4"/>
                  <a:gd name="T9" fmla="*/ 0 h 9"/>
                  <a:gd name="T10" fmla="*/ 0 w 4"/>
                  <a:gd name="T11" fmla="*/ 0 h 9"/>
                  <a:gd name="T12" fmla="*/ 4 w 4"/>
                  <a:gd name="T13" fmla="*/ 6 h 9"/>
                  <a:gd name="T14" fmla="*/ 4 w 4"/>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9">
                    <a:moveTo>
                      <a:pt x="4" y="6"/>
                    </a:moveTo>
                    <a:cubicBezTo>
                      <a:pt x="4" y="7"/>
                      <a:pt x="3" y="8"/>
                      <a:pt x="2" y="9"/>
                    </a:cubicBezTo>
                    <a:cubicBezTo>
                      <a:pt x="3" y="9"/>
                      <a:pt x="3" y="9"/>
                      <a:pt x="4" y="8"/>
                    </a:cubicBezTo>
                    <a:cubicBezTo>
                      <a:pt x="4" y="6"/>
                      <a:pt x="4" y="6"/>
                      <a:pt x="4" y="6"/>
                    </a:cubicBezTo>
                    <a:moveTo>
                      <a:pt x="4" y="0"/>
                    </a:moveTo>
                    <a:cubicBezTo>
                      <a:pt x="0" y="0"/>
                      <a:pt x="0" y="0"/>
                      <a:pt x="0" y="0"/>
                    </a:cubicBezTo>
                    <a:cubicBezTo>
                      <a:pt x="3" y="2"/>
                      <a:pt x="4" y="4"/>
                      <a:pt x="4" y="6"/>
                    </a:cubicBezTo>
                    <a:cubicBezTo>
                      <a:pt x="4" y="0"/>
                      <a:pt x="4" y="0"/>
                      <a:pt x="4" y="0"/>
                    </a:cubicBezTo>
                  </a:path>
                </a:pathLst>
              </a:custGeom>
              <a:solidFill>
                <a:srgbClr val="EDCC9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89" name="iśḻíḑe"/>
              <p:cNvSpPr/>
              <p:nvPr/>
            </p:nvSpPr>
            <p:spPr bwMode="auto">
              <a:xfrm>
                <a:off x="3198475" y="8317636"/>
                <a:ext cx="760996" cy="42673"/>
              </a:xfrm>
              <a:custGeom>
                <a:avLst/>
                <a:gdLst>
                  <a:gd name="T0" fmla="*/ 943 w 947"/>
                  <a:gd name="T1" fmla="*/ 1 h 53"/>
                  <a:gd name="T2" fmla="*/ 943 w 947"/>
                  <a:gd name="T3" fmla="*/ 1 h 53"/>
                  <a:gd name="T4" fmla="*/ 943 w 947"/>
                  <a:gd name="T5" fmla="*/ 2 h 53"/>
                  <a:gd name="T6" fmla="*/ 939 w 947"/>
                  <a:gd name="T7" fmla="*/ 5 h 53"/>
                  <a:gd name="T8" fmla="*/ 919 w 947"/>
                  <a:gd name="T9" fmla="*/ 13 h 53"/>
                  <a:gd name="T10" fmla="*/ 850 w 947"/>
                  <a:gd name="T11" fmla="*/ 26 h 53"/>
                  <a:gd name="T12" fmla="*/ 456 w 947"/>
                  <a:gd name="T13" fmla="*/ 45 h 53"/>
                  <a:gd name="T14" fmla="*/ 110 w 947"/>
                  <a:gd name="T15" fmla="*/ 31 h 53"/>
                  <a:gd name="T16" fmla="*/ 87 w 947"/>
                  <a:gd name="T17" fmla="*/ 29 h 53"/>
                  <a:gd name="T18" fmla="*/ 0 w 947"/>
                  <a:gd name="T19" fmla="*/ 23 h 53"/>
                  <a:gd name="T20" fmla="*/ 62 w 947"/>
                  <a:gd name="T21" fmla="*/ 34 h 53"/>
                  <a:gd name="T22" fmla="*/ 456 w 947"/>
                  <a:gd name="T23" fmla="*/ 53 h 53"/>
                  <a:gd name="T24" fmla="*/ 804 w 947"/>
                  <a:gd name="T25" fmla="*/ 39 h 53"/>
                  <a:gd name="T26" fmla="*/ 909 w 947"/>
                  <a:gd name="T27" fmla="*/ 24 h 53"/>
                  <a:gd name="T28" fmla="*/ 939 w 947"/>
                  <a:gd name="T29" fmla="*/ 14 h 53"/>
                  <a:gd name="T30" fmla="*/ 945 w 947"/>
                  <a:gd name="T31" fmla="*/ 10 h 53"/>
                  <a:gd name="T32" fmla="*/ 947 w 947"/>
                  <a:gd name="T33" fmla="*/ 7 h 53"/>
                  <a:gd name="T34" fmla="*/ 947 w 947"/>
                  <a:gd name="T35" fmla="*/ 7 h 53"/>
                  <a:gd name="T36" fmla="*/ 947 w 947"/>
                  <a:gd name="T37" fmla="*/ 7 h 53"/>
                  <a:gd name="T38" fmla="*/ 943 w 947"/>
                  <a:gd name="T39" fmla="*/ 1 h 53"/>
                  <a:gd name="T40" fmla="*/ 943 w 947"/>
                  <a:gd name="T41" fmla="*/ 1 h 53"/>
                  <a:gd name="T42" fmla="*/ 943 w 947"/>
                  <a:gd name="T43" fmla="*/ 0 h 53"/>
                  <a:gd name="T44" fmla="*/ 943 w 947"/>
                  <a:gd name="T45" fmla="*/ 1 h 53"/>
                  <a:gd name="T46" fmla="*/ 943 w 947"/>
                  <a:gd name="T47" fmla="*/ 1 h 53"/>
                  <a:gd name="T48" fmla="*/ 943 w 947"/>
                  <a:gd name="T49" fmla="*/ 1 h 53"/>
                  <a:gd name="T50" fmla="*/ 943 w 947"/>
                  <a:gd name="T5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47" h="53">
                    <a:moveTo>
                      <a:pt x="943" y="1"/>
                    </a:moveTo>
                    <a:cubicBezTo>
                      <a:pt x="943" y="1"/>
                      <a:pt x="943" y="1"/>
                      <a:pt x="943" y="1"/>
                    </a:cubicBezTo>
                    <a:cubicBezTo>
                      <a:pt x="943" y="2"/>
                      <a:pt x="943" y="2"/>
                      <a:pt x="943" y="2"/>
                    </a:cubicBezTo>
                    <a:cubicBezTo>
                      <a:pt x="942" y="2"/>
                      <a:pt x="941" y="4"/>
                      <a:pt x="939" y="5"/>
                    </a:cubicBezTo>
                    <a:cubicBezTo>
                      <a:pt x="935" y="7"/>
                      <a:pt x="929" y="10"/>
                      <a:pt x="919" y="13"/>
                    </a:cubicBezTo>
                    <a:cubicBezTo>
                      <a:pt x="903" y="17"/>
                      <a:pt x="880" y="22"/>
                      <a:pt x="850" y="26"/>
                    </a:cubicBezTo>
                    <a:cubicBezTo>
                      <a:pt x="761" y="37"/>
                      <a:pt x="618" y="45"/>
                      <a:pt x="456" y="45"/>
                    </a:cubicBezTo>
                    <a:cubicBezTo>
                      <a:pt x="321" y="45"/>
                      <a:pt x="199" y="40"/>
                      <a:pt x="110" y="31"/>
                    </a:cubicBezTo>
                    <a:cubicBezTo>
                      <a:pt x="102" y="30"/>
                      <a:pt x="94" y="29"/>
                      <a:pt x="87" y="29"/>
                    </a:cubicBezTo>
                    <a:cubicBezTo>
                      <a:pt x="56" y="27"/>
                      <a:pt x="27" y="25"/>
                      <a:pt x="0" y="23"/>
                    </a:cubicBezTo>
                    <a:cubicBezTo>
                      <a:pt x="16" y="27"/>
                      <a:pt x="37" y="30"/>
                      <a:pt x="62" y="34"/>
                    </a:cubicBezTo>
                    <a:cubicBezTo>
                      <a:pt x="152" y="45"/>
                      <a:pt x="295" y="53"/>
                      <a:pt x="456" y="53"/>
                    </a:cubicBezTo>
                    <a:cubicBezTo>
                      <a:pt x="592" y="53"/>
                      <a:pt x="715" y="48"/>
                      <a:pt x="804" y="39"/>
                    </a:cubicBezTo>
                    <a:cubicBezTo>
                      <a:pt x="848" y="35"/>
                      <a:pt x="884" y="29"/>
                      <a:pt x="909" y="24"/>
                    </a:cubicBezTo>
                    <a:cubicBezTo>
                      <a:pt x="922" y="21"/>
                      <a:pt x="932" y="18"/>
                      <a:pt x="939" y="14"/>
                    </a:cubicBezTo>
                    <a:cubicBezTo>
                      <a:pt x="941" y="13"/>
                      <a:pt x="944" y="12"/>
                      <a:pt x="945" y="10"/>
                    </a:cubicBezTo>
                    <a:cubicBezTo>
                      <a:pt x="946" y="9"/>
                      <a:pt x="947" y="8"/>
                      <a:pt x="947" y="7"/>
                    </a:cubicBezTo>
                    <a:cubicBezTo>
                      <a:pt x="947" y="7"/>
                      <a:pt x="947" y="7"/>
                      <a:pt x="947" y="7"/>
                    </a:cubicBezTo>
                    <a:cubicBezTo>
                      <a:pt x="947" y="7"/>
                      <a:pt x="947" y="7"/>
                      <a:pt x="947" y="7"/>
                    </a:cubicBezTo>
                    <a:cubicBezTo>
                      <a:pt x="947" y="5"/>
                      <a:pt x="946" y="3"/>
                      <a:pt x="943" y="1"/>
                    </a:cubicBezTo>
                    <a:cubicBezTo>
                      <a:pt x="943" y="1"/>
                      <a:pt x="943" y="1"/>
                      <a:pt x="943" y="1"/>
                    </a:cubicBezTo>
                    <a:moveTo>
                      <a:pt x="943" y="0"/>
                    </a:moveTo>
                    <a:cubicBezTo>
                      <a:pt x="943" y="1"/>
                      <a:pt x="943" y="1"/>
                      <a:pt x="943" y="1"/>
                    </a:cubicBezTo>
                    <a:cubicBezTo>
                      <a:pt x="943" y="1"/>
                      <a:pt x="943" y="1"/>
                      <a:pt x="943" y="1"/>
                    </a:cubicBezTo>
                    <a:cubicBezTo>
                      <a:pt x="943" y="1"/>
                      <a:pt x="943" y="1"/>
                      <a:pt x="943" y="1"/>
                    </a:cubicBezTo>
                    <a:cubicBezTo>
                      <a:pt x="943" y="1"/>
                      <a:pt x="943" y="1"/>
                      <a:pt x="943" y="0"/>
                    </a:cubicBezTo>
                  </a:path>
                </a:pathLst>
              </a:custGeom>
              <a:solidFill>
                <a:srgbClr val="FDD78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0" name="íṣľïḋe"/>
              <p:cNvSpPr/>
              <p:nvPr/>
            </p:nvSpPr>
            <p:spPr bwMode="auto">
              <a:xfrm>
                <a:off x="3209145" y="8289187"/>
                <a:ext cx="714769" cy="56897"/>
              </a:xfrm>
              <a:prstGeom prst="ellipse">
                <a:avLst/>
              </a:prstGeom>
              <a:solidFill>
                <a:srgbClr val="F9BF3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1" name="ïślíde"/>
              <p:cNvSpPr/>
              <p:nvPr/>
            </p:nvSpPr>
            <p:spPr bwMode="auto">
              <a:xfrm>
                <a:off x="3056233" y="8221622"/>
                <a:ext cx="789445" cy="124463"/>
              </a:xfrm>
              <a:custGeom>
                <a:avLst/>
                <a:gdLst>
                  <a:gd name="T0" fmla="*/ 981 w 981"/>
                  <a:gd name="T1" fmla="*/ 0 h 153"/>
                  <a:gd name="T2" fmla="*/ 981 w 981"/>
                  <a:gd name="T3" fmla="*/ 105 h 153"/>
                  <a:gd name="T4" fmla="*/ 608 w 981"/>
                  <a:gd name="T5" fmla="*/ 152 h 153"/>
                  <a:gd name="T6" fmla="*/ 490 w 981"/>
                  <a:gd name="T7" fmla="*/ 153 h 153"/>
                  <a:gd name="T8" fmla="*/ 0 w 981"/>
                  <a:gd name="T9" fmla="*/ 105 h 153"/>
                  <a:gd name="T10" fmla="*/ 0 w 981"/>
                  <a:gd name="T11" fmla="*/ 0 h 153"/>
                  <a:gd name="T12" fmla="*/ 981 w 981"/>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981" h="153">
                    <a:moveTo>
                      <a:pt x="981" y="0"/>
                    </a:moveTo>
                    <a:cubicBezTo>
                      <a:pt x="981" y="105"/>
                      <a:pt x="981" y="105"/>
                      <a:pt x="981" y="105"/>
                    </a:cubicBezTo>
                    <a:cubicBezTo>
                      <a:pt x="981" y="128"/>
                      <a:pt x="822" y="147"/>
                      <a:pt x="608" y="152"/>
                    </a:cubicBezTo>
                    <a:cubicBezTo>
                      <a:pt x="570" y="153"/>
                      <a:pt x="531" y="153"/>
                      <a:pt x="490" y="153"/>
                    </a:cubicBezTo>
                    <a:cubicBezTo>
                      <a:pt x="219" y="153"/>
                      <a:pt x="0" y="132"/>
                      <a:pt x="0" y="105"/>
                    </a:cubicBezTo>
                    <a:cubicBezTo>
                      <a:pt x="0" y="0"/>
                      <a:pt x="0" y="0"/>
                      <a:pt x="0" y="0"/>
                    </a:cubicBezTo>
                    <a:cubicBezTo>
                      <a:pt x="981" y="0"/>
                      <a:pt x="981" y="0"/>
                      <a:pt x="981" y="0"/>
                    </a:cubicBezTo>
                  </a:path>
                </a:pathLst>
              </a:custGeom>
              <a:solidFill>
                <a:srgbClr val="FEC86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2" name="ïšḷíḍe"/>
              <p:cNvSpPr/>
              <p:nvPr/>
            </p:nvSpPr>
            <p:spPr bwMode="auto">
              <a:xfrm>
                <a:off x="3056233" y="8221622"/>
                <a:ext cx="789445" cy="124463"/>
              </a:xfrm>
              <a:custGeom>
                <a:avLst/>
                <a:gdLst>
                  <a:gd name="T0" fmla="*/ 0 w 981"/>
                  <a:gd name="T1" fmla="*/ 0 h 153"/>
                  <a:gd name="T2" fmla="*/ 0 w 981"/>
                  <a:gd name="T3" fmla="*/ 105 h 153"/>
                  <a:gd name="T4" fmla="*/ 490 w 981"/>
                  <a:gd name="T5" fmla="*/ 153 h 153"/>
                  <a:gd name="T6" fmla="*/ 981 w 981"/>
                  <a:gd name="T7" fmla="*/ 105 h 153"/>
                  <a:gd name="T8" fmla="*/ 981 w 981"/>
                  <a:gd name="T9" fmla="*/ 0 h 153"/>
                  <a:gd name="T10" fmla="*/ 0 w 981"/>
                  <a:gd name="T11" fmla="*/ 0 h 153"/>
                </a:gdLst>
                <a:ahLst/>
                <a:cxnLst>
                  <a:cxn ang="0">
                    <a:pos x="T0" y="T1"/>
                  </a:cxn>
                  <a:cxn ang="0">
                    <a:pos x="T2" y="T3"/>
                  </a:cxn>
                  <a:cxn ang="0">
                    <a:pos x="T4" y="T5"/>
                  </a:cxn>
                  <a:cxn ang="0">
                    <a:pos x="T6" y="T7"/>
                  </a:cxn>
                  <a:cxn ang="0">
                    <a:pos x="T8" y="T9"/>
                  </a:cxn>
                  <a:cxn ang="0">
                    <a:pos x="T10" y="T11"/>
                  </a:cxn>
                </a:cxnLst>
                <a:rect l="0" t="0" r="r" b="b"/>
                <a:pathLst>
                  <a:path w="981" h="153">
                    <a:moveTo>
                      <a:pt x="0" y="0"/>
                    </a:moveTo>
                    <a:cubicBezTo>
                      <a:pt x="0" y="105"/>
                      <a:pt x="0" y="105"/>
                      <a:pt x="0" y="105"/>
                    </a:cubicBezTo>
                    <a:cubicBezTo>
                      <a:pt x="0" y="132"/>
                      <a:pt x="219" y="153"/>
                      <a:pt x="490" y="153"/>
                    </a:cubicBezTo>
                    <a:cubicBezTo>
                      <a:pt x="761" y="153"/>
                      <a:pt x="981" y="132"/>
                      <a:pt x="981" y="105"/>
                    </a:cubicBezTo>
                    <a:cubicBezTo>
                      <a:pt x="981" y="0"/>
                      <a:pt x="981" y="0"/>
                      <a:pt x="981" y="0"/>
                    </a:cubicBezTo>
                    <a:cubicBezTo>
                      <a:pt x="0" y="0"/>
                      <a:pt x="0" y="0"/>
                      <a:pt x="0" y="0"/>
                    </a:cubicBezTo>
                  </a:path>
                </a:pathLst>
              </a:custGeom>
              <a:solidFill>
                <a:srgbClr val="E2AF5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3" name="iṧḷïḋê"/>
              <p:cNvSpPr/>
              <p:nvPr/>
            </p:nvSpPr>
            <p:spPr bwMode="auto">
              <a:xfrm>
                <a:off x="3056233" y="8225179"/>
                <a:ext cx="789445" cy="39118"/>
              </a:xfrm>
              <a:custGeom>
                <a:avLst/>
                <a:gdLst>
                  <a:gd name="T0" fmla="*/ 980 w 981"/>
                  <a:gd name="T1" fmla="*/ 0 h 50"/>
                  <a:gd name="T2" fmla="*/ 490 w 981"/>
                  <a:gd name="T3" fmla="*/ 45 h 50"/>
                  <a:gd name="T4" fmla="*/ 1 w 981"/>
                  <a:gd name="T5" fmla="*/ 0 h 50"/>
                  <a:gd name="T6" fmla="*/ 0 w 981"/>
                  <a:gd name="T7" fmla="*/ 3 h 50"/>
                  <a:gd name="T8" fmla="*/ 490 w 981"/>
                  <a:gd name="T9" fmla="*/ 50 h 50"/>
                  <a:gd name="T10" fmla="*/ 981 w 981"/>
                  <a:gd name="T11" fmla="*/ 3 h 50"/>
                  <a:gd name="T12" fmla="*/ 981 w 981"/>
                  <a:gd name="T13" fmla="*/ 3 h 50"/>
                  <a:gd name="T14" fmla="*/ 980 w 98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1" h="50">
                    <a:moveTo>
                      <a:pt x="980" y="0"/>
                    </a:moveTo>
                    <a:cubicBezTo>
                      <a:pt x="965" y="25"/>
                      <a:pt x="751" y="45"/>
                      <a:pt x="490" y="45"/>
                    </a:cubicBezTo>
                    <a:cubicBezTo>
                      <a:pt x="229" y="45"/>
                      <a:pt x="15" y="25"/>
                      <a:pt x="1" y="0"/>
                    </a:cubicBezTo>
                    <a:cubicBezTo>
                      <a:pt x="0" y="1"/>
                      <a:pt x="0" y="2"/>
                      <a:pt x="0" y="3"/>
                    </a:cubicBezTo>
                    <a:cubicBezTo>
                      <a:pt x="0" y="29"/>
                      <a:pt x="219" y="50"/>
                      <a:pt x="490" y="50"/>
                    </a:cubicBezTo>
                    <a:cubicBezTo>
                      <a:pt x="761" y="50"/>
                      <a:pt x="981" y="29"/>
                      <a:pt x="981" y="3"/>
                    </a:cubicBezTo>
                    <a:cubicBezTo>
                      <a:pt x="981" y="3"/>
                      <a:pt x="981" y="3"/>
                      <a:pt x="981" y="3"/>
                    </a:cubicBezTo>
                    <a:cubicBezTo>
                      <a:pt x="981" y="2"/>
                      <a:pt x="980" y="1"/>
                      <a:pt x="980" y="0"/>
                    </a:cubicBezTo>
                  </a:path>
                </a:pathLst>
              </a:custGeom>
              <a:solidFill>
                <a:srgbClr val="E5B76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4" name="ïślïḋé"/>
              <p:cNvSpPr/>
              <p:nvPr/>
            </p:nvSpPr>
            <p:spPr bwMode="auto">
              <a:xfrm>
                <a:off x="3056233" y="8182506"/>
                <a:ext cx="789445" cy="78233"/>
              </a:xfrm>
              <a:prstGeom prst="ellipse">
                <a:avLst/>
              </a:prstGeom>
              <a:solidFill>
                <a:srgbClr val="F9BF3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5" name="iṥļïďe"/>
              <p:cNvSpPr/>
              <p:nvPr/>
            </p:nvSpPr>
            <p:spPr bwMode="auto">
              <a:xfrm>
                <a:off x="3091793" y="8189618"/>
                <a:ext cx="718324" cy="64009"/>
              </a:xfrm>
              <a:custGeom>
                <a:avLst/>
                <a:gdLst>
                  <a:gd name="T0" fmla="*/ 894 w 894"/>
                  <a:gd name="T1" fmla="*/ 40 h 80"/>
                  <a:gd name="T2" fmla="*/ 894 w 894"/>
                  <a:gd name="T3" fmla="*/ 40 h 80"/>
                  <a:gd name="T4" fmla="*/ 894 w 894"/>
                  <a:gd name="T5" fmla="*/ 40 h 80"/>
                  <a:gd name="T6" fmla="*/ 8 w 894"/>
                  <a:gd name="T7" fmla="*/ 40 h 80"/>
                  <a:gd name="T8" fmla="*/ 11 w 894"/>
                  <a:gd name="T9" fmla="*/ 38 h 80"/>
                  <a:gd name="T10" fmla="*/ 28 w 894"/>
                  <a:gd name="T11" fmla="*/ 32 h 80"/>
                  <a:gd name="T12" fmla="*/ 187 w 894"/>
                  <a:gd name="T13" fmla="*/ 14 h 80"/>
                  <a:gd name="T14" fmla="*/ 447 w 894"/>
                  <a:gd name="T15" fmla="*/ 8 h 80"/>
                  <a:gd name="T16" fmla="*/ 760 w 894"/>
                  <a:gd name="T17" fmla="*/ 18 h 80"/>
                  <a:gd name="T18" fmla="*/ 855 w 894"/>
                  <a:gd name="T19" fmla="*/ 29 h 80"/>
                  <a:gd name="T20" fmla="*/ 880 w 894"/>
                  <a:gd name="T21" fmla="*/ 36 h 80"/>
                  <a:gd name="T22" fmla="*/ 886 w 894"/>
                  <a:gd name="T23" fmla="*/ 39 h 80"/>
                  <a:gd name="T24" fmla="*/ 886 w 894"/>
                  <a:gd name="T25" fmla="*/ 40 h 80"/>
                  <a:gd name="T26" fmla="*/ 884 w 894"/>
                  <a:gd name="T27" fmla="*/ 41 h 80"/>
                  <a:gd name="T28" fmla="*/ 866 w 894"/>
                  <a:gd name="T29" fmla="*/ 47 h 80"/>
                  <a:gd name="T30" fmla="*/ 707 w 894"/>
                  <a:gd name="T31" fmla="*/ 65 h 80"/>
                  <a:gd name="T32" fmla="*/ 447 w 894"/>
                  <a:gd name="T33" fmla="*/ 72 h 80"/>
                  <a:gd name="T34" fmla="*/ 134 w 894"/>
                  <a:gd name="T35" fmla="*/ 61 h 80"/>
                  <a:gd name="T36" fmla="*/ 39 w 894"/>
                  <a:gd name="T37" fmla="*/ 50 h 80"/>
                  <a:gd name="T38" fmla="*/ 14 w 894"/>
                  <a:gd name="T39" fmla="*/ 43 h 80"/>
                  <a:gd name="T40" fmla="*/ 9 w 894"/>
                  <a:gd name="T41" fmla="*/ 40 h 80"/>
                  <a:gd name="T42" fmla="*/ 8 w 894"/>
                  <a:gd name="T43" fmla="*/ 40 h 80"/>
                  <a:gd name="T44" fmla="*/ 447 w 894"/>
                  <a:gd name="T45" fmla="*/ 0 h 80"/>
                  <a:gd name="T46" fmla="*/ 133 w 894"/>
                  <a:gd name="T47" fmla="*/ 10 h 80"/>
                  <a:gd name="T48" fmla="*/ 38 w 894"/>
                  <a:gd name="T49" fmla="*/ 22 h 80"/>
                  <a:gd name="T50" fmla="*/ 11 w 894"/>
                  <a:gd name="T51" fmla="*/ 29 h 80"/>
                  <a:gd name="T52" fmla="*/ 4 w 894"/>
                  <a:gd name="T53" fmla="*/ 33 h 80"/>
                  <a:gd name="T54" fmla="*/ 1 w 894"/>
                  <a:gd name="T55" fmla="*/ 36 h 80"/>
                  <a:gd name="T56" fmla="*/ 0 w 894"/>
                  <a:gd name="T57" fmla="*/ 40 h 80"/>
                  <a:gd name="T58" fmla="*/ 1 w 894"/>
                  <a:gd name="T59" fmla="*/ 44 h 80"/>
                  <a:gd name="T60" fmla="*/ 7 w 894"/>
                  <a:gd name="T61" fmla="*/ 49 h 80"/>
                  <a:gd name="T62" fmla="*/ 27 w 894"/>
                  <a:gd name="T63" fmla="*/ 55 h 80"/>
                  <a:gd name="T64" fmla="*/ 187 w 894"/>
                  <a:gd name="T65" fmla="*/ 73 h 80"/>
                  <a:gd name="T66" fmla="*/ 447 w 894"/>
                  <a:gd name="T67" fmla="*/ 80 h 80"/>
                  <a:gd name="T68" fmla="*/ 761 w 894"/>
                  <a:gd name="T69" fmla="*/ 69 h 80"/>
                  <a:gd name="T70" fmla="*/ 856 w 894"/>
                  <a:gd name="T71" fmla="*/ 58 h 80"/>
                  <a:gd name="T72" fmla="*/ 883 w 894"/>
                  <a:gd name="T73" fmla="*/ 51 h 80"/>
                  <a:gd name="T74" fmla="*/ 891 w 894"/>
                  <a:gd name="T75" fmla="*/ 46 h 80"/>
                  <a:gd name="T76" fmla="*/ 893 w 894"/>
                  <a:gd name="T77" fmla="*/ 44 h 80"/>
                  <a:gd name="T78" fmla="*/ 894 w 894"/>
                  <a:gd name="T79" fmla="*/ 40 h 80"/>
                  <a:gd name="T80" fmla="*/ 890 w 894"/>
                  <a:gd name="T81" fmla="*/ 40 h 80"/>
                  <a:gd name="T82" fmla="*/ 887 w 894"/>
                  <a:gd name="T83" fmla="*/ 40 h 80"/>
                  <a:gd name="T84" fmla="*/ 887 w 894"/>
                  <a:gd name="T85" fmla="*/ 40 h 80"/>
                  <a:gd name="T86" fmla="*/ 890 w 894"/>
                  <a:gd name="T87" fmla="*/ 40 h 80"/>
                  <a:gd name="T88" fmla="*/ 894 w 894"/>
                  <a:gd name="T89" fmla="*/ 40 h 80"/>
                  <a:gd name="T90" fmla="*/ 894 w 894"/>
                  <a:gd name="T91" fmla="*/ 40 h 80"/>
                  <a:gd name="T92" fmla="*/ 893 w 894"/>
                  <a:gd name="T93" fmla="*/ 36 h 80"/>
                  <a:gd name="T94" fmla="*/ 887 w 894"/>
                  <a:gd name="T95" fmla="*/ 31 h 80"/>
                  <a:gd name="T96" fmla="*/ 868 w 894"/>
                  <a:gd name="T97" fmla="*/ 24 h 80"/>
                  <a:gd name="T98" fmla="*/ 708 w 894"/>
                  <a:gd name="T99" fmla="*/ 6 h 80"/>
                  <a:gd name="T100" fmla="*/ 447 w 894"/>
                  <a:gd name="T10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94" h="80">
                    <a:moveTo>
                      <a:pt x="894" y="40"/>
                    </a:moveTo>
                    <a:cubicBezTo>
                      <a:pt x="894" y="40"/>
                      <a:pt x="894" y="40"/>
                      <a:pt x="894" y="40"/>
                    </a:cubicBezTo>
                    <a:cubicBezTo>
                      <a:pt x="894" y="40"/>
                      <a:pt x="894" y="40"/>
                      <a:pt x="894" y="40"/>
                    </a:cubicBezTo>
                    <a:moveTo>
                      <a:pt x="8" y="40"/>
                    </a:moveTo>
                    <a:cubicBezTo>
                      <a:pt x="8" y="39"/>
                      <a:pt x="9" y="38"/>
                      <a:pt x="11" y="38"/>
                    </a:cubicBezTo>
                    <a:cubicBezTo>
                      <a:pt x="14" y="36"/>
                      <a:pt x="20" y="34"/>
                      <a:pt x="28" y="32"/>
                    </a:cubicBezTo>
                    <a:cubicBezTo>
                      <a:pt x="58" y="25"/>
                      <a:pt x="114" y="19"/>
                      <a:pt x="187" y="14"/>
                    </a:cubicBezTo>
                    <a:cubicBezTo>
                      <a:pt x="260" y="10"/>
                      <a:pt x="350" y="8"/>
                      <a:pt x="447" y="8"/>
                    </a:cubicBezTo>
                    <a:cubicBezTo>
                      <a:pt x="569" y="8"/>
                      <a:pt x="680" y="12"/>
                      <a:pt x="760" y="18"/>
                    </a:cubicBezTo>
                    <a:cubicBezTo>
                      <a:pt x="800" y="21"/>
                      <a:pt x="833" y="25"/>
                      <a:pt x="855" y="29"/>
                    </a:cubicBezTo>
                    <a:cubicBezTo>
                      <a:pt x="866" y="32"/>
                      <a:pt x="875" y="34"/>
                      <a:pt x="880" y="36"/>
                    </a:cubicBezTo>
                    <a:cubicBezTo>
                      <a:pt x="883" y="37"/>
                      <a:pt x="885" y="38"/>
                      <a:pt x="886" y="39"/>
                    </a:cubicBezTo>
                    <a:cubicBezTo>
                      <a:pt x="886" y="39"/>
                      <a:pt x="886" y="39"/>
                      <a:pt x="886" y="40"/>
                    </a:cubicBezTo>
                    <a:cubicBezTo>
                      <a:pt x="886" y="40"/>
                      <a:pt x="885" y="41"/>
                      <a:pt x="884" y="41"/>
                    </a:cubicBezTo>
                    <a:cubicBezTo>
                      <a:pt x="880" y="43"/>
                      <a:pt x="874" y="45"/>
                      <a:pt x="866" y="47"/>
                    </a:cubicBezTo>
                    <a:cubicBezTo>
                      <a:pt x="837" y="54"/>
                      <a:pt x="780" y="61"/>
                      <a:pt x="707" y="65"/>
                    </a:cubicBezTo>
                    <a:cubicBezTo>
                      <a:pt x="634" y="69"/>
                      <a:pt x="544" y="72"/>
                      <a:pt x="447" y="72"/>
                    </a:cubicBezTo>
                    <a:cubicBezTo>
                      <a:pt x="325" y="72"/>
                      <a:pt x="214" y="68"/>
                      <a:pt x="134" y="61"/>
                    </a:cubicBezTo>
                    <a:cubicBezTo>
                      <a:pt x="94" y="58"/>
                      <a:pt x="62" y="54"/>
                      <a:pt x="39" y="50"/>
                    </a:cubicBezTo>
                    <a:cubicBezTo>
                      <a:pt x="28" y="48"/>
                      <a:pt x="20" y="45"/>
                      <a:pt x="14" y="43"/>
                    </a:cubicBezTo>
                    <a:cubicBezTo>
                      <a:pt x="12" y="42"/>
                      <a:pt x="10" y="41"/>
                      <a:pt x="9" y="40"/>
                    </a:cubicBezTo>
                    <a:cubicBezTo>
                      <a:pt x="8" y="40"/>
                      <a:pt x="8" y="40"/>
                      <a:pt x="8" y="40"/>
                    </a:cubicBezTo>
                    <a:moveTo>
                      <a:pt x="447" y="0"/>
                    </a:moveTo>
                    <a:cubicBezTo>
                      <a:pt x="325" y="0"/>
                      <a:pt x="214" y="4"/>
                      <a:pt x="133" y="10"/>
                    </a:cubicBezTo>
                    <a:cubicBezTo>
                      <a:pt x="93" y="13"/>
                      <a:pt x="61" y="17"/>
                      <a:pt x="38" y="22"/>
                    </a:cubicBezTo>
                    <a:cubicBezTo>
                      <a:pt x="27" y="24"/>
                      <a:pt x="18" y="26"/>
                      <a:pt x="11" y="29"/>
                    </a:cubicBezTo>
                    <a:cubicBezTo>
                      <a:pt x="8" y="30"/>
                      <a:pt x="6" y="31"/>
                      <a:pt x="4" y="33"/>
                    </a:cubicBezTo>
                    <a:cubicBezTo>
                      <a:pt x="3" y="34"/>
                      <a:pt x="2" y="35"/>
                      <a:pt x="1" y="36"/>
                    </a:cubicBezTo>
                    <a:cubicBezTo>
                      <a:pt x="0" y="37"/>
                      <a:pt x="0" y="38"/>
                      <a:pt x="0" y="40"/>
                    </a:cubicBezTo>
                    <a:cubicBezTo>
                      <a:pt x="0" y="41"/>
                      <a:pt x="0" y="42"/>
                      <a:pt x="1" y="44"/>
                    </a:cubicBezTo>
                    <a:cubicBezTo>
                      <a:pt x="2" y="46"/>
                      <a:pt x="4" y="47"/>
                      <a:pt x="7" y="49"/>
                    </a:cubicBezTo>
                    <a:cubicBezTo>
                      <a:pt x="11" y="51"/>
                      <a:pt x="18" y="53"/>
                      <a:pt x="27" y="55"/>
                    </a:cubicBezTo>
                    <a:cubicBezTo>
                      <a:pt x="57" y="62"/>
                      <a:pt x="113" y="68"/>
                      <a:pt x="187" y="73"/>
                    </a:cubicBezTo>
                    <a:cubicBezTo>
                      <a:pt x="260" y="77"/>
                      <a:pt x="350" y="80"/>
                      <a:pt x="447" y="80"/>
                    </a:cubicBezTo>
                    <a:cubicBezTo>
                      <a:pt x="570" y="80"/>
                      <a:pt x="681" y="76"/>
                      <a:pt x="761" y="69"/>
                    </a:cubicBezTo>
                    <a:cubicBezTo>
                      <a:pt x="801" y="66"/>
                      <a:pt x="834" y="62"/>
                      <a:pt x="856" y="58"/>
                    </a:cubicBezTo>
                    <a:cubicBezTo>
                      <a:pt x="868" y="55"/>
                      <a:pt x="877" y="53"/>
                      <a:pt x="883" y="51"/>
                    </a:cubicBezTo>
                    <a:cubicBezTo>
                      <a:pt x="886" y="49"/>
                      <a:pt x="889" y="48"/>
                      <a:pt x="891" y="46"/>
                    </a:cubicBezTo>
                    <a:cubicBezTo>
                      <a:pt x="892" y="46"/>
                      <a:pt x="893" y="45"/>
                      <a:pt x="893" y="44"/>
                    </a:cubicBezTo>
                    <a:cubicBezTo>
                      <a:pt x="894" y="42"/>
                      <a:pt x="894" y="41"/>
                      <a:pt x="894" y="40"/>
                    </a:cubicBezTo>
                    <a:cubicBezTo>
                      <a:pt x="890" y="40"/>
                      <a:pt x="890" y="40"/>
                      <a:pt x="890" y="40"/>
                    </a:cubicBezTo>
                    <a:cubicBezTo>
                      <a:pt x="887" y="40"/>
                      <a:pt x="887" y="40"/>
                      <a:pt x="887" y="40"/>
                    </a:cubicBezTo>
                    <a:cubicBezTo>
                      <a:pt x="887" y="40"/>
                      <a:pt x="887" y="40"/>
                      <a:pt x="887" y="40"/>
                    </a:cubicBezTo>
                    <a:cubicBezTo>
                      <a:pt x="890" y="40"/>
                      <a:pt x="890" y="40"/>
                      <a:pt x="890" y="40"/>
                    </a:cubicBezTo>
                    <a:cubicBezTo>
                      <a:pt x="894" y="40"/>
                      <a:pt x="894" y="40"/>
                      <a:pt x="894" y="40"/>
                    </a:cubicBezTo>
                    <a:cubicBezTo>
                      <a:pt x="894" y="40"/>
                      <a:pt x="894" y="40"/>
                      <a:pt x="894" y="40"/>
                    </a:cubicBezTo>
                    <a:cubicBezTo>
                      <a:pt x="894" y="38"/>
                      <a:pt x="894" y="37"/>
                      <a:pt x="893" y="36"/>
                    </a:cubicBezTo>
                    <a:cubicBezTo>
                      <a:pt x="892" y="33"/>
                      <a:pt x="890" y="32"/>
                      <a:pt x="887" y="31"/>
                    </a:cubicBezTo>
                    <a:cubicBezTo>
                      <a:pt x="883" y="28"/>
                      <a:pt x="876" y="26"/>
                      <a:pt x="868" y="24"/>
                    </a:cubicBezTo>
                    <a:cubicBezTo>
                      <a:pt x="837" y="17"/>
                      <a:pt x="781" y="11"/>
                      <a:pt x="708" y="6"/>
                    </a:cubicBezTo>
                    <a:cubicBezTo>
                      <a:pt x="635" y="2"/>
                      <a:pt x="544" y="0"/>
                      <a:pt x="447" y="0"/>
                    </a:cubicBezTo>
                  </a:path>
                </a:pathLst>
              </a:custGeom>
              <a:solidFill>
                <a:srgbClr val="FDD78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6" name="iṧ1ïḍe"/>
              <p:cNvSpPr/>
              <p:nvPr/>
            </p:nvSpPr>
            <p:spPr bwMode="auto">
              <a:xfrm>
                <a:off x="2618839" y="8740806"/>
                <a:ext cx="800114" cy="458733"/>
              </a:xfrm>
              <a:custGeom>
                <a:avLst/>
                <a:gdLst>
                  <a:gd name="T0" fmla="*/ 686 w 993"/>
                  <a:gd name="T1" fmla="*/ 0 h 571"/>
                  <a:gd name="T2" fmla="*/ 647 w 993"/>
                  <a:gd name="T3" fmla="*/ 27 h 571"/>
                  <a:gd name="T4" fmla="*/ 457 w 993"/>
                  <a:gd name="T5" fmla="*/ 130 h 571"/>
                  <a:gd name="T6" fmla="*/ 247 w 993"/>
                  <a:gd name="T7" fmla="*/ 195 h 571"/>
                  <a:gd name="T8" fmla="*/ 44 w 993"/>
                  <a:gd name="T9" fmla="*/ 218 h 571"/>
                  <a:gd name="T10" fmla="*/ 44 w 993"/>
                  <a:gd name="T11" fmla="*/ 218 h 571"/>
                  <a:gd name="T12" fmla="*/ 21 w 993"/>
                  <a:gd name="T13" fmla="*/ 219 h 571"/>
                  <a:gd name="T14" fmla="*/ 0 w 993"/>
                  <a:gd name="T15" fmla="*/ 218 h 571"/>
                  <a:gd name="T16" fmla="*/ 486 w 993"/>
                  <a:gd name="T17" fmla="*/ 571 h 571"/>
                  <a:gd name="T18" fmla="*/ 993 w 993"/>
                  <a:gd name="T19" fmla="*/ 125 h 571"/>
                  <a:gd name="T20" fmla="*/ 732 w 993"/>
                  <a:gd name="T21" fmla="*/ 100 h 571"/>
                  <a:gd name="T22" fmla="*/ 690 w 993"/>
                  <a:gd name="T23" fmla="*/ 86 h 571"/>
                  <a:gd name="T24" fmla="*/ 686 w 993"/>
                  <a:gd name="T25" fmla="*/ 80 h 571"/>
                  <a:gd name="T26" fmla="*/ 686 w 993"/>
                  <a:gd name="T27"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3" h="571">
                    <a:moveTo>
                      <a:pt x="686" y="0"/>
                    </a:moveTo>
                    <a:cubicBezTo>
                      <a:pt x="673" y="9"/>
                      <a:pt x="660" y="18"/>
                      <a:pt x="647" y="27"/>
                    </a:cubicBezTo>
                    <a:cubicBezTo>
                      <a:pt x="587" y="68"/>
                      <a:pt x="523" y="102"/>
                      <a:pt x="457" y="130"/>
                    </a:cubicBezTo>
                    <a:cubicBezTo>
                      <a:pt x="390" y="159"/>
                      <a:pt x="319" y="181"/>
                      <a:pt x="247" y="195"/>
                    </a:cubicBezTo>
                    <a:cubicBezTo>
                      <a:pt x="181" y="209"/>
                      <a:pt x="112" y="217"/>
                      <a:pt x="44" y="218"/>
                    </a:cubicBezTo>
                    <a:cubicBezTo>
                      <a:pt x="44" y="218"/>
                      <a:pt x="44" y="218"/>
                      <a:pt x="44" y="218"/>
                    </a:cubicBezTo>
                    <a:cubicBezTo>
                      <a:pt x="36" y="218"/>
                      <a:pt x="28" y="219"/>
                      <a:pt x="21" y="219"/>
                    </a:cubicBezTo>
                    <a:cubicBezTo>
                      <a:pt x="14" y="219"/>
                      <a:pt x="7" y="218"/>
                      <a:pt x="0" y="218"/>
                    </a:cubicBezTo>
                    <a:cubicBezTo>
                      <a:pt x="67" y="423"/>
                      <a:pt x="259" y="571"/>
                      <a:pt x="486" y="571"/>
                    </a:cubicBezTo>
                    <a:cubicBezTo>
                      <a:pt x="746" y="571"/>
                      <a:pt x="961" y="376"/>
                      <a:pt x="993" y="125"/>
                    </a:cubicBezTo>
                    <a:cubicBezTo>
                      <a:pt x="878" y="120"/>
                      <a:pt x="784" y="111"/>
                      <a:pt x="732" y="100"/>
                    </a:cubicBezTo>
                    <a:cubicBezTo>
                      <a:pt x="711" y="96"/>
                      <a:pt x="696" y="91"/>
                      <a:pt x="690" y="86"/>
                    </a:cubicBezTo>
                    <a:cubicBezTo>
                      <a:pt x="687" y="84"/>
                      <a:pt x="686" y="82"/>
                      <a:pt x="686" y="80"/>
                    </a:cubicBezTo>
                    <a:cubicBezTo>
                      <a:pt x="686" y="0"/>
                      <a:pt x="686" y="0"/>
                      <a:pt x="686" y="0"/>
                    </a:cubicBezTo>
                  </a:path>
                </a:pathLst>
              </a:custGeom>
              <a:solidFill>
                <a:srgbClr val="E2E0E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7" name="íšļîḋé"/>
              <p:cNvSpPr/>
              <p:nvPr/>
            </p:nvSpPr>
            <p:spPr bwMode="auto">
              <a:xfrm>
                <a:off x="2650842" y="8378088"/>
                <a:ext cx="625866" cy="465845"/>
              </a:xfrm>
              <a:custGeom>
                <a:avLst/>
                <a:gdLst>
                  <a:gd name="T0" fmla="*/ 444 w 775"/>
                  <a:gd name="T1" fmla="*/ 0 h 580"/>
                  <a:gd name="T2" fmla="*/ 266 w 775"/>
                  <a:gd name="T3" fmla="*/ 31 h 580"/>
                  <a:gd name="T4" fmla="*/ 290 w 775"/>
                  <a:gd name="T5" fmla="*/ 74 h 580"/>
                  <a:gd name="T6" fmla="*/ 251 w 775"/>
                  <a:gd name="T7" fmla="*/ 97 h 580"/>
                  <a:gd name="T8" fmla="*/ 223 w 775"/>
                  <a:gd name="T9" fmla="*/ 50 h 580"/>
                  <a:gd name="T10" fmla="*/ 0 w 775"/>
                  <a:gd name="T11" fmla="*/ 257 h 580"/>
                  <a:gd name="T12" fmla="*/ 0 w 775"/>
                  <a:gd name="T13" fmla="*/ 283 h 580"/>
                  <a:gd name="T14" fmla="*/ 25 w 775"/>
                  <a:gd name="T15" fmla="*/ 309 h 580"/>
                  <a:gd name="T16" fmla="*/ 25 w 775"/>
                  <a:gd name="T17" fmla="*/ 465 h 580"/>
                  <a:gd name="T18" fmla="*/ 0 w 775"/>
                  <a:gd name="T19" fmla="*/ 491 h 580"/>
                  <a:gd name="T20" fmla="*/ 0 w 775"/>
                  <a:gd name="T21" fmla="*/ 491 h 580"/>
                  <a:gd name="T22" fmla="*/ 0 w 775"/>
                  <a:gd name="T23" fmla="*/ 491 h 580"/>
                  <a:gd name="T24" fmla="*/ 0 w 775"/>
                  <a:gd name="T25" fmla="*/ 580 h 580"/>
                  <a:gd name="T26" fmla="*/ 597 w 775"/>
                  <a:gd name="T27" fmla="*/ 374 h 580"/>
                  <a:gd name="T28" fmla="*/ 597 w 775"/>
                  <a:gd name="T29" fmla="*/ 302 h 580"/>
                  <a:gd name="T30" fmla="*/ 597 w 775"/>
                  <a:gd name="T31" fmla="*/ 302 h 580"/>
                  <a:gd name="T32" fmla="*/ 714 w 775"/>
                  <a:gd name="T33" fmla="*/ 271 h 580"/>
                  <a:gd name="T34" fmla="*/ 775 w 775"/>
                  <a:gd name="T35" fmla="*/ 203 h 580"/>
                  <a:gd name="T36" fmla="*/ 654 w 775"/>
                  <a:gd name="T37" fmla="*/ 192 h 580"/>
                  <a:gd name="T38" fmla="*/ 646 w 775"/>
                  <a:gd name="T39" fmla="*/ 212 h 580"/>
                  <a:gd name="T40" fmla="*/ 627 w 775"/>
                  <a:gd name="T41" fmla="*/ 219 h 580"/>
                  <a:gd name="T42" fmla="*/ 609 w 775"/>
                  <a:gd name="T43" fmla="*/ 212 h 580"/>
                  <a:gd name="T44" fmla="*/ 575 w 775"/>
                  <a:gd name="T45" fmla="*/ 178 h 580"/>
                  <a:gd name="T46" fmla="*/ 574 w 775"/>
                  <a:gd name="T47" fmla="*/ 178 h 580"/>
                  <a:gd name="T48" fmla="*/ 554 w 775"/>
                  <a:gd name="T49" fmla="*/ 170 h 580"/>
                  <a:gd name="T50" fmla="*/ 554 w 775"/>
                  <a:gd name="T51" fmla="*/ 169 h 580"/>
                  <a:gd name="T52" fmla="*/ 554 w 775"/>
                  <a:gd name="T53" fmla="*/ 169 h 580"/>
                  <a:gd name="T54" fmla="*/ 550 w 775"/>
                  <a:gd name="T55" fmla="*/ 163 h 580"/>
                  <a:gd name="T56" fmla="*/ 550 w 775"/>
                  <a:gd name="T57" fmla="*/ 153 h 580"/>
                  <a:gd name="T58" fmla="*/ 499 w 775"/>
                  <a:gd name="T59" fmla="*/ 102 h 580"/>
                  <a:gd name="T60" fmla="*/ 499 w 775"/>
                  <a:gd name="T61" fmla="*/ 65 h 580"/>
                  <a:gd name="T62" fmla="*/ 517 w 775"/>
                  <a:gd name="T63" fmla="*/ 57 h 580"/>
                  <a:gd name="T64" fmla="*/ 536 w 775"/>
                  <a:gd name="T65" fmla="*/ 65 h 580"/>
                  <a:gd name="T66" fmla="*/ 550 w 775"/>
                  <a:gd name="T67" fmla="*/ 79 h 580"/>
                  <a:gd name="T68" fmla="*/ 550 w 775"/>
                  <a:gd name="T69" fmla="*/ 58 h 580"/>
                  <a:gd name="T70" fmla="*/ 550 w 775"/>
                  <a:gd name="T71" fmla="*/ 58 h 580"/>
                  <a:gd name="T72" fmla="*/ 625 w 775"/>
                  <a:gd name="T73" fmla="*/ 32 h 580"/>
                  <a:gd name="T74" fmla="*/ 444 w 775"/>
                  <a:gd name="T75" fmla="*/ 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5" h="580">
                    <a:moveTo>
                      <a:pt x="444" y="0"/>
                    </a:moveTo>
                    <a:cubicBezTo>
                      <a:pt x="382" y="0"/>
                      <a:pt x="322" y="11"/>
                      <a:pt x="266" y="31"/>
                    </a:cubicBezTo>
                    <a:cubicBezTo>
                      <a:pt x="290" y="74"/>
                      <a:pt x="290" y="74"/>
                      <a:pt x="290" y="74"/>
                    </a:cubicBezTo>
                    <a:cubicBezTo>
                      <a:pt x="251" y="97"/>
                      <a:pt x="251" y="97"/>
                      <a:pt x="251" y="97"/>
                    </a:cubicBezTo>
                    <a:cubicBezTo>
                      <a:pt x="223" y="50"/>
                      <a:pt x="223" y="50"/>
                      <a:pt x="223" y="50"/>
                    </a:cubicBezTo>
                    <a:cubicBezTo>
                      <a:pt x="130" y="95"/>
                      <a:pt x="52" y="167"/>
                      <a:pt x="0" y="257"/>
                    </a:cubicBezTo>
                    <a:cubicBezTo>
                      <a:pt x="0" y="283"/>
                      <a:pt x="0" y="283"/>
                      <a:pt x="0" y="283"/>
                    </a:cubicBezTo>
                    <a:cubicBezTo>
                      <a:pt x="14" y="284"/>
                      <a:pt x="25" y="295"/>
                      <a:pt x="25" y="309"/>
                    </a:cubicBezTo>
                    <a:cubicBezTo>
                      <a:pt x="25" y="465"/>
                      <a:pt x="25" y="465"/>
                      <a:pt x="25" y="465"/>
                    </a:cubicBezTo>
                    <a:cubicBezTo>
                      <a:pt x="25" y="479"/>
                      <a:pt x="14" y="491"/>
                      <a:pt x="0" y="491"/>
                    </a:cubicBezTo>
                    <a:cubicBezTo>
                      <a:pt x="0" y="491"/>
                      <a:pt x="0" y="491"/>
                      <a:pt x="0" y="491"/>
                    </a:cubicBezTo>
                    <a:cubicBezTo>
                      <a:pt x="0" y="491"/>
                      <a:pt x="0" y="491"/>
                      <a:pt x="0" y="491"/>
                    </a:cubicBezTo>
                    <a:cubicBezTo>
                      <a:pt x="0" y="580"/>
                      <a:pt x="0" y="580"/>
                      <a:pt x="0" y="580"/>
                    </a:cubicBezTo>
                    <a:cubicBezTo>
                      <a:pt x="224" y="575"/>
                      <a:pt x="430" y="500"/>
                      <a:pt x="597" y="374"/>
                    </a:cubicBezTo>
                    <a:cubicBezTo>
                      <a:pt x="597" y="302"/>
                      <a:pt x="597" y="302"/>
                      <a:pt x="597" y="302"/>
                    </a:cubicBezTo>
                    <a:cubicBezTo>
                      <a:pt x="597" y="302"/>
                      <a:pt x="597" y="302"/>
                      <a:pt x="597" y="302"/>
                    </a:cubicBezTo>
                    <a:cubicBezTo>
                      <a:pt x="597" y="290"/>
                      <a:pt x="641" y="279"/>
                      <a:pt x="714" y="271"/>
                    </a:cubicBezTo>
                    <a:cubicBezTo>
                      <a:pt x="735" y="249"/>
                      <a:pt x="756" y="227"/>
                      <a:pt x="775" y="203"/>
                    </a:cubicBezTo>
                    <a:cubicBezTo>
                      <a:pt x="729" y="200"/>
                      <a:pt x="688" y="197"/>
                      <a:pt x="654" y="192"/>
                    </a:cubicBezTo>
                    <a:cubicBezTo>
                      <a:pt x="654" y="199"/>
                      <a:pt x="651" y="206"/>
                      <a:pt x="646" y="212"/>
                    </a:cubicBezTo>
                    <a:cubicBezTo>
                      <a:pt x="641" y="217"/>
                      <a:pt x="634" y="219"/>
                      <a:pt x="627" y="219"/>
                    </a:cubicBezTo>
                    <a:cubicBezTo>
                      <a:pt x="621" y="219"/>
                      <a:pt x="614" y="217"/>
                      <a:pt x="609" y="212"/>
                    </a:cubicBezTo>
                    <a:cubicBezTo>
                      <a:pt x="575" y="178"/>
                      <a:pt x="575" y="178"/>
                      <a:pt x="575" y="178"/>
                    </a:cubicBezTo>
                    <a:cubicBezTo>
                      <a:pt x="575" y="178"/>
                      <a:pt x="575" y="178"/>
                      <a:pt x="574" y="178"/>
                    </a:cubicBezTo>
                    <a:cubicBezTo>
                      <a:pt x="565" y="175"/>
                      <a:pt x="558" y="172"/>
                      <a:pt x="554" y="170"/>
                    </a:cubicBezTo>
                    <a:cubicBezTo>
                      <a:pt x="554" y="170"/>
                      <a:pt x="554" y="170"/>
                      <a:pt x="554" y="169"/>
                    </a:cubicBezTo>
                    <a:cubicBezTo>
                      <a:pt x="554" y="169"/>
                      <a:pt x="554" y="169"/>
                      <a:pt x="554" y="169"/>
                    </a:cubicBezTo>
                    <a:cubicBezTo>
                      <a:pt x="551" y="167"/>
                      <a:pt x="550" y="165"/>
                      <a:pt x="550" y="163"/>
                    </a:cubicBezTo>
                    <a:cubicBezTo>
                      <a:pt x="550" y="153"/>
                      <a:pt x="550" y="153"/>
                      <a:pt x="550" y="153"/>
                    </a:cubicBezTo>
                    <a:cubicBezTo>
                      <a:pt x="499" y="102"/>
                      <a:pt x="499" y="102"/>
                      <a:pt x="499" y="102"/>
                    </a:cubicBezTo>
                    <a:cubicBezTo>
                      <a:pt x="489" y="92"/>
                      <a:pt x="489" y="75"/>
                      <a:pt x="499" y="65"/>
                    </a:cubicBezTo>
                    <a:cubicBezTo>
                      <a:pt x="504" y="60"/>
                      <a:pt x="511" y="57"/>
                      <a:pt x="517" y="57"/>
                    </a:cubicBezTo>
                    <a:cubicBezTo>
                      <a:pt x="524" y="57"/>
                      <a:pt x="531" y="60"/>
                      <a:pt x="536" y="65"/>
                    </a:cubicBezTo>
                    <a:cubicBezTo>
                      <a:pt x="550" y="79"/>
                      <a:pt x="550" y="79"/>
                      <a:pt x="550" y="79"/>
                    </a:cubicBezTo>
                    <a:cubicBezTo>
                      <a:pt x="550" y="58"/>
                      <a:pt x="550" y="58"/>
                      <a:pt x="550" y="58"/>
                    </a:cubicBezTo>
                    <a:cubicBezTo>
                      <a:pt x="550" y="58"/>
                      <a:pt x="550" y="58"/>
                      <a:pt x="550" y="58"/>
                    </a:cubicBezTo>
                    <a:cubicBezTo>
                      <a:pt x="550" y="48"/>
                      <a:pt x="577" y="40"/>
                      <a:pt x="625" y="32"/>
                    </a:cubicBezTo>
                    <a:cubicBezTo>
                      <a:pt x="569" y="11"/>
                      <a:pt x="508" y="0"/>
                      <a:pt x="444" y="0"/>
                    </a:cubicBezTo>
                  </a:path>
                </a:pathLst>
              </a:custGeom>
              <a:solidFill>
                <a:srgbClr val="CECDC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8" name="iṣḷîḋê"/>
              <p:cNvSpPr/>
              <p:nvPr/>
            </p:nvSpPr>
            <p:spPr bwMode="auto">
              <a:xfrm>
                <a:off x="2650842" y="8541667"/>
                <a:ext cx="661427" cy="376942"/>
              </a:xfrm>
              <a:custGeom>
                <a:avLst/>
                <a:gdLst>
                  <a:gd name="T0" fmla="*/ 598 w 820"/>
                  <a:gd name="T1" fmla="*/ 171 h 467"/>
                  <a:gd name="T2" fmla="*/ 1 w 820"/>
                  <a:gd name="T3" fmla="*/ 377 h 467"/>
                  <a:gd name="T4" fmla="*/ 1 w 820"/>
                  <a:gd name="T5" fmla="*/ 377 h 467"/>
                  <a:gd name="T6" fmla="*/ 0 w 820"/>
                  <a:gd name="T7" fmla="*/ 377 h 467"/>
                  <a:gd name="T8" fmla="*/ 3 w 820"/>
                  <a:gd name="T9" fmla="*/ 377 h 467"/>
                  <a:gd name="T10" fmla="*/ 3 w 820"/>
                  <a:gd name="T11" fmla="*/ 467 h 467"/>
                  <a:gd name="T12" fmla="*/ 206 w 820"/>
                  <a:gd name="T13" fmla="*/ 444 h 467"/>
                  <a:gd name="T14" fmla="*/ 416 w 820"/>
                  <a:gd name="T15" fmla="*/ 379 h 467"/>
                  <a:gd name="T16" fmla="*/ 606 w 820"/>
                  <a:gd name="T17" fmla="*/ 276 h 467"/>
                  <a:gd name="T18" fmla="*/ 645 w 820"/>
                  <a:gd name="T19" fmla="*/ 249 h 467"/>
                  <a:gd name="T20" fmla="*/ 645 w 820"/>
                  <a:gd name="T21" fmla="*/ 225 h 467"/>
                  <a:gd name="T22" fmla="*/ 644 w 820"/>
                  <a:gd name="T23" fmla="*/ 225 h 467"/>
                  <a:gd name="T24" fmla="*/ 602 w 820"/>
                  <a:gd name="T25" fmla="*/ 210 h 467"/>
                  <a:gd name="T26" fmla="*/ 598 w 820"/>
                  <a:gd name="T27" fmla="*/ 204 h 467"/>
                  <a:gd name="T28" fmla="*/ 598 w 820"/>
                  <a:gd name="T29" fmla="*/ 171 h 467"/>
                  <a:gd name="T30" fmla="*/ 776 w 820"/>
                  <a:gd name="T31" fmla="*/ 0 h 467"/>
                  <a:gd name="T32" fmla="*/ 715 w 820"/>
                  <a:gd name="T33" fmla="*/ 68 h 467"/>
                  <a:gd name="T34" fmla="*/ 820 w 820"/>
                  <a:gd name="T35" fmla="*/ 59 h 467"/>
                  <a:gd name="T36" fmla="*/ 820 w 820"/>
                  <a:gd name="T37" fmla="*/ 3 h 467"/>
                  <a:gd name="T38" fmla="*/ 776 w 820"/>
                  <a:gd name="T39"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0" h="467">
                    <a:moveTo>
                      <a:pt x="598" y="171"/>
                    </a:moveTo>
                    <a:cubicBezTo>
                      <a:pt x="431" y="297"/>
                      <a:pt x="225" y="372"/>
                      <a:pt x="1" y="377"/>
                    </a:cubicBezTo>
                    <a:cubicBezTo>
                      <a:pt x="1" y="377"/>
                      <a:pt x="1" y="377"/>
                      <a:pt x="1" y="377"/>
                    </a:cubicBezTo>
                    <a:cubicBezTo>
                      <a:pt x="0" y="377"/>
                      <a:pt x="0" y="377"/>
                      <a:pt x="0" y="377"/>
                    </a:cubicBezTo>
                    <a:cubicBezTo>
                      <a:pt x="1" y="377"/>
                      <a:pt x="2" y="377"/>
                      <a:pt x="3" y="377"/>
                    </a:cubicBezTo>
                    <a:cubicBezTo>
                      <a:pt x="3" y="467"/>
                      <a:pt x="3" y="467"/>
                      <a:pt x="3" y="467"/>
                    </a:cubicBezTo>
                    <a:cubicBezTo>
                      <a:pt x="71" y="466"/>
                      <a:pt x="140" y="458"/>
                      <a:pt x="206" y="444"/>
                    </a:cubicBezTo>
                    <a:cubicBezTo>
                      <a:pt x="278" y="430"/>
                      <a:pt x="349" y="408"/>
                      <a:pt x="416" y="379"/>
                    </a:cubicBezTo>
                    <a:cubicBezTo>
                      <a:pt x="482" y="351"/>
                      <a:pt x="546" y="317"/>
                      <a:pt x="606" y="276"/>
                    </a:cubicBezTo>
                    <a:cubicBezTo>
                      <a:pt x="619" y="267"/>
                      <a:pt x="632" y="258"/>
                      <a:pt x="645" y="249"/>
                    </a:cubicBezTo>
                    <a:cubicBezTo>
                      <a:pt x="645" y="225"/>
                      <a:pt x="645" y="225"/>
                      <a:pt x="645" y="225"/>
                    </a:cubicBezTo>
                    <a:cubicBezTo>
                      <a:pt x="645" y="225"/>
                      <a:pt x="644" y="225"/>
                      <a:pt x="644" y="225"/>
                    </a:cubicBezTo>
                    <a:cubicBezTo>
                      <a:pt x="623" y="220"/>
                      <a:pt x="608" y="215"/>
                      <a:pt x="602" y="210"/>
                    </a:cubicBezTo>
                    <a:cubicBezTo>
                      <a:pt x="599" y="208"/>
                      <a:pt x="598" y="206"/>
                      <a:pt x="598" y="204"/>
                    </a:cubicBezTo>
                    <a:cubicBezTo>
                      <a:pt x="598" y="171"/>
                      <a:pt x="598" y="171"/>
                      <a:pt x="598" y="171"/>
                    </a:cubicBezTo>
                    <a:moveTo>
                      <a:pt x="776" y="0"/>
                    </a:moveTo>
                    <a:cubicBezTo>
                      <a:pt x="757" y="24"/>
                      <a:pt x="736" y="46"/>
                      <a:pt x="715" y="68"/>
                    </a:cubicBezTo>
                    <a:cubicBezTo>
                      <a:pt x="746" y="65"/>
                      <a:pt x="781" y="62"/>
                      <a:pt x="820" y="59"/>
                    </a:cubicBezTo>
                    <a:cubicBezTo>
                      <a:pt x="820" y="3"/>
                      <a:pt x="820" y="3"/>
                      <a:pt x="820" y="3"/>
                    </a:cubicBezTo>
                    <a:cubicBezTo>
                      <a:pt x="805" y="2"/>
                      <a:pt x="790" y="1"/>
                      <a:pt x="776" y="0"/>
                    </a:cubicBezTo>
                  </a:path>
                </a:pathLst>
              </a:custGeom>
              <a:solidFill>
                <a:srgbClr val="2E353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9" name="iśľîdê"/>
              <p:cNvSpPr/>
              <p:nvPr/>
            </p:nvSpPr>
            <p:spPr bwMode="auto">
              <a:xfrm>
                <a:off x="2832202" y="8402981"/>
                <a:ext cx="53342" cy="53342"/>
              </a:xfrm>
              <a:custGeom>
                <a:avLst/>
                <a:gdLst>
                  <a:gd name="T0" fmla="*/ 43 w 67"/>
                  <a:gd name="T1" fmla="*/ 0 h 66"/>
                  <a:gd name="T2" fmla="*/ 0 w 67"/>
                  <a:gd name="T3" fmla="*/ 19 h 66"/>
                  <a:gd name="T4" fmla="*/ 28 w 67"/>
                  <a:gd name="T5" fmla="*/ 66 h 66"/>
                  <a:gd name="T6" fmla="*/ 67 w 67"/>
                  <a:gd name="T7" fmla="*/ 43 h 66"/>
                  <a:gd name="T8" fmla="*/ 43 w 67"/>
                  <a:gd name="T9" fmla="*/ 0 h 66"/>
                </a:gdLst>
                <a:ahLst/>
                <a:cxnLst>
                  <a:cxn ang="0">
                    <a:pos x="T0" y="T1"/>
                  </a:cxn>
                  <a:cxn ang="0">
                    <a:pos x="T2" y="T3"/>
                  </a:cxn>
                  <a:cxn ang="0">
                    <a:pos x="T4" y="T5"/>
                  </a:cxn>
                  <a:cxn ang="0">
                    <a:pos x="T6" y="T7"/>
                  </a:cxn>
                  <a:cxn ang="0">
                    <a:pos x="T8" y="T9"/>
                  </a:cxn>
                </a:cxnLst>
                <a:rect l="0" t="0" r="r" b="b"/>
                <a:pathLst>
                  <a:path w="67" h="66">
                    <a:moveTo>
                      <a:pt x="43" y="0"/>
                    </a:moveTo>
                    <a:cubicBezTo>
                      <a:pt x="29" y="6"/>
                      <a:pt x="14" y="12"/>
                      <a:pt x="0" y="19"/>
                    </a:cubicBezTo>
                    <a:cubicBezTo>
                      <a:pt x="28" y="66"/>
                      <a:pt x="28" y="66"/>
                      <a:pt x="28" y="66"/>
                    </a:cubicBezTo>
                    <a:cubicBezTo>
                      <a:pt x="67" y="43"/>
                      <a:pt x="67" y="43"/>
                      <a:pt x="67" y="43"/>
                    </a:cubicBezTo>
                    <a:cubicBezTo>
                      <a:pt x="43" y="0"/>
                      <a:pt x="43" y="0"/>
                      <a:pt x="43" y="0"/>
                    </a:cubicBezTo>
                  </a:path>
                </a:pathLst>
              </a:custGeom>
              <a:solidFill>
                <a:srgbClr val="D77B5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0" name="ïşḻîdé"/>
              <p:cNvSpPr/>
              <p:nvPr/>
            </p:nvSpPr>
            <p:spPr bwMode="auto">
              <a:xfrm>
                <a:off x="3045565" y="8424318"/>
                <a:ext cx="131575" cy="131575"/>
              </a:xfrm>
              <a:custGeom>
                <a:avLst/>
                <a:gdLst>
                  <a:gd name="T0" fmla="*/ 86 w 165"/>
                  <a:gd name="T1" fmla="*/ 121 h 162"/>
                  <a:gd name="T2" fmla="*/ 120 w 165"/>
                  <a:gd name="T3" fmla="*/ 155 h 162"/>
                  <a:gd name="T4" fmla="*/ 138 w 165"/>
                  <a:gd name="T5" fmla="*/ 162 h 162"/>
                  <a:gd name="T6" fmla="*/ 157 w 165"/>
                  <a:gd name="T7" fmla="*/ 155 h 162"/>
                  <a:gd name="T8" fmla="*/ 165 w 165"/>
                  <a:gd name="T9" fmla="*/ 135 h 162"/>
                  <a:gd name="T10" fmla="*/ 86 w 165"/>
                  <a:gd name="T11" fmla="*/ 121 h 162"/>
                  <a:gd name="T12" fmla="*/ 28 w 165"/>
                  <a:gd name="T13" fmla="*/ 0 h 162"/>
                  <a:gd name="T14" fmla="*/ 10 w 165"/>
                  <a:gd name="T15" fmla="*/ 8 h 162"/>
                  <a:gd name="T16" fmla="*/ 10 w 165"/>
                  <a:gd name="T17" fmla="*/ 45 h 162"/>
                  <a:gd name="T18" fmla="*/ 61 w 165"/>
                  <a:gd name="T19" fmla="*/ 96 h 162"/>
                  <a:gd name="T20" fmla="*/ 61 w 165"/>
                  <a:gd name="T21" fmla="*/ 22 h 162"/>
                  <a:gd name="T22" fmla="*/ 47 w 165"/>
                  <a:gd name="T23" fmla="*/ 8 h 162"/>
                  <a:gd name="T24" fmla="*/ 28 w 165"/>
                  <a:gd name="T2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162">
                    <a:moveTo>
                      <a:pt x="86" y="121"/>
                    </a:moveTo>
                    <a:cubicBezTo>
                      <a:pt x="120" y="155"/>
                      <a:pt x="120" y="155"/>
                      <a:pt x="120" y="155"/>
                    </a:cubicBezTo>
                    <a:cubicBezTo>
                      <a:pt x="125" y="160"/>
                      <a:pt x="132" y="162"/>
                      <a:pt x="138" y="162"/>
                    </a:cubicBezTo>
                    <a:cubicBezTo>
                      <a:pt x="145" y="162"/>
                      <a:pt x="152" y="160"/>
                      <a:pt x="157" y="155"/>
                    </a:cubicBezTo>
                    <a:cubicBezTo>
                      <a:pt x="162" y="149"/>
                      <a:pt x="165" y="142"/>
                      <a:pt x="165" y="135"/>
                    </a:cubicBezTo>
                    <a:cubicBezTo>
                      <a:pt x="131" y="131"/>
                      <a:pt x="104" y="126"/>
                      <a:pt x="86" y="121"/>
                    </a:cubicBezTo>
                    <a:moveTo>
                      <a:pt x="28" y="0"/>
                    </a:moveTo>
                    <a:cubicBezTo>
                      <a:pt x="22" y="0"/>
                      <a:pt x="15" y="3"/>
                      <a:pt x="10" y="8"/>
                    </a:cubicBezTo>
                    <a:cubicBezTo>
                      <a:pt x="0" y="18"/>
                      <a:pt x="0" y="35"/>
                      <a:pt x="10" y="45"/>
                    </a:cubicBezTo>
                    <a:cubicBezTo>
                      <a:pt x="61" y="96"/>
                      <a:pt x="61" y="96"/>
                      <a:pt x="61" y="96"/>
                    </a:cubicBezTo>
                    <a:cubicBezTo>
                      <a:pt x="61" y="22"/>
                      <a:pt x="61" y="22"/>
                      <a:pt x="61" y="22"/>
                    </a:cubicBezTo>
                    <a:cubicBezTo>
                      <a:pt x="47" y="8"/>
                      <a:pt x="47" y="8"/>
                      <a:pt x="47" y="8"/>
                    </a:cubicBezTo>
                    <a:cubicBezTo>
                      <a:pt x="42" y="3"/>
                      <a:pt x="35" y="0"/>
                      <a:pt x="28" y="0"/>
                    </a:cubicBezTo>
                  </a:path>
                </a:pathLst>
              </a:custGeom>
              <a:solidFill>
                <a:srgbClr val="2E353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1" name="íšḻîḋé"/>
              <p:cNvSpPr/>
              <p:nvPr/>
            </p:nvSpPr>
            <p:spPr bwMode="auto">
              <a:xfrm>
                <a:off x="2650842" y="8605676"/>
                <a:ext cx="21336" cy="167136"/>
              </a:xfrm>
              <a:custGeom>
                <a:avLst/>
                <a:gdLst>
                  <a:gd name="T0" fmla="*/ 0 w 25"/>
                  <a:gd name="T1" fmla="*/ 0 h 208"/>
                  <a:gd name="T2" fmla="*/ 0 w 25"/>
                  <a:gd name="T3" fmla="*/ 1 h 208"/>
                  <a:gd name="T4" fmla="*/ 0 w 25"/>
                  <a:gd name="T5" fmla="*/ 1 h 208"/>
                  <a:gd name="T6" fmla="*/ 0 w 25"/>
                  <a:gd name="T7" fmla="*/ 208 h 208"/>
                  <a:gd name="T8" fmla="*/ 25 w 25"/>
                  <a:gd name="T9" fmla="*/ 182 h 208"/>
                  <a:gd name="T10" fmla="*/ 25 w 25"/>
                  <a:gd name="T11" fmla="*/ 26 h 208"/>
                  <a:gd name="T12" fmla="*/ 0 w 25"/>
                  <a:gd name="T13" fmla="*/ 0 h 208"/>
                </a:gdLst>
                <a:ahLst/>
                <a:cxnLst>
                  <a:cxn ang="0">
                    <a:pos x="T0" y="T1"/>
                  </a:cxn>
                  <a:cxn ang="0">
                    <a:pos x="T2" y="T3"/>
                  </a:cxn>
                  <a:cxn ang="0">
                    <a:pos x="T4" y="T5"/>
                  </a:cxn>
                  <a:cxn ang="0">
                    <a:pos x="T6" y="T7"/>
                  </a:cxn>
                  <a:cxn ang="0">
                    <a:pos x="T8" y="T9"/>
                  </a:cxn>
                  <a:cxn ang="0">
                    <a:pos x="T10" y="T11"/>
                  </a:cxn>
                  <a:cxn ang="0">
                    <a:pos x="T12" y="T13"/>
                  </a:cxn>
                </a:cxnLst>
                <a:rect l="0" t="0" r="r" b="b"/>
                <a:pathLst>
                  <a:path w="25" h="208">
                    <a:moveTo>
                      <a:pt x="0" y="0"/>
                    </a:moveTo>
                    <a:cubicBezTo>
                      <a:pt x="0" y="1"/>
                      <a:pt x="0" y="1"/>
                      <a:pt x="0" y="1"/>
                    </a:cubicBezTo>
                    <a:cubicBezTo>
                      <a:pt x="0" y="1"/>
                      <a:pt x="0" y="1"/>
                      <a:pt x="0" y="1"/>
                    </a:cubicBezTo>
                    <a:cubicBezTo>
                      <a:pt x="0" y="208"/>
                      <a:pt x="0" y="208"/>
                      <a:pt x="0" y="208"/>
                    </a:cubicBezTo>
                    <a:cubicBezTo>
                      <a:pt x="14" y="208"/>
                      <a:pt x="25" y="196"/>
                      <a:pt x="25" y="182"/>
                    </a:cubicBezTo>
                    <a:cubicBezTo>
                      <a:pt x="25" y="26"/>
                      <a:pt x="25" y="26"/>
                      <a:pt x="25" y="26"/>
                    </a:cubicBezTo>
                    <a:cubicBezTo>
                      <a:pt x="25" y="12"/>
                      <a:pt x="14" y="1"/>
                      <a:pt x="0" y="0"/>
                    </a:cubicBezTo>
                  </a:path>
                </a:pathLst>
              </a:custGeom>
              <a:solidFill>
                <a:srgbClr val="2E353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2" name="iśľîḑè"/>
              <p:cNvSpPr/>
              <p:nvPr/>
            </p:nvSpPr>
            <p:spPr bwMode="auto">
              <a:xfrm>
                <a:off x="2597502" y="8584339"/>
                <a:ext cx="53342" cy="259593"/>
              </a:xfrm>
              <a:custGeom>
                <a:avLst/>
                <a:gdLst>
                  <a:gd name="T0" fmla="*/ 38 w 67"/>
                  <a:gd name="T1" fmla="*/ 59 h 323"/>
                  <a:gd name="T2" fmla="*/ 0 w 67"/>
                  <a:gd name="T3" fmla="*/ 254 h 323"/>
                  <a:gd name="T4" fmla="*/ 4 w 67"/>
                  <a:gd name="T5" fmla="*/ 322 h 323"/>
                  <a:gd name="T6" fmla="*/ 19 w 67"/>
                  <a:gd name="T7" fmla="*/ 323 h 323"/>
                  <a:gd name="T8" fmla="*/ 46 w 67"/>
                  <a:gd name="T9" fmla="*/ 323 h 323"/>
                  <a:gd name="T10" fmla="*/ 60 w 67"/>
                  <a:gd name="T11" fmla="*/ 323 h 323"/>
                  <a:gd name="T12" fmla="*/ 64 w 67"/>
                  <a:gd name="T13" fmla="*/ 323 h 323"/>
                  <a:gd name="T14" fmla="*/ 66 w 67"/>
                  <a:gd name="T15" fmla="*/ 323 h 323"/>
                  <a:gd name="T16" fmla="*/ 66 w 67"/>
                  <a:gd name="T17" fmla="*/ 323 h 323"/>
                  <a:gd name="T18" fmla="*/ 67 w 67"/>
                  <a:gd name="T19" fmla="*/ 323 h 323"/>
                  <a:gd name="T20" fmla="*/ 67 w 67"/>
                  <a:gd name="T21" fmla="*/ 323 h 323"/>
                  <a:gd name="T22" fmla="*/ 67 w 67"/>
                  <a:gd name="T23" fmla="*/ 234 h 323"/>
                  <a:gd name="T24" fmla="*/ 67 w 67"/>
                  <a:gd name="T25" fmla="*/ 234 h 323"/>
                  <a:gd name="T26" fmla="*/ 65 w 67"/>
                  <a:gd name="T27" fmla="*/ 233 h 323"/>
                  <a:gd name="T28" fmla="*/ 65 w 67"/>
                  <a:gd name="T29" fmla="*/ 233 h 323"/>
                  <a:gd name="T30" fmla="*/ 39 w 67"/>
                  <a:gd name="T31" fmla="*/ 208 h 323"/>
                  <a:gd name="T32" fmla="*/ 38 w 67"/>
                  <a:gd name="T33" fmla="*/ 59 h 323"/>
                  <a:gd name="T34" fmla="*/ 67 w 67"/>
                  <a:gd name="T35" fmla="*/ 0 h 323"/>
                  <a:gd name="T36" fmla="*/ 51 w 67"/>
                  <a:gd name="T37" fmla="*/ 30 h 323"/>
                  <a:gd name="T38" fmla="*/ 64 w 67"/>
                  <a:gd name="T39" fmla="*/ 27 h 323"/>
                  <a:gd name="T40" fmla="*/ 67 w 67"/>
                  <a:gd name="T41" fmla="*/ 27 h 323"/>
                  <a:gd name="T42" fmla="*/ 67 w 67"/>
                  <a:gd name="T43" fmla="*/ 26 h 323"/>
                  <a:gd name="T44" fmla="*/ 67 w 67"/>
                  <a:gd name="T45"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323">
                    <a:moveTo>
                      <a:pt x="38" y="59"/>
                    </a:moveTo>
                    <a:cubicBezTo>
                      <a:pt x="13" y="119"/>
                      <a:pt x="0" y="185"/>
                      <a:pt x="0" y="254"/>
                    </a:cubicBezTo>
                    <a:cubicBezTo>
                      <a:pt x="0" y="277"/>
                      <a:pt x="1" y="300"/>
                      <a:pt x="4" y="322"/>
                    </a:cubicBezTo>
                    <a:cubicBezTo>
                      <a:pt x="9" y="323"/>
                      <a:pt x="14" y="323"/>
                      <a:pt x="19" y="323"/>
                    </a:cubicBezTo>
                    <a:cubicBezTo>
                      <a:pt x="28" y="323"/>
                      <a:pt x="37" y="323"/>
                      <a:pt x="46" y="323"/>
                    </a:cubicBezTo>
                    <a:cubicBezTo>
                      <a:pt x="51" y="323"/>
                      <a:pt x="55" y="323"/>
                      <a:pt x="60" y="323"/>
                    </a:cubicBezTo>
                    <a:cubicBezTo>
                      <a:pt x="62" y="323"/>
                      <a:pt x="63" y="323"/>
                      <a:pt x="64" y="323"/>
                    </a:cubicBezTo>
                    <a:cubicBezTo>
                      <a:pt x="65" y="323"/>
                      <a:pt x="65" y="323"/>
                      <a:pt x="66" y="323"/>
                    </a:cubicBezTo>
                    <a:cubicBezTo>
                      <a:pt x="66" y="323"/>
                      <a:pt x="66" y="323"/>
                      <a:pt x="66" y="323"/>
                    </a:cubicBezTo>
                    <a:cubicBezTo>
                      <a:pt x="67" y="323"/>
                      <a:pt x="67" y="323"/>
                      <a:pt x="67" y="323"/>
                    </a:cubicBezTo>
                    <a:cubicBezTo>
                      <a:pt x="67" y="323"/>
                      <a:pt x="67" y="323"/>
                      <a:pt x="67" y="323"/>
                    </a:cubicBezTo>
                    <a:cubicBezTo>
                      <a:pt x="67" y="234"/>
                      <a:pt x="67" y="234"/>
                      <a:pt x="67" y="234"/>
                    </a:cubicBezTo>
                    <a:cubicBezTo>
                      <a:pt x="67" y="234"/>
                      <a:pt x="67" y="234"/>
                      <a:pt x="67" y="234"/>
                    </a:cubicBezTo>
                    <a:cubicBezTo>
                      <a:pt x="67" y="234"/>
                      <a:pt x="66" y="233"/>
                      <a:pt x="65" y="233"/>
                    </a:cubicBezTo>
                    <a:cubicBezTo>
                      <a:pt x="65" y="233"/>
                      <a:pt x="65" y="233"/>
                      <a:pt x="65" y="233"/>
                    </a:cubicBezTo>
                    <a:cubicBezTo>
                      <a:pt x="50" y="233"/>
                      <a:pt x="39" y="222"/>
                      <a:pt x="39" y="208"/>
                    </a:cubicBezTo>
                    <a:cubicBezTo>
                      <a:pt x="38" y="59"/>
                      <a:pt x="38" y="59"/>
                      <a:pt x="38" y="59"/>
                    </a:cubicBezTo>
                    <a:moveTo>
                      <a:pt x="67" y="0"/>
                    </a:moveTo>
                    <a:cubicBezTo>
                      <a:pt x="62" y="10"/>
                      <a:pt x="56" y="20"/>
                      <a:pt x="51" y="30"/>
                    </a:cubicBezTo>
                    <a:cubicBezTo>
                      <a:pt x="55" y="28"/>
                      <a:pt x="59" y="27"/>
                      <a:pt x="64" y="27"/>
                    </a:cubicBezTo>
                    <a:cubicBezTo>
                      <a:pt x="65" y="27"/>
                      <a:pt x="67" y="27"/>
                      <a:pt x="67" y="27"/>
                    </a:cubicBezTo>
                    <a:cubicBezTo>
                      <a:pt x="67" y="26"/>
                      <a:pt x="67" y="26"/>
                      <a:pt x="67" y="26"/>
                    </a:cubicBezTo>
                    <a:cubicBezTo>
                      <a:pt x="67" y="0"/>
                      <a:pt x="67" y="0"/>
                      <a:pt x="67" y="0"/>
                    </a:cubicBezTo>
                  </a:path>
                </a:pathLst>
              </a:custGeom>
              <a:solidFill>
                <a:srgbClr val="E3E0E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3" name="íS1îḓé"/>
              <p:cNvSpPr/>
              <p:nvPr/>
            </p:nvSpPr>
            <p:spPr bwMode="auto">
              <a:xfrm>
                <a:off x="2601058" y="8843933"/>
                <a:ext cx="53342" cy="74679"/>
              </a:xfrm>
              <a:custGeom>
                <a:avLst/>
                <a:gdLst>
                  <a:gd name="T0" fmla="*/ 0 w 65"/>
                  <a:gd name="T1" fmla="*/ 0 h 92"/>
                  <a:gd name="T2" fmla="*/ 21 w 65"/>
                  <a:gd name="T3" fmla="*/ 91 h 92"/>
                  <a:gd name="T4" fmla="*/ 42 w 65"/>
                  <a:gd name="T5" fmla="*/ 92 h 92"/>
                  <a:gd name="T6" fmla="*/ 65 w 65"/>
                  <a:gd name="T7" fmla="*/ 91 h 92"/>
                  <a:gd name="T8" fmla="*/ 65 w 65"/>
                  <a:gd name="T9" fmla="*/ 91 h 92"/>
                  <a:gd name="T10" fmla="*/ 65 w 65"/>
                  <a:gd name="T11" fmla="*/ 1 h 92"/>
                  <a:gd name="T12" fmla="*/ 62 w 65"/>
                  <a:gd name="T13" fmla="*/ 1 h 92"/>
                  <a:gd name="T14" fmla="*/ 62 w 65"/>
                  <a:gd name="T15" fmla="*/ 1 h 92"/>
                  <a:gd name="T16" fmla="*/ 60 w 65"/>
                  <a:gd name="T17" fmla="*/ 1 h 92"/>
                  <a:gd name="T18" fmla="*/ 56 w 65"/>
                  <a:gd name="T19" fmla="*/ 1 h 92"/>
                  <a:gd name="T20" fmla="*/ 42 w 65"/>
                  <a:gd name="T21" fmla="*/ 1 h 92"/>
                  <a:gd name="T22" fmla="*/ 15 w 65"/>
                  <a:gd name="T23" fmla="*/ 1 h 92"/>
                  <a:gd name="T24" fmla="*/ 0 w 65"/>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92">
                    <a:moveTo>
                      <a:pt x="0" y="0"/>
                    </a:moveTo>
                    <a:cubicBezTo>
                      <a:pt x="4" y="32"/>
                      <a:pt x="11" y="62"/>
                      <a:pt x="21" y="91"/>
                    </a:cubicBezTo>
                    <a:cubicBezTo>
                      <a:pt x="28" y="91"/>
                      <a:pt x="35" y="92"/>
                      <a:pt x="42" y="92"/>
                    </a:cubicBezTo>
                    <a:cubicBezTo>
                      <a:pt x="49" y="92"/>
                      <a:pt x="57" y="91"/>
                      <a:pt x="65" y="91"/>
                    </a:cubicBezTo>
                    <a:cubicBezTo>
                      <a:pt x="65" y="91"/>
                      <a:pt x="65" y="91"/>
                      <a:pt x="65" y="91"/>
                    </a:cubicBezTo>
                    <a:cubicBezTo>
                      <a:pt x="65" y="1"/>
                      <a:pt x="65" y="1"/>
                      <a:pt x="65" y="1"/>
                    </a:cubicBezTo>
                    <a:cubicBezTo>
                      <a:pt x="64" y="1"/>
                      <a:pt x="63" y="1"/>
                      <a:pt x="62" y="1"/>
                    </a:cubicBezTo>
                    <a:cubicBezTo>
                      <a:pt x="62" y="1"/>
                      <a:pt x="62" y="1"/>
                      <a:pt x="62" y="1"/>
                    </a:cubicBezTo>
                    <a:cubicBezTo>
                      <a:pt x="61" y="1"/>
                      <a:pt x="61" y="1"/>
                      <a:pt x="60" y="1"/>
                    </a:cubicBezTo>
                    <a:cubicBezTo>
                      <a:pt x="59" y="1"/>
                      <a:pt x="58" y="1"/>
                      <a:pt x="56" y="1"/>
                    </a:cubicBezTo>
                    <a:cubicBezTo>
                      <a:pt x="51" y="1"/>
                      <a:pt x="47" y="1"/>
                      <a:pt x="42" y="1"/>
                    </a:cubicBezTo>
                    <a:cubicBezTo>
                      <a:pt x="33" y="1"/>
                      <a:pt x="24" y="1"/>
                      <a:pt x="15" y="1"/>
                    </a:cubicBezTo>
                    <a:cubicBezTo>
                      <a:pt x="10" y="1"/>
                      <a:pt x="5" y="1"/>
                      <a:pt x="0" y="0"/>
                    </a:cubicBezTo>
                  </a:path>
                </a:pathLst>
              </a:custGeom>
              <a:solidFill>
                <a:srgbClr val="575E6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4" name="ïṩlïḓé"/>
              <p:cNvSpPr/>
              <p:nvPr/>
            </p:nvSpPr>
            <p:spPr bwMode="auto">
              <a:xfrm>
                <a:off x="2629505" y="8605676"/>
                <a:ext cx="21336" cy="167136"/>
              </a:xfrm>
              <a:custGeom>
                <a:avLst/>
                <a:gdLst>
                  <a:gd name="T0" fmla="*/ 26 w 29"/>
                  <a:gd name="T1" fmla="*/ 0 h 207"/>
                  <a:gd name="T2" fmla="*/ 13 w 29"/>
                  <a:gd name="T3" fmla="*/ 3 h 207"/>
                  <a:gd name="T4" fmla="*/ 0 w 29"/>
                  <a:gd name="T5" fmla="*/ 32 h 207"/>
                  <a:gd name="T6" fmla="*/ 1 w 29"/>
                  <a:gd name="T7" fmla="*/ 181 h 207"/>
                  <a:gd name="T8" fmla="*/ 27 w 29"/>
                  <a:gd name="T9" fmla="*/ 206 h 207"/>
                  <a:gd name="T10" fmla="*/ 27 w 29"/>
                  <a:gd name="T11" fmla="*/ 206 h 207"/>
                  <a:gd name="T12" fmla="*/ 29 w 29"/>
                  <a:gd name="T13" fmla="*/ 207 h 207"/>
                  <a:gd name="T14" fmla="*/ 29 w 29"/>
                  <a:gd name="T15" fmla="*/ 207 h 207"/>
                  <a:gd name="T16" fmla="*/ 29 w 29"/>
                  <a:gd name="T17" fmla="*/ 207 h 207"/>
                  <a:gd name="T18" fmla="*/ 29 w 29"/>
                  <a:gd name="T19" fmla="*/ 207 h 207"/>
                  <a:gd name="T20" fmla="*/ 29 w 29"/>
                  <a:gd name="T21" fmla="*/ 0 h 207"/>
                  <a:gd name="T22" fmla="*/ 29 w 29"/>
                  <a:gd name="T23" fmla="*/ 0 h 207"/>
                  <a:gd name="T24" fmla="*/ 26 w 29"/>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07">
                    <a:moveTo>
                      <a:pt x="26" y="0"/>
                    </a:moveTo>
                    <a:cubicBezTo>
                      <a:pt x="21" y="0"/>
                      <a:pt x="17" y="1"/>
                      <a:pt x="13" y="3"/>
                    </a:cubicBezTo>
                    <a:cubicBezTo>
                      <a:pt x="9" y="12"/>
                      <a:pt x="4" y="22"/>
                      <a:pt x="0" y="32"/>
                    </a:cubicBezTo>
                    <a:cubicBezTo>
                      <a:pt x="1" y="181"/>
                      <a:pt x="1" y="181"/>
                      <a:pt x="1" y="181"/>
                    </a:cubicBezTo>
                    <a:cubicBezTo>
                      <a:pt x="1" y="195"/>
                      <a:pt x="12" y="206"/>
                      <a:pt x="27" y="206"/>
                    </a:cubicBezTo>
                    <a:cubicBezTo>
                      <a:pt x="27" y="206"/>
                      <a:pt x="27" y="206"/>
                      <a:pt x="27" y="206"/>
                    </a:cubicBezTo>
                    <a:cubicBezTo>
                      <a:pt x="28" y="206"/>
                      <a:pt x="29" y="207"/>
                      <a:pt x="29" y="207"/>
                    </a:cubicBezTo>
                    <a:cubicBezTo>
                      <a:pt x="29" y="207"/>
                      <a:pt x="29" y="207"/>
                      <a:pt x="29" y="207"/>
                    </a:cubicBezTo>
                    <a:cubicBezTo>
                      <a:pt x="29" y="207"/>
                      <a:pt x="29" y="207"/>
                      <a:pt x="29" y="207"/>
                    </a:cubicBezTo>
                    <a:cubicBezTo>
                      <a:pt x="29" y="207"/>
                      <a:pt x="29" y="207"/>
                      <a:pt x="29" y="207"/>
                    </a:cubicBezTo>
                    <a:cubicBezTo>
                      <a:pt x="29" y="0"/>
                      <a:pt x="29" y="0"/>
                      <a:pt x="29" y="0"/>
                    </a:cubicBezTo>
                    <a:cubicBezTo>
                      <a:pt x="29" y="0"/>
                      <a:pt x="29" y="0"/>
                      <a:pt x="29" y="0"/>
                    </a:cubicBezTo>
                    <a:cubicBezTo>
                      <a:pt x="29" y="0"/>
                      <a:pt x="27" y="0"/>
                      <a:pt x="26" y="0"/>
                    </a:cubicBezTo>
                  </a:path>
                </a:pathLst>
              </a:custGeom>
              <a:solidFill>
                <a:srgbClr val="575E6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5" name="ïṥḷiďé"/>
              <p:cNvSpPr/>
              <p:nvPr/>
            </p:nvSpPr>
            <p:spPr bwMode="auto">
              <a:xfrm>
                <a:off x="3173584" y="8811927"/>
                <a:ext cx="35561" cy="10669"/>
              </a:xfrm>
              <a:custGeom>
                <a:avLst/>
                <a:gdLst>
                  <a:gd name="T0" fmla="*/ 0 w 42"/>
                  <a:gd name="T1" fmla="*/ 0 h 14"/>
                  <a:gd name="T2" fmla="*/ 42 w 42"/>
                  <a:gd name="T3" fmla="*/ 14 h 14"/>
                  <a:gd name="T4" fmla="*/ 0 w 42"/>
                  <a:gd name="T5" fmla="*/ 0 h 14"/>
                </a:gdLst>
                <a:ahLst/>
                <a:cxnLst>
                  <a:cxn ang="0">
                    <a:pos x="T0" y="T1"/>
                  </a:cxn>
                  <a:cxn ang="0">
                    <a:pos x="T2" y="T3"/>
                  </a:cxn>
                  <a:cxn ang="0">
                    <a:pos x="T4" y="T5"/>
                  </a:cxn>
                </a:cxnLst>
                <a:rect l="0" t="0" r="r" b="b"/>
                <a:pathLst>
                  <a:path w="42" h="14">
                    <a:moveTo>
                      <a:pt x="0" y="0"/>
                    </a:moveTo>
                    <a:cubicBezTo>
                      <a:pt x="6" y="5"/>
                      <a:pt x="21" y="10"/>
                      <a:pt x="42" y="14"/>
                    </a:cubicBezTo>
                    <a:cubicBezTo>
                      <a:pt x="21" y="10"/>
                      <a:pt x="6" y="5"/>
                      <a:pt x="0" y="0"/>
                    </a:cubicBezTo>
                  </a:path>
                </a:pathLst>
              </a:custGeom>
              <a:solidFill>
                <a:srgbClr val="E4B46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6" name="íŝḷïḍè"/>
              <p:cNvSpPr/>
              <p:nvPr/>
            </p:nvSpPr>
            <p:spPr bwMode="auto">
              <a:xfrm>
                <a:off x="3170027" y="8723027"/>
                <a:ext cx="252481" cy="120906"/>
              </a:xfrm>
              <a:custGeom>
                <a:avLst/>
                <a:gdLst>
                  <a:gd name="T0" fmla="*/ 0 w 312"/>
                  <a:gd name="T1" fmla="*/ 0 h 149"/>
                  <a:gd name="T2" fmla="*/ 0 w 312"/>
                  <a:gd name="T3" fmla="*/ 24 h 149"/>
                  <a:gd name="T4" fmla="*/ 0 w 312"/>
                  <a:gd name="T5" fmla="*/ 104 h 149"/>
                  <a:gd name="T6" fmla="*/ 4 w 312"/>
                  <a:gd name="T7" fmla="*/ 110 h 149"/>
                  <a:gd name="T8" fmla="*/ 46 w 312"/>
                  <a:gd name="T9" fmla="*/ 124 h 149"/>
                  <a:gd name="T10" fmla="*/ 307 w 312"/>
                  <a:gd name="T11" fmla="*/ 149 h 149"/>
                  <a:gd name="T12" fmla="*/ 312 w 312"/>
                  <a:gd name="T13" fmla="*/ 83 h 149"/>
                  <a:gd name="T14" fmla="*/ 310 w 312"/>
                  <a:gd name="T15" fmla="*/ 49 h 149"/>
                  <a:gd name="T16" fmla="*/ 0 w 312"/>
                  <a:gd name="T17" fmla="*/ 5 h 149"/>
                  <a:gd name="T18" fmla="*/ 1 w 312"/>
                  <a:gd name="T19" fmla="*/ 2 h 149"/>
                  <a:gd name="T20" fmla="*/ 0 w 312"/>
                  <a:gd name="T21" fmla="*/ 0 h 149"/>
                  <a:gd name="T22" fmla="*/ 0 w 312"/>
                  <a:gd name="T23"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149">
                    <a:moveTo>
                      <a:pt x="0" y="0"/>
                    </a:moveTo>
                    <a:cubicBezTo>
                      <a:pt x="0" y="24"/>
                      <a:pt x="0" y="24"/>
                      <a:pt x="0" y="24"/>
                    </a:cubicBezTo>
                    <a:cubicBezTo>
                      <a:pt x="0" y="104"/>
                      <a:pt x="0" y="104"/>
                      <a:pt x="0" y="104"/>
                    </a:cubicBezTo>
                    <a:cubicBezTo>
                      <a:pt x="0" y="106"/>
                      <a:pt x="1" y="108"/>
                      <a:pt x="4" y="110"/>
                    </a:cubicBezTo>
                    <a:cubicBezTo>
                      <a:pt x="10" y="115"/>
                      <a:pt x="25" y="120"/>
                      <a:pt x="46" y="124"/>
                    </a:cubicBezTo>
                    <a:cubicBezTo>
                      <a:pt x="98" y="135"/>
                      <a:pt x="192" y="144"/>
                      <a:pt x="307" y="149"/>
                    </a:cubicBezTo>
                    <a:cubicBezTo>
                      <a:pt x="310" y="127"/>
                      <a:pt x="312" y="105"/>
                      <a:pt x="312" y="83"/>
                    </a:cubicBezTo>
                    <a:cubicBezTo>
                      <a:pt x="312" y="72"/>
                      <a:pt x="311" y="60"/>
                      <a:pt x="310" y="49"/>
                    </a:cubicBezTo>
                    <a:cubicBezTo>
                      <a:pt x="129" y="42"/>
                      <a:pt x="0" y="25"/>
                      <a:pt x="0" y="5"/>
                    </a:cubicBezTo>
                    <a:cubicBezTo>
                      <a:pt x="0" y="4"/>
                      <a:pt x="0" y="3"/>
                      <a:pt x="1" y="2"/>
                    </a:cubicBezTo>
                    <a:cubicBezTo>
                      <a:pt x="0" y="1"/>
                      <a:pt x="0" y="0"/>
                      <a:pt x="0" y="0"/>
                    </a:cubicBezTo>
                    <a:cubicBezTo>
                      <a:pt x="0" y="0"/>
                      <a:pt x="0" y="0"/>
                      <a:pt x="0" y="0"/>
                    </a:cubicBezTo>
                  </a:path>
                </a:pathLst>
              </a:custGeom>
              <a:solidFill>
                <a:srgbClr val="CEA05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7" name="îŝliḑe"/>
              <p:cNvSpPr/>
              <p:nvPr/>
            </p:nvSpPr>
            <p:spPr bwMode="auto">
              <a:xfrm>
                <a:off x="3170027" y="8723027"/>
                <a:ext cx="248924" cy="39118"/>
              </a:xfrm>
              <a:custGeom>
                <a:avLst/>
                <a:gdLst>
                  <a:gd name="T0" fmla="*/ 1 w 310"/>
                  <a:gd name="T1" fmla="*/ 0 h 47"/>
                  <a:gd name="T2" fmla="*/ 0 w 310"/>
                  <a:gd name="T3" fmla="*/ 3 h 47"/>
                  <a:gd name="T4" fmla="*/ 310 w 310"/>
                  <a:gd name="T5" fmla="*/ 47 h 47"/>
                  <a:gd name="T6" fmla="*/ 310 w 310"/>
                  <a:gd name="T7" fmla="*/ 41 h 47"/>
                  <a:gd name="T8" fmla="*/ 1 w 310"/>
                  <a:gd name="T9" fmla="*/ 0 h 47"/>
                </a:gdLst>
                <a:ahLst/>
                <a:cxnLst>
                  <a:cxn ang="0">
                    <a:pos x="T0" y="T1"/>
                  </a:cxn>
                  <a:cxn ang="0">
                    <a:pos x="T2" y="T3"/>
                  </a:cxn>
                  <a:cxn ang="0">
                    <a:pos x="T4" y="T5"/>
                  </a:cxn>
                  <a:cxn ang="0">
                    <a:pos x="T6" y="T7"/>
                  </a:cxn>
                  <a:cxn ang="0">
                    <a:pos x="T8" y="T9"/>
                  </a:cxn>
                </a:cxnLst>
                <a:rect l="0" t="0" r="r" b="b"/>
                <a:pathLst>
                  <a:path w="310" h="47">
                    <a:moveTo>
                      <a:pt x="1" y="0"/>
                    </a:moveTo>
                    <a:cubicBezTo>
                      <a:pt x="0" y="1"/>
                      <a:pt x="0" y="2"/>
                      <a:pt x="0" y="3"/>
                    </a:cubicBezTo>
                    <a:cubicBezTo>
                      <a:pt x="0" y="23"/>
                      <a:pt x="129" y="40"/>
                      <a:pt x="310" y="47"/>
                    </a:cubicBezTo>
                    <a:cubicBezTo>
                      <a:pt x="310" y="45"/>
                      <a:pt x="310" y="43"/>
                      <a:pt x="310" y="41"/>
                    </a:cubicBezTo>
                    <a:cubicBezTo>
                      <a:pt x="137" y="35"/>
                      <a:pt x="12" y="19"/>
                      <a:pt x="1" y="0"/>
                    </a:cubicBezTo>
                  </a:path>
                </a:pathLst>
              </a:custGeom>
              <a:solidFill>
                <a:srgbClr val="E1AD3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8" name="íṣḷiḍe"/>
              <p:cNvSpPr/>
              <p:nvPr/>
            </p:nvSpPr>
            <p:spPr bwMode="auto">
              <a:xfrm>
                <a:off x="3170027" y="8723027"/>
                <a:ext cx="248924" cy="35561"/>
              </a:xfrm>
              <a:custGeom>
                <a:avLst/>
                <a:gdLst>
                  <a:gd name="T0" fmla="*/ 193 w 310"/>
                  <a:gd name="T1" fmla="*/ 20 h 43"/>
                  <a:gd name="T2" fmla="*/ 308 w 310"/>
                  <a:gd name="T3" fmla="*/ 27 h 43"/>
                  <a:gd name="T4" fmla="*/ 308 w 310"/>
                  <a:gd name="T5" fmla="*/ 25 h 43"/>
                  <a:gd name="T6" fmla="*/ 193 w 310"/>
                  <a:gd name="T7" fmla="*/ 20 h 43"/>
                  <a:gd name="T8" fmla="*/ 0 w 310"/>
                  <a:gd name="T9" fmla="*/ 0 h 43"/>
                  <a:gd name="T10" fmla="*/ 1 w 310"/>
                  <a:gd name="T11" fmla="*/ 2 h 43"/>
                  <a:gd name="T12" fmla="*/ 310 w 310"/>
                  <a:gd name="T13" fmla="*/ 43 h 43"/>
                  <a:gd name="T14" fmla="*/ 309 w 310"/>
                  <a:gd name="T15" fmla="*/ 35 h 43"/>
                  <a:gd name="T16" fmla="*/ 230 w 310"/>
                  <a:gd name="T17" fmla="*/ 31 h 43"/>
                  <a:gd name="T18" fmla="*/ 70 w 310"/>
                  <a:gd name="T19" fmla="*/ 13 h 43"/>
                  <a:gd name="T20" fmla="*/ 54 w 310"/>
                  <a:gd name="T21" fmla="*/ 8 h 43"/>
                  <a:gd name="T22" fmla="*/ 0 w 310"/>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0" h="43">
                    <a:moveTo>
                      <a:pt x="193" y="20"/>
                    </a:moveTo>
                    <a:cubicBezTo>
                      <a:pt x="227" y="23"/>
                      <a:pt x="266" y="25"/>
                      <a:pt x="308" y="27"/>
                    </a:cubicBezTo>
                    <a:cubicBezTo>
                      <a:pt x="308" y="26"/>
                      <a:pt x="308" y="26"/>
                      <a:pt x="308" y="25"/>
                    </a:cubicBezTo>
                    <a:cubicBezTo>
                      <a:pt x="268" y="24"/>
                      <a:pt x="229" y="22"/>
                      <a:pt x="193" y="20"/>
                    </a:cubicBezTo>
                    <a:moveTo>
                      <a:pt x="0" y="0"/>
                    </a:moveTo>
                    <a:cubicBezTo>
                      <a:pt x="0" y="0"/>
                      <a:pt x="0" y="1"/>
                      <a:pt x="1" y="2"/>
                    </a:cubicBezTo>
                    <a:cubicBezTo>
                      <a:pt x="12" y="21"/>
                      <a:pt x="137" y="37"/>
                      <a:pt x="310" y="43"/>
                    </a:cubicBezTo>
                    <a:cubicBezTo>
                      <a:pt x="310" y="40"/>
                      <a:pt x="310" y="38"/>
                      <a:pt x="309" y="35"/>
                    </a:cubicBezTo>
                    <a:cubicBezTo>
                      <a:pt x="281" y="34"/>
                      <a:pt x="254" y="32"/>
                      <a:pt x="230" y="31"/>
                    </a:cubicBezTo>
                    <a:cubicBezTo>
                      <a:pt x="157" y="26"/>
                      <a:pt x="100" y="20"/>
                      <a:pt x="70" y="13"/>
                    </a:cubicBezTo>
                    <a:cubicBezTo>
                      <a:pt x="63" y="12"/>
                      <a:pt x="58" y="10"/>
                      <a:pt x="54" y="8"/>
                    </a:cubicBezTo>
                    <a:cubicBezTo>
                      <a:pt x="33" y="6"/>
                      <a:pt x="15" y="3"/>
                      <a:pt x="0" y="0"/>
                    </a:cubicBezTo>
                  </a:path>
                </a:pathLst>
              </a:custGeom>
              <a:solidFill>
                <a:srgbClr val="E1AD3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9" name="ïślíďé"/>
              <p:cNvSpPr/>
              <p:nvPr/>
            </p:nvSpPr>
            <p:spPr bwMode="auto">
              <a:xfrm>
                <a:off x="3212699" y="8730139"/>
                <a:ext cx="206252" cy="21336"/>
              </a:xfrm>
              <a:custGeom>
                <a:avLst/>
                <a:gdLst>
                  <a:gd name="T0" fmla="*/ 0 w 255"/>
                  <a:gd name="T1" fmla="*/ 0 h 27"/>
                  <a:gd name="T2" fmla="*/ 16 w 255"/>
                  <a:gd name="T3" fmla="*/ 5 h 27"/>
                  <a:gd name="T4" fmla="*/ 176 w 255"/>
                  <a:gd name="T5" fmla="*/ 23 h 27"/>
                  <a:gd name="T6" fmla="*/ 255 w 255"/>
                  <a:gd name="T7" fmla="*/ 27 h 27"/>
                  <a:gd name="T8" fmla="*/ 254 w 255"/>
                  <a:gd name="T9" fmla="*/ 19 h 27"/>
                  <a:gd name="T10" fmla="*/ 139 w 255"/>
                  <a:gd name="T11" fmla="*/ 12 h 27"/>
                  <a:gd name="T12" fmla="*/ 0 w 255"/>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255" h="27">
                    <a:moveTo>
                      <a:pt x="0" y="0"/>
                    </a:moveTo>
                    <a:cubicBezTo>
                      <a:pt x="4" y="2"/>
                      <a:pt x="9" y="4"/>
                      <a:pt x="16" y="5"/>
                    </a:cubicBezTo>
                    <a:cubicBezTo>
                      <a:pt x="46" y="12"/>
                      <a:pt x="103" y="18"/>
                      <a:pt x="176" y="23"/>
                    </a:cubicBezTo>
                    <a:cubicBezTo>
                      <a:pt x="200" y="24"/>
                      <a:pt x="227" y="26"/>
                      <a:pt x="255" y="27"/>
                    </a:cubicBezTo>
                    <a:cubicBezTo>
                      <a:pt x="255" y="24"/>
                      <a:pt x="255" y="21"/>
                      <a:pt x="254" y="19"/>
                    </a:cubicBezTo>
                    <a:cubicBezTo>
                      <a:pt x="212" y="17"/>
                      <a:pt x="173" y="15"/>
                      <a:pt x="139" y="12"/>
                    </a:cubicBezTo>
                    <a:cubicBezTo>
                      <a:pt x="85" y="9"/>
                      <a:pt x="38" y="5"/>
                      <a:pt x="0" y="0"/>
                    </a:cubicBezTo>
                  </a:path>
                </a:pathLst>
              </a:custGeom>
              <a:solidFill>
                <a:srgbClr val="E3C28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0" name="íṥ1íḓê"/>
              <p:cNvSpPr/>
              <p:nvPr/>
            </p:nvSpPr>
            <p:spPr bwMode="auto">
              <a:xfrm>
                <a:off x="3134466" y="8712357"/>
                <a:ext cx="35561" cy="10669"/>
              </a:xfrm>
              <a:custGeom>
                <a:avLst/>
                <a:gdLst>
                  <a:gd name="T0" fmla="*/ 0 w 42"/>
                  <a:gd name="T1" fmla="*/ 0 h 15"/>
                  <a:gd name="T2" fmla="*/ 42 w 42"/>
                  <a:gd name="T3" fmla="*/ 15 h 15"/>
                  <a:gd name="T4" fmla="*/ 0 w 42"/>
                  <a:gd name="T5" fmla="*/ 0 h 15"/>
                </a:gdLst>
                <a:ahLst/>
                <a:cxnLst>
                  <a:cxn ang="0">
                    <a:pos x="T0" y="T1"/>
                  </a:cxn>
                  <a:cxn ang="0">
                    <a:pos x="T2" y="T3"/>
                  </a:cxn>
                  <a:cxn ang="0">
                    <a:pos x="T4" y="T5"/>
                  </a:cxn>
                </a:cxnLst>
                <a:rect l="0" t="0" r="r" b="b"/>
                <a:pathLst>
                  <a:path w="42" h="15">
                    <a:moveTo>
                      <a:pt x="0" y="0"/>
                    </a:moveTo>
                    <a:cubicBezTo>
                      <a:pt x="6" y="5"/>
                      <a:pt x="21" y="10"/>
                      <a:pt x="42" y="15"/>
                    </a:cubicBezTo>
                    <a:cubicBezTo>
                      <a:pt x="21" y="10"/>
                      <a:pt x="6" y="5"/>
                      <a:pt x="0" y="0"/>
                    </a:cubicBezTo>
                  </a:path>
                </a:pathLst>
              </a:custGeom>
              <a:solidFill>
                <a:srgbClr val="E4B46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1" name="işľïḋê"/>
              <p:cNvSpPr/>
              <p:nvPr/>
            </p:nvSpPr>
            <p:spPr bwMode="auto">
              <a:xfrm>
                <a:off x="3134466" y="8619900"/>
                <a:ext cx="284485" cy="124463"/>
              </a:xfrm>
              <a:custGeom>
                <a:avLst/>
                <a:gdLst>
                  <a:gd name="T0" fmla="*/ 0 w 355"/>
                  <a:gd name="T1" fmla="*/ 0 h 151"/>
                  <a:gd name="T2" fmla="*/ 0 w 355"/>
                  <a:gd name="T3" fmla="*/ 0 h 151"/>
                  <a:gd name="T4" fmla="*/ 0 w 355"/>
                  <a:gd name="T5" fmla="*/ 72 h 151"/>
                  <a:gd name="T6" fmla="*/ 0 w 355"/>
                  <a:gd name="T7" fmla="*/ 105 h 151"/>
                  <a:gd name="T8" fmla="*/ 4 w 355"/>
                  <a:gd name="T9" fmla="*/ 111 h 151"/>
                  <a:gd name="T10" fmla="*/ 46 w 355"/>
                  <a:gd name="T11" fmla="*/ 126 h 151"/>
                  <a:gd name="T12" fmla="*/ 47 w 355"/>
                  <a:gd name="T13" fmla="*/ 126 h 151"/>
                  <a:gd name="T14" fmla="*/ 47 w 355"/>
                  <a:gd name="T15" fmla="*/ 126 h 151"/>
                  <a:gd name="T16" fmla="*/ 101 w 355"/>
                  <a:gd name="T17" fmla="*/ 134 h 151"/>
                  <a:gd name="T18" fmla="*/ 240 w 355"/>
                  <a:gd name="T19" fmla="*/ 146 h 151"/>
                  <a:gd name="T20" fmla="*/ 355 w 355"/>
                  <a:gd name="T21" fmla="*/ 151 h 151"/>
                  <a:gd name="T22" fmla="*/ 334 w 355"/>
                  <a:gd name="T23" fmla="*/ 51 h 151"/>
                  <a:gd name="T24" fmla="*/ 0 w 355"/>
                  <a:gd name="T25" fmla="*/ 6 h 151"/>
                  <a:gd name="T26" fmla="*/ 1 w 355"/>
                  <a:gd name="T27" fmla="*/ 3 h 151"/>
                  <a:gd name="T28" fmla="*/ 0 w 355"/>
                  <a:gd name="T2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5" h="151">
                    <a:moveTo>
                      <a:pt x="0" y="0"/>
                    </a:moveTo>
                    <a:cubicBezTo>
                      <a:pt x="0" y="0"/>
                      <a:pt x="0" y="0"/>
                      <a:pt x="0" y="0"/>
                    </a:cubicBezTo>
                    <a:cubicBezTo>
                      <a:pt x="0" y="72"/>
                      <a:pt x="0" y="72"/>
                      <a:pt x="0" y="72"/>
                    </a:cubicBezTo>
                    <a:cubicBezTo>
                      <a:pt x="0" y="105"/>
                      <a:pt x="0" y="105"/>
                      <a:pt x="0" y="105"/>
                    </a:cubicBezTo>
                    <a:cubicBezTo>
                      <a:pt x="0" y="107"/>
                      <a:pt x="1" y="109"/>
                      <a:pt x="4" y="111"/>
                    </a:cubicBezTo>
                    <a:cubicBezTo>
                      <a:pt x="10" y="116"/>
                      <a:pt x="25" y="121"/>
                      <a:pt x="46" y="126"/>
                    </a:cubicBezTo>
                    <a:cubicBezTo>
                      <a:pt x="46" y="126"/>
                      <a:pt x="47" y="126"/>
                      <a:pt x="47" y="126"/>
                    </a:cubicBezTo>
                    <a:cubicBezTo>
                      <a:pt x="47" y="126"/>
                      <a:pt x="47" y="126"/>
                      <a:pt x="47" y="126"/>
                    </a:cubicBezTo>
                    <a:cubicBezTo>
                      <a:pt x="62" y="129"/>
                      <a:pt x="80" y="132"/>
                      <a:pt x="101" y="134"/>
                    </a:cubicBezTo>
                    <a:cubicBezTo>
                      <a:pt x="139" y="139"/>
                      <a:pt x="186" y="143"/>
                      <a:pt x="240" y="146"/>
                    </a:cubicBezTo>
                    <a:cubicBezTo>
                      <a:pt x="276" y="148"/>
                      <a:pt x="315" y="150"/>
                      <a:pt x="355" y="151"/>
                    </a:cubicBezTo>
                    <a:cubicBezTo>
                      <a:pt x="351" y="117"/>
                      <a:pt x="344" y="83"/>
                      <a:pt x="334" y="51"/>
                    </a:cubicBezTo>
                    <a:cubicBezTo>
                      <a:pt x="140" y="44"/>
                      <a:pt x="0" y="27"/>
                      <a:pt x="0" y="6"/>
                    </a:cubicBezTo>
                    <a:cubicBezTo>
                      <a:pt x="0" y="5"/>
                      <a:pt x="0" y="4"/>
                      <a:pt x="1" y="3"/>
                    </a:cubicBezTo>
                    <a:cubicBezTo>
                      <a:pt x="0" y="2"/>
                      <a:pt x="0" y="1"/>
                      <a:pt x="0" y="0"/>
                    </a:cubicBezTo>
                  </a:path>
                </a:pathLst>
              </a:custGeom>
              <a:solidFill>
                <a:srgbClr val="CEA05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2" name="îṩḷîdê"/>
              <p:cNvSpPr/>
              <p:nvPr/>
            </p:nvSpPr>
            <p:spPr bwMode="auto">
              <a:xfrm>
                <a:off x="3134466" y="8623457"/>
                <a:ext cx="266706" cy="39118"/>
              </a:xfrm>
              <a:custGeom>
                <a:avLst/>
                <a:gdLst>
                  <a:gd name="T0" fmla="*/ 1 w 334"/>
                  <a:gd name="T1" fmla="*/ 0 h 48"/>
                  <a:gd name="T2" fmla="*/ 0 w 334"/>
                  <a:gd name="T3" fmla="*/ 3 h 48"/>
                  <a:gd name="T4" fmla="*/ 334 w 334"/>
                  <a:gd name="T5" fmla="*/ 48 h 48"/>
                  <a:gd name="T6" fmla="*/ 332 w 334"/>
                  <a:gd name="T7" fmla="*/ 42 h 48"/>
                  <a:gd name="T8" fmla="*/ 1 w 334"/>
                  <a:gd name="T9" fmla="*/ 0 h 48"/>
                </a:gdLst>
                <a:ahLst/>
                <a:cxnLst>
                  <a:cxn ang="0">
                    <a:pos x="T0" y="T1"/>
                  </a:cxn>
                  <a:cxn ang="0">
                    <a:pos x="T2" y="T3"/>
                  </a:cxn>
                  <a:cxn ang="0">
                    <a:pos x="T4" y="T5"/>
                  </a:cxn>
                  <a:cxn ang="0">
                    <a:pos x="T6" y="T7"/>
                  </a:cxn>
                  <a:cxn ang="0">
                    <a:pos x="T8" y="T9"/>
                  </a:cxn>
                </a:cxnLst>
                <a:rect l="0" t="0" r="r" b="b"/>
                <a:pathLst>
                  <a:path w="334" h="48">
                    <a:moveTo>
                      <a:pt x="1" y="0"/>
                    </a:moveTo>
                    <a:cubicBezTo>
                      <a:pt x="0" y="1"/>
                      <a:pt x="0" y="2"/>
                      <a:pt x="0" y="3"/>
                    </a:cubicBezTo>
                    <a:cubicBezTo>
                      <a:pt x="0" y="24"/>
                      <a:pt x="140" y="41"/>
                      <a:pt x="334" y="48"/>
                    </a:cubicBezTo>
                    <a:cubicBezTo>
                      <a:pt x="333" y="46"/>
                      <a:pt x="332" y="44"/>
                      <a:pt x="332" y="42"/>
                    </a:cubicBezTo>
                    <a:cubicBezTo>
                      <a:pt x="147" y="36"/>
                      <a:pt x="12" y="20"/>
                      <a:pt x="1" y="0"/>
                    </a:cubicBezTo>
                  </a:path>
                </a:pathLst>
              </a:custGeom>
              <a:solidFill>
                <a:srgbClr val="CFA66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3" name="íṣḻiḍe"/>
              <p:cNvSpPr/>
              <p:nvPr/>
            </p:nvSpPr>
            <p:spPr bwMode="auto">
              <a:xfrm>
                <a:off x="3134466" y="8587897"/>
                <a:ext cx="266706" cy="71121"/>
              </a:xfrm>
              <a:custGeom>
                <a:avLst/>
                <a:gdLst>
                  <a:gd name="T0" fmla="*/ 222 w 332"/>
                  <a:gd name="T1" fmla="*/ 0 h 85"/>
                  <a:gd name="T2" fmla="*/ 117 w 332"/>
                  <a:gd name="T3" fmla="*/ 9 h 85"/>
                  <a:gd name="T4" fmla="*/ 0 w 332"/>
                  <a:gd name="T5" fmla="*/ 40 h 85"/>
                  <a:gd name="T6" fmla="*/ 0 w 332"/>
                  <a:gd name="T7" fmla="*/ 40 h 85"/>
                  <a:gd name="T8" fmla="*/ 1 w 332"/>
                  <a:gd name="T9" fmla="*/ 43 h 85"/>
                  <a:gd name="T10" fmla="*/ 332 w 332"/>
                  <a:gd name="T11" fmla="*/ 85 h 85"/>
                  <a:gd name="T12" fmla="*/ 327 w 332"/>
                  <a:gd name="T13" fmla="*/ 72 h 85"/>
                  <a:gd name="T14" fmla="*/ 47 w 332"/>
                  <a:gd name="T15" fmla="*/ 39 h 85"/>
                  <a:gd name="T16" fmla="*/ 222 w 332"/>
                  <a:gd name="T17" fmla="*/ 10 h 85"/>
                  <a:gd name="T18" fmla="*/ 222 w 332"/>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85">
                    <a:moveTo>
                      <a:pt x="222" y="0"/>
                    </a:moveTo>
                    <a:cubicBezTo>
                      <a:pt x="183" y="3"/>
                      <a:pt x="148" y="6"/>
                      <a:pt x="117" y="9"/>
                    </a:cubicBezTo>
                    <a:cubicBezTo>
                      <a:pt x="44" y="17"/>
                      <a:pt x="0" y="28"/>
                      <a:pt x="0" y="40"/>
                    </a:cubicBezTo>
                    <a:cubicBezTo>
                      <a:pt x="0" y="40"/>
                      <a:pt x="0" y="40"/>
                      <a:pt x="0" y="40"/>
                    </a:cubicBezTo>
                    <a:cubicBezTo>
                      <a:pt x="0" y="41"/>
                      <a:pt x="0" y="42"/>
                      <a:pt x="1" y="43"/>
                    </a:cubicBezTo>
                    <a:cubicBezTo>
                      <a:pt x="12" y="63"/>
                      <a:pt x="147" y="79"/>
                      <a:pt x="332" y="85"/>
                    </a:cubicBezTo>
                    <a:cubicBezTo>
                      <a:pt x="330" y="81"/>
                      <a:pt x="329" y="77"/>
                      <a:pt x="327" y="72"/>
                    </a:cubicBezTo>
                    <a:cubicBezTo>
                      <a:pt x="163" y="67"/>
                      <a:pt x="47" y="54"/>
                      <a:pt x="47" y="39"/>
                    </a:cubicBezTo>
                    <a:cubicBezTo>
                      <a:pt x="47" y="27"/>
                      <a:pt x="116" y="16"/>
                      <a:pt x="222" y="10"/>
                    </a:cubicBezTo>
                    <a:cubicBezTo>
                      <a:pt x="222" y="0"/>
                      <a:pt x="222" y="0"/>
                      <a:pt x="222" y="0"/>
                    </a:cubicBezTo>
                  </a:path>
                </a:pathLst>
              </a:custGeom>
              <a:solidFill>
                <a:srgbClr val="E4B46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4" name="ïŝ1îḍé"/>
              <p:cNvSpPr/>
              <p:nvPr/>
            </p:nvSpPr>
            <p:spPr bwMode="auto">
              <a:xfrm>
                <a:off x="3170027" y="8598564"/>
                <a:ext cx="227588" cy="49785"/>
              </a:xfrm>
              <a:custGeom>
                <a:avLst/>
                <a:gdLst>
                  <a:gd name="T0" fmla="*/ 175 w 280"/>
                  <a:gd name="T1" fmla="*/ 0 h 62"/>
                  <a:gd name="T2" fmla="*/ 0 w 280"/>
                  <a:gd name="T3" fmla="*/ 29 h 62"/>
                  <a:gd name="T4" fmla="*/ 280 w 280"/>
                  <a:gd name="T5" fmla="*/ 62 h 62"/>
                  <a:gd name="T6" fmla="*/ 270 w 280"/>
                  <a:gd name="T7" fmla="*/ 37 h 62"/>
                  <a:gd name="T8" fmla="*/ 196 w 280"/>
                  <a:gd name="T9" fmla="*/ 22 h 62"/>
                  <a:gd name="T10" fmla="*/ 196 w 280"/>
                  <a:gd name="T11" fmla="*/ 22 h 62"/>
                  <a:gd name="T12" fmla="*/ 196 w 280"/>
                  <a:gd name="T13" fmla="*/ 22 h 62"/>
                  <a:gd name="T14" fmla="*/ 182 w 280"/>
                  <a:gd name="T15" fmla="*/ 16 h 62"/>
                  <a:gd name="T16" fmla="*/ 182 w 280"/>
                  <a:gd name="T17" fmla="*/ 16 h 62"/>
                  <a:gd name="T18" fmla="*/ 182 w 280"/>
                  <a:gd name="T19" fmla="*/ 16 h 62"/>
                  <a:gd name="T20" fmla="*/ 182 w 280"/>
                  <a:gd name="T21" fmla="*/ 16 h 62"/>
                  <a:gd name="T22" fmla="*/ 182 w 280"/>
                  <a:gd name="T23" fmla="*/ 16 h 62"/>
                  <a:gd name="T24" fmla="*/ 175 w 280"/>
                  <a:gd name="T25" fmla="*/ 8 h 62"/>
                  <a:gd name="T26" fmla="*/ 175 w 280"/>
                  <a:gd name="T2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0" h="62">
                    <a:moveTo>
                      <a:pt x="175" y="0"/>
                    </a:moveTo>
                    <a:cubicBezTo>
                      <a:pt x="69" y="6"/>
                      <a:pt x="0" y="17"/>
                      <a:pt x="0" y="29"/>
                    </a:cubicBezTo>
                    <a:cubicBezTo>
                      <a:pt x="0" y="44"/>
                      <a:pt x="116" y="57"/>
                      <a:pt x="280" y="62"/>
                    </a:cubicBezTo>
                    <a:cubicBezTo>
                      <a:pt x="277" y="54"/>
                      <a:pt x="274" y="45"/>
                      <a:pt x="270" y="37"/>
                    </a:cubicBezTo>
                    <a:cubicBezTo>
                      <a:pt x="237" y="32"/>
                      <a:pt x="212" y="27"/>
                      <a:pt x="196" y="22"/>
                    </a:cubicBezTo>
                    <a:cubicBezTo>
                      <a:pt x="196" y="22"/>
                      <a:pt x="196" y="22"/>
                      <a:pt x="196" y="22"/>
                    </a:cubicBezTo>
                    <a:cubicBezTo>
                      <a:pt x="196" y="22"/>
                      <a:pt x="196" y="22"/>
                      <a:pt x="196" y="22"/>
                    </a:cubicBezTo>
                    <a:cubicBezTo>
                      <a:pt x="190" y="20"/>
                      <a:pt x="185" y="18"/>
                      <a:pt x="182" y="16"/>
                    </a:cubicBezTo>
                    <a:cubicBezTo>
                      <a:pt x="182" y="16"/>
                      <a:pt x="182" y="16"/>
                      <a:pt x="182" y="16"/>
                    </a:cubicBezTo>
                    <a:cubicBezTo>
                      <a:pt x="182" y="16"/>
                      <a:pt x="182" y="16"/>
                      <a:pt x="182" y="16"/>
                    </a:cubicBezTo>
                    <a:cubicBezTo>
                      <a:pt x="182" y="16"/>
                      <a:pt x="182" y="16"/>
                      <a:pt x="182" y="16"/>
                    </a:cubicBezTo>
                    <a:cubicBezTo>
                      <a:pt x="182" y="16"/>
                      <a:pt x="182" y="16"/>
                      <a:pt x="182" y="16"/>
                    </a:cubicBezTo>
                    <a:cubicBezTo>
                      <a:pt x="177" y="14"/>
                      <a:pt x="175" y="11"/>
                      <a:pt x="175" y="8"/>
                    </a:cubicBezTo>
                    <a:cubicBezTo>
                      <a:pt x="175" y="0"/>
                      <a:pt x="175" y="0"/>
                      <a:pt x="175" y="0"/>
                    </a:cubicBezTo>
                  </a:path>
                </a:pathLst>
              </a:custGeom>
              <a:solidFill>
                <a:srgbClr val="E1AD3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5" name="íşḷiḍê"/>
              <p:cNvSpPr/>
              <p:nvPr/>
            </p:nvSpPr>
            <p:spPr bwMode="auto">
              <a:xfrm>
                <a:off x="3315826" y="8609233"/>
                <a:ext cx="14224" cy="7112"/>
              </a:xfrm>
              <a:custGeom>
                <a:avLst/>
                <a:gdLst>
                  <a:gd name="T0" fmla="*/ 14 w 14"/>
                  <a:gd name="T1" fmla="*/ 6 h 6"/>
                  <a:gd name="T2" fmla="*/ 14 w 14"/>
                  <a:gd name="T3" fmla="*/ 6 h 6"/>
                  <a:gd name="T4" fmla="*/ 14 w 14"/>
                  <a:gd name="T5" fmla="*/ 6 h 6"/>
                  <a:gd name="T6" fmla="*/ 0 w 14"/>
                  <a:gd name="T7" fmla="*/ 0 h 6"/>
                  <a:gd name="T8" fmla="*/ 14 w 14"/>
                  <a:gd name="T9" fmla="*/ 6 h 6"/>
                  <a:gd name="T10" fmla="*/ 0 w 14"/>
                  <a:gd name="T11" fmla="*/ 0 h 6"/>
                  <a:gd name="T12" fmla="*/ 0 w 14"/>
                  <a:gd name="T13" fmla="*/ 0 h 6"/>
                  <a:gd name="T14" fmla="*/ 0 w 14"/>
                  <a:gd name="T15" fmla="*/ 0 h 6"/>
                  <a:gd name="T16" fmla="*/ 0 w 14"/>
                  <a:gd name="T17" fmla="*/ 0 h 6"/>
                  <a:gd name="T18" fmla="*/ 0 w 14"/>
                  <a:gd name="T19" fmla="*/ 0 h 6"/>
                  <a:gd name="T20" fmla="*/ 0 w 14"/>
                  <a:gd name="T21" fmla="*/ 0 h 6"/>
                  <a:gd name="T22" fmla="*/ 0 w 14"/>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6">
                    <a:moveTo>
                      <a:pt x="14" y="6"/>
                    </a:moveTo>
                    <a:cubicBezTo>
                      <a:pt x="14" y="6"/>
                      <a:pt x="14" y="6"/>
                      <a:pt x="14" y="6"/>
                    </a:cubicBezTo>
                    <a:cubicBezTo>
                      <a:pt x="14" y="6"/>
                      <a:pt x="14" y="6"/>
                      <a:pt x="14" y="6"/>
                    </a:cubicBezTo>
                    <a:moveTo>
                      <a:pt x="0" y="0"/>
                    </a:moveTo>
                    <a:cubicBezTo>
                      <a:pt x="3" y="2"/>
                      <a:pt x="8" y="4"/>
                      <a:pt x="14" y="6"/>
                    </a:cubicBezTo>
                    <a:cubicBezTo>
                      <a:pt x="8" y="4"/>
                      <a:pt x="3" y="2"/>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4B46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6" name="is1îdé"/>
              <p:cNvSpPr/>
              <p:nvPr/>
            </p:nvSpPr>
            <p:spPr bwMode="auto">
              <a:xfrm>
                <a:off x="3312269" y="8545224"/>
                <a:ext cx="74679" cy="81791"/>
              </a:xfrm>
              <a:custGeom>
                <a:avLst/>
                <a:gdLst>
                  <a:gd name="T0" fmla="*/ 0 w 95"/>
                  <a:gd name="T1" fmla="*/ 0 h 103"/>
                  <a:gd name="T2" fmla="*/ 0 w 95"/>
                  <a:gd name="T3" fmla="*/ 56 h 103"/>
                  <a:gd name="T4" fmla="*/ 0 w 95"/>
                  <a:gd name="T5" fmla="*/ 66 h 103"/>
                  <a:gd name="T6" fmla="*/ 0 w 95"/>
                  <a:gd name="T7" fmla="*/ 74 h 103"/>
                  <a:gd name="T8" fmla="*/ 7 w 95"/>
                  <a:gd name="T9" fmla="*/ 82 h 103"/>
                  <a:gd name="T10" fmla="*/ 7 w 95"/>
                  <a:gd name="T11" fmla="*/ 82 h 103"/>
                  <a:gd name="T12" fmla="*/ 7 w 95"/>
                  <a:gd name="T13" fmla="*/ 82 h 103"/>
                  <a:gd name="T14" fmla="*/ 7 w 95"/>
                  <a:gd name="T15" fmla="*/ 82 h 103"/>
                  <a:gd name="T16" fmla="*/ 7 w 95"/>
                  <a:gd name="T17" fmla="*/ 82 h 103"/>
                  <a:gd name="T18" fmla="*/ 21 w 95"/>
                  <a:gd name="T19" fmla="*/ 88 h 103"/>
                  <a:gd name="T20" fmla="*/ 21 w 95"/>
                  <a:gd name="T21" fmla="*/ 88 h 103"/>
                  <a:gd name="T22" fmla="*/ 21 w 95"/>
                  <a:gd name="T23" fmla="*/ 88 h 103"/>
                  <a:gd name="T24" fmla="*/ 95 w 95"/>
                  <a:gd name="T25" fmla="*/ 103 h 103"/>
                  <a:gd name="T26" fmla="*/ 37 w 95"/>
                  <a:gd name="T27" fmla="*/ 1 h 103"/>
                  <a:gd name="T28" fmla="*/ 0 w 95"/>
                  <a:gd name="T2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03">
                    <a:moveTo>
                      <a:pt x="0" y="0"/>
                    </a:moveTo>
                    <a:cubicBezTo>
                      <a:pt x="0" y="56"/>
                      <a:pt x="0" y="56"/>
                      <a:pt x="0" y="56"/>
                    </a:cubicBezTo>
                    <a:cubicBezTo>
                      <a:pt x="0" y="66"/>
                      <a:pt x="0" y="66"/>
                      <a:pt x="0" y="66"/>
                    </a:cubicBezTo>
                    <a:cubicBezTo>
                      <a:pt x="0" y="74"/>
                      <a:pt x="0" y="74"/>
                      <a:pt x="0" y="74"/>
                    </a:cubicBezTo>
                    <a:cubicBezTo>
                      <a:pt x="0" y="77"/>
                      <a:pt x="2" y="80"/>
                      <a:pt x="7" y="82"/>
                    </a:cubicBezTo>
                    <a:cubicBezTo>
                      <a:pt x="7" y="82"/>
                      <a:pt x="7" y="82"/>
                      <a:pt x="7" y="82"/>
                    </a:cubicBezTo>
                    <a:cubicBezTo>
                      <a:pt x="7" y="82"/>
                      <a:pt x="7" y="82"/>
                      <a:pt x="7" y="82"/>
                    </a:cubicBezTo>
                    <a:cubicBezTo>
                      <a:pt x="7" y="82"/>
                      <a:pt x="7" y="82"/>
                      <a:pt x="7" y="82"/>
                    </a:cubicBezTo>
                    <a:cubicBezTo>
                      <a:pt x="7" y="82"/>
                      <a:pt x="7" y="82"/>
                      <a:pt x="7" y="82"/>
                    </a:cubicBezTo>
                    <a:cubicBezTo>
                      <a:pt x="10" y="84"/>
                      <a:pt x="15" y="86"/>
                      <a:pt x="21" y="88"/>
                    </a:cubicBezTo>
                    <a:cubicBezTo>
                      <a:pt x="21" y="88"/>
                      <a:pt x="21" y="88"/>
                      <a:pt x="21" y="88"/>
                    </a:cubicBezTo>
                    <a:cubicBezTo>
                      <a:pt x="21" y="88"/>
                      <a:pt x="21" y="88"/>
                      <a:pt x="21" y="88"/>
                    </a:cubicBezTo>
                    <a:cubicBezTo>
                      <a:pt x="37" y="93"/>
                      <a:pt x="62" y="98"/>
                      <a:pt x="95" y="103"/>
                    </a:cubicBezTo>
                    <a:cubicBezTo>
                      <a:pt x="79" y="66"/>
                      <a:pt x="60" y="33"/>
                      <a:pt x="37" y="1"/>
                    </a:cubicBezTo>
                    <a:cubicBezTo>
                      <a:pt x="24" y="1"/>
                      <a:pt x="12" y="0"/>
                      <a:pt x="0" y="0"/>
                    </a:cubicBezTo>
                  </a:path>
                </a:pathLst>
              </a:custGeom>
              <a:solidFill>
                <a:srgbClr val="CEA05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7" name="îṣlïḑê"/>
              <p:cNvSpPr/>
              <p:nvPr/>
            </p:nvSpPr>
            <p:spPr bwMode="auto">
              <a:xfrm>
                <a:off x="3098905" y="8513218"/>
                <a:ext cx="14224" cy="7112"/>
              </a:xfrm>
              <a:custGeom>
                <a:avLst/>
                <a:gdLst>
                  <a:gd name="T0" fmla="*/ 0 w 20"/>
                  <a:gd name="T1" fmla="*/ 1 h 9"/>
                  <a:gd name="T2" fmla="*/ 20 w 20"/>
                  <a:gd name="T3" fmla="*/ 9 h 9"/>
                  <a:gd name="T4" fmla="*/ 0 w 20"/>
                  <a:gd name="T5" fmla="*/ 1 h 9"/>
                  <a:gd name="T6" fmla="*/ 0 w 20"/>
                  <a:gd name="T7" fmla="*/ 0 h 9"/>
                  <a:gd name="T8" fmla="*/ 0 w 20"/>
                  <a:gd name="T9" fmla="*/ 0 h 9"/>
                  <a:gd name="T10" fmla="*/ 0 w 20"/>
                  <a:gd name="T11" fmla="*/ 0 h 9"/>
                </a:gdLst>
                <a:ahLst/>
                <a:cxnLst>
                  <a:cxn ang="0">
                    <a:pos x="T0" y="T1"/>
                  </a:cxn>
                  <a:cxn ang="0">
                    <a:pos x="T2" y="T3"/>
                  </a:cxn>
                  <a:cxn ang="0">
                    <a:pos x="T4" y="T5"/>
                  </a:cxn>
                  <a:cxn ang="0">
                    <a:pos x="T6" y="T7"/>
                  </a:cxn>
                  <a:cxn ang="0">
                    <a:pos x="T8" y="T9"/>
                  </a:cxn>
                  <a:cxn ang="0">
                    <a:pos x="T10" y="T11"/>
                  </a:cxn>
                </a:cxnLst>
                <a:rect l="0" t="0" r="r" b="b"/>
                <a:pathLst>
                  <a:path w="20" h="9">
                    <a:moveTo>
                      <a:pt x="0" y="1"/>
                    </a:moveTo>
                    <a:cubicBezTo>
                      <a:pt x="4" y="3"/>
                      <a:pt x="11" y="6"/>
                      <a:pt x="20" y="9"/>
                    </a:cubicBezTo>
                    <a:cubicBezTo>
                      <a:pt x="11" y="6"/>
                      <a:pt x="4" y="3"/>
                      <a:pt x="0" y="1"/>
                    </a:cubicBezTo>
                    <a:moveTo>
                      <a:pt x="0" y="0"/>
                    </a:moveTo>
                    <a:cubicBezTo>
                      <a:pt x="0" y="0"/>
                      <a:pt x="0" y="0"/>
                      <a:pt x="0" y="0"/>
                    </a:cubicBezTo>
                    <a:cubicBezTo>
                      <a:pt x="0" y="0"/>
                      <a:pt x="0" y="0"/>
                      <a:pt x="0" y="0"/>
                    </a:cubicBezTo>
                  </a:path>
                </a:pathLst>
              </a:custGeom>
              <a:solidFill>
                <a:srgbClr val="E4B46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8" name="íslíďè"/>
              <p:cNvSpPr/>
              <p:nvPr/>
            </p:nvSpPr>
            <p:spPr bwMode="auto">
              <a:xfrm>
                <a:off x="3095350" y="8424318"/>
                <a:ext cx="245369" cy="120906"/>
              </a:xfrm>
              <a:custGeom>
                <a:avLst/>
                <a:gdLst>
                  <a:gd name="T0" fmla="*/ 0 w 306"/>
                  <a:gd name="T1" fmla="*/ 0 h 149"/>
                  <a:gd name="T2" fmla="*/ 0 w 306"/>
                  <a:gd name="T3" fmla="*/ 0 h 149"/>
                  <a:gd name="T4" fmla="*/ 0 w 306"/>
                  <a:gd name="T5" fmla="*/ 21 h 149"/>
                  <a:gd name="T6" fmla="*/ 0 w 306"/>
                  <a:gd name="T7" fmla="*/ 95 h 149"/>
                  <a:gd name="T8" fmla="*/ 0 w 306"/>
                  <a:gd name="T9" fmla="*/ 105 h 149"/>
                  <a:gd name="T10" fmla="*/ 4 w 306"/>
                  <a:gd name="T11" fmla="*/ 111 h 149"/>
                  <a:gd name="T12" fmla="*/ 4 w 306"/>
                  <a:gd name="T13" fmla="*/ 111 h 149"/>
                  <a:gd name="T14" fmla="*/ 4 w 306"/>
                  <a:gd name="T15" fmla="*/ 112 h 149"/>
                  <a:gd name="T16" fmla="*/ 24 w 306"/>
                  <a:gd name="T17" fmla="*/ 120 h 149"/>
                  <a:gd name="T18" fmla="*/ 25 w 306"/>
                  <a:gd name="T19" fmla="*/ 120 h 149"/>
                  <a:gd name="T20" fmla="*/ 104 w 306"/>
                  <a:gd name="T21" fmla="*/ 134 h 149"/>
                  <a:gd name="T22" fmla="*/ 225 w 306"/>
                  <a:gd name="T23" fmla="*/ 145 h 149"/>
                  <a:gd name="T24" fmla="*/ 269 w 306"/>
                  <a:gd name="T25" fmla="*/ 148 h 149"/>
                  <a:gd name="T26" fmla="*/ 306 w 306"/>
                  <a:gd name="T27" fmla="*/ 149 h 149"/>
                  <a:gd name="T28" fmla="*/ 201 w 306"/>
                  <a:gd name="T29" fmla="*/ 44 h 149"/>
                  <a:gd name="T30" fmla="*/ 0 w 306"/>
                  <a:gd name="T31" fmla="*/ 5 h 149"/>
                  <a:gd name="T32" fmla="*/ 1 w 306"/>
                  <a:gd name="T33" fmla="*/ 3 h 149"/>
                  <a:gd name="T34" fmla="*/ 0 w 306"/>
                  <a:gd name="T35"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149">
                    <a:moveTo>
                      <a:pt x="0" y="0"/>
                    </a:moveTo>
                    <a:cubicBezTo>
                      <a:pt x="0" y="0"/>
                      <a:pt x="0" y="0"/>
                      <a:pt x="0" y="0"/>
                    </a:cubicBezTo>
                    <a:cubicBezTo>
                      <a:pt x="0" y="21"/>
                      <a:pt x="0" y="21"/>
                      <a:pt x="0" y="21"/>
                    </a:cubicBezTo>
                    <a:cubicBezTo>
                      <a:pt x="0" y="95"/>
                      <a:pt x="0" y="95"/>
                      <a:pt x="0" y="95"/>
                    </a:cubicBezTo>
                    <a:cubicBezTo>
                      <a:pt x="0" y="105"/>
                      <a:pt x="0" y="105"/>
                      <a:pt x="0" y="105"/>
                    </a:cubicBezTo>
                    <a:cubicBezTo>
                      <a:pt x="0" y="107"/>
                      <a:pt x="1" y="109"/>
                      <a:pt x="4" y="111"/>
                    </a:cubicBezTo>
                    <a:cubicBezTo>
                      <a:pt x="4" y="111"/>
                      <a:pt x="4" y="111"/>
                      <a:pt x="4" y="111"/>
                    </a:cubicBezTo>
                    <a:cubicBezTo>
                      <a:pt x="4" y="112"/>
                      <a:pt x="4" y="112"/>
                      <a:pt x="4" y="112"/>
                    </a:cubicBezTo>
                    <a:cubicBezTo>
                      <a:pt x="8" y="114"/>
                      <a:pt x="15" y="117"/>
                      <a:pt x="24" y="120"/>
                    </a:cubicBezTo>
                    <a:cubicBezTo>
                      <a:pt x="25" y="120"/>
                      <a:pt x="25" y="120"/>
                      <a:pt x="25" y="120"/>
                    </a:cubicBezTo>
                    <a:cubicBezTo>
                      <a:pt x="43" y="125"/>
                      <a:pt x="70" y="130"/>
                      <a:pt x="104" y="134"/>
                    </a:cubicBezTo>
                    <a:cubicBezTo>
                      <a:pt x="138" y="139"/>
                      <a:pt x="179" y="142"/>
                      <a:pt x="225" y="145"/>
                    </a:cubicBezTo>
                    <a:cubicBezTo>
                      <a:pt x="239" y="146"/>
                      <a:pt x="254" y="147"/>
                      <a:pt x="269" y="148"/>
                    </a:cubicBezTo>
                    <a:cubicBezTo>
                      <a:pt x="281" y="148"/>
                      <a:pt x="293" y="149"/>
                      <a:pt x="306" y="149"/>
                    </a:cubicBezTo>
                    <a:cubicBezTo>
                      <a:pt x="276" y="109"/>
                      <a:pt x="241" y="74"/>
                      <a:pt x="201" y="44"/>
                    </a:cubicBezTo>
                    <a:cubicBezTo>
                      <a:pt x="79" y="35"/>
                      <a:pt x="0" y="21"/>
                      <a:pt x="0" y="5"/>
                    </a:cubicBezTo>
                    <a:cubicBezTo>
                      <a:pt x="0" y="4"/>
                      <a:pt x="0" y="4"/>
                      <a:pt x="1" y="3"/>
                    </a:cubicBezTo>
                    <a:cubicBezTo>
                      <a:pt x="0" y="2"/>
                      <a:pt x="0" y="1"/>
                      <a:pt x="0" y="0"/>
                    </a:cubicBezTo>
                  </a:path>
                </a:pathLst>
              </a:custGeom>
              <a:solidFill>
                <a:srgbClr val="CEA05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9" name="î$1iḑê"/>
              <p:cNvSpPr/>
              <p:nvPr/>
            </p:nvSpPr>
            <p:spPr bwMode="auto">
              <a:xfrm>
                <a:off x="3095350" y="8427873"/>
                <a:ext cx="160024" cy="32006"/>
              </a:xfrm>
              <a:custGeom>
                <a:avLst/>
                <a:gdLst>
                  <a:gd name="T0" fmla="*/ 1 w 201"/>
                  <a:gd name="T1" fmla="*/ 0 h 41"/>
                  <a:gd name="T2" fmla="*/ 0 w 201"/>
                  <a:gd name="T3" fmla="*/ 2 h 41"/>
                  <a:gd name="T4" fmla="*/ 201 w 201"/>
                  <a:gd name="T5" fmla="*/ 41 h 41"/>
                  <a:gd name="T6" fmla="*/ 193 w 201"/>
                  <a:gd name="T7" fmla="*/ 35 h 41"/>
                  <a:gd name="T8" fmla="*/ 1 w 201"/>
                  <a:gd name="T9" fmla="*/ 0 h 41"/>
                </a:gdLst>
                <a:ahLst/>
                <a:cxnLst>
                  <a:cxn ang="0">
                    <a:pos x="T0" y="T1"/>
                  </a:cxn>
                  <a:cxn ang="0">
                    <a:pos x="T2" y="T3"/>
                  </a:cxn>
                  <a:cxn ang="0">
                    <a:pos x="T4" y="T5"/>
                  </a:cxn>
                  <a:cxn ang="0">
                    <a:pos x="T6" y="T7"/>
                  </a:cxn>
                  <a:cxn ang="0">
                    <a:pos x="T8" y="T9"/>
                  </a:cxn>
                </a:cxnLst>
                <a:rect l="0" t="0" r="r" b="b"/>
                <a:pathLst>
                  <a:path w="201" h="41">
                    <a:moveTo>
                      <a:pt x="1" y="0"/>
                    </a:moveTo>
                    <a:cubicBezTo>
                      <a:pt x="0" y="1"/>
                      <a:pt x="0" y="1"/>
                      <a:pt x="0" y="2"/>
                    </a:cubicBezTo>
                    <a:cubicBezTo>
                      <a:pt x="0" y="18"/>
                      <a:pt x="79" y="32"/>
                      <a:pt x="201" y="41"/>
                    </a:cubicBezTo>
                    <a:cubicBezTo>
                      <a:pt x="198" y="39"/>
                      <a:pt x="195" y="37"/>
                      <a:pt x="193" y="35"/>
                    </a:cubicBezTo>
                    <a:cubicBezTo>
                      <a:pt x="83" y="27"/>
                      <a:pt x="9" y="14"/>
                      <a:pt x="1" y="0"/>
                    </a:cubicBezTo>
                  </a:path>
                </a:pathLst>
              </a:custGeom>
              <a:solidFill>
                <a:srgbClr val="CFA66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0" name="îṡļïḑè"/>
              <p:cNvSpPr/>
              <p:nvPr/>
            </p:nvSpPr>
            <p:spPr bwMode="auto">
              <a:xfrm>
                <a:off x="3095350" y="8402981"/>
                <a:ext cx="156467" cy="53342"/>
              </a:xfrm>
              <a:custGeom>
                <a:avLst/>
                <a:gdLst>
                  <a:gd name="T0" fmla="*/ 101 w 193"/>
                  <a:gd name="T1" fmla="*/ 11 h 64"/>
                  <a:gd name="T2" fmla="*/ 72 w 193"/>
                  <a:gd name="T3" fmla="*/ 17 h 64"/>
                  <a:gd name="T4" fmla="*/ 54 w 193"/>
                  <a:gd name="T5" fmla="*/ 23 h 64"/>
                  <a:gd name="T6" fmla="*/ 51 w 193"/>
                  <a:gd name="T7" fmla="*/ 24 h 64"/>
                  <a:gd name="T8" fmla="*/ 52 w 193"/>
                  <a:gd name="T9" fmla="*/ 25 h 64"/>
                  <a:gd name="T10" fmla="*/ 57 w 193"/>
                  <a:gd name="T11" fmla="*/ 28 h 64"/>
                  <a:gd name="T12" fmla="*/ 82 w 193"/>
                  <a:gd name="T13" fmla="*/ 35 h 64"/>
                  <a:gd name="T14" fmla="*/ 164 w 193"/>
                  <a:gd name="T15" fmla="*/ 45 h 64"/>
                  <a:gd name="T16" fmla="*/ 101 w 193"/>
                  <a:gd name="T17" fmla="*/ 11 h 64"/>
                  <a:gd name="T18" fmla="*/ 75 w 193"/>
                  <a:gd name="T19" fmla="*/ 0 h 64"/>
                  <a:gd name="T20" fmla="*/ 0 w 193"/>
                  <a:gd name="T21" fmla="*/ 26 h 64"/>
                  <a:gd name="T22" fmla="*/ 0 w 193"/>
                  <a:gd name="T23" fmla="*/ 26 h 64"/>
                  <a:gd name="T24" fmla="*/ 1 w 193"/>
                  <a:gd name="T25" fmla="*/ 29 h 64"/>
                  <a:gd name="T26" fmla="*/ 193 w 193"/>
                  <a:gd name="T27" fmla="*/ 64 h 64"/>
                  <a:gd name="T28" fmla="*/ 179 w 193"/>
                  <a:gd name="T29" fmla="*/ 54 h 64"/>
                  <a:gd name="T30" fmla="*/ 70 w 193"/>
                  <a:gd name="T31" fmla="*/ 40 h 64"/>
                  <a:gd name="T32" fmla="*/ 50 w 193"/>
                  <a:gd name="T33" fmla="*/ 33 h 64"/>
                  <a:gd name="T34" fmla="*/ 44 w 193"/>
                  <a:gd name="T35" fmla="*/ 28 h 64"/>
                  <a:gd name="T36" fmla="*/ 43 w 193"/>
                  <a:gd name="T37" fmla="*/ 24 h 64"/>
                  <a:gd name="T38" fmla="*/ 44 w 193"/>
                  <a:gd name="T39" fmla="*/ 20 h 64"/>
                  <a:gd name="T40" fmla="*/ 47 w 193"/>
                  <a:gd name="T41" fmla="*/ 18 h 64"/>
                  <a:gd name="T42" fmla="*/ 54 w 193"/>
                  <a:gd name="T43" fmla="*/ 13 h 64"/>
                  <a:gd name="T44" fmla="*/ 81 w 193"/>
                  <a:gd name="T45" fmla="*/ 6 h 64"/>
                  <a:gd name="T46" fmla="*/ 87 w 193"/>
                  <a:gd name="T47" fmla="*/ 5 h 64"/>
                  <a:gd name="T48" fmla="*/ 75 w 193"/>
                  <a:gd name="T4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3" h="64">
                    <a:moveTo>
                      <a:pt x="101" y="11"/>
                    </a:moveTo>
                    <a:cubicBezTo>
                      <a:pt x="89" y="13"/>
                      <a:pt x="79" y="15"/>
                      <a:pt x="72" y="17"/>
                    </a:cubicBezTo>
                    <a:cubicBezTo>
                      <a:pt x="63" y="19"/>
                      <a:pt x="57" y="21"/>
                      <a:pt x="54" y="23"/>
                    </a:cubicBezTo>
                    <a:cubicBezTo>
                      <a:pt x="52" y="23"/>
                      <a:pt x="51" y="24"/>
                      <a:pt x="51" y="24"/>
                    </a:cubicBezTo>
                    <a:cubicBezTo>
                      <a:pt x="51" y="25"/>
                      <a:pt x="51" y="25"/>
                      <a:pt x="52" y="25"/>
                    </a:cubicBezTo>
                    <a:cubicBezTo>
                      <a:pt x="53" y="26"/>
                      <a:pt x="55" y="27"/>
                      <a:pt x="57" y="28"/>
                    </a:cubicBezTo>
                    <a:cubicBezTo>
                      <a:pt x="63" y="30"/>
                      <a:pt x="71" y="32"/>
                      <a:pt x="82" y="35"/>
                    </a:cubicBezTo>
                    <a:cubicBezTo>
                      <a:pt x="102" y="38"/>
                      <a:pt x="130" y="42"/>
                      <a:pt x="164" y="45"/>
                    </a:cubicBezTo>
                    <a:cubicBezTo>
                      <a:pt x="144" y="32"/>
                      <a:pt x="123" y="21"/>
                      <a:pt x="101" y="11"/>
                    </a:cubicBezTo>
                    <a:moveTo>
                      <a:pt x="75" y="0"/>
                    </a:moveTo>
                    <a:cubicBezTo>
                      <a:pt x="27" y="8"/>
                      <a:pt x="0" y="16"/>
                      <a:pt x="0" y="26"/>
                    </a:cubicBezTo>
                    <a:cubicBezTo>
                      <a:pt x="0" y="26"/>
                      <a:pt x="0" y="26"/>
                      <a:pt x="0" y="26"/>
                    </a:cubicBezTo>
                    <a:cubicBezTo>
                      <a:pt x="0" y="27"/>
                      <a:pt x="0" y="28"/>
                      <a:pt x="1" y="29"/>
                    </a:cubicBezTo>
                    <a:cubicBezTo>
                      <a:pt x="9" y="43"/>
                      <a:pt x="83" y="56"/>
                      <a:pt x="193" y="64"/>
                    </a:cubicBezTo>
                    <a:cubicBezTo>
                      <a:pt x="188" y="60"/>
                      <a:pt x="183" y="57"/>
                      <a:pt x="179" y="54"/>
                    </a:cubicBezTo>
                    <a:cubicBezTo>
                      <a:pt x="130" y="50"/>
                      <a:pt x="93" y="45"/>
                      <a:pt x="70" y="40"/>
                    </a:cubicBezTo>
                    <a:cubicBezTo>
                      <a:pt x="61" y="38"/>
                      <a:pt x="54" y="36"/>
                      <a:pt x="50" y="33"/>
                    </a:cubicBezTo>
                    <a:cubicBezTo>
                      <a:pt x="47" y="32"/>
                      <a:pt x="45" y="31"/>
                      <a:pt x="44" y="28"/>
                    </a:cubicBezTo>
                    <a:cubicBezTo>
                      <a:pt x="43" y="27"/>
                      <a:pt x="43" y="26"/>
                      <a:pt x="43" y="24"/>
                    </a:cubicBezTo>
                    <a:cubicBezTo>
                      <a:pt x="43" y="23"/>
                      <a:pt x="43" y="22"/>
                      <a:pt x="44" y="20"/>
                    </a:cubicBezTo>
                    <a:cubicBezTo>
                      <a:pt x="45" y="19"/>
                      <a:pt x="46" y="18"/>
                      <a:pt x="47" y="18"/>
                    </a:cubicBezTo>
                    <a:cubicBezTo>
                      <a:pt x="49" y="16"/>
                      <a:pt x="51" y="15"/>
                      <a:pt x="54" y="13"/>
                    </a:cubicBezTo>
                    <a:cubicBezTo>
                      <a:pt x="61" y="11"/>
                      <a:pt x="70" y="9"/>
                      <a:pt x="81" y="6"/>
                    </a:cubicBezTo>
                    <a:cubicBezTo>
                      <a:pt x="83" y="6"/>
                      <a:pt x="85" y="6"/>
                      <a:pt x="87" y="5"/>
                    </a:cubicBezTo>
                    <a:cubicBezTo>
                      <a:pt x="83" y="4"/>
                      <a:pt x="79" y="2"/>
                      <a:pt x="75" y="0"/>
                    </a:cubicBezTo>
                  </a:path>
                </a:pathLst>
              </a:custGeom>
              <a:solidFill>
                <a:srgbClr val="E1AD3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1" name="iś1ïḑê"/>
              <p:cNvSpPr/>
              <p:nvPr/>
            </p:nvSpPr>
            <p:spPr bwMode="auto">
              <a:xfrm>
                <a:off x="3130911" y="8406537"/>
                <a:ext cx="106682" cy="42673"/>
              </a:xfrm>
              <a:custGeom>
                <a:avLst/>
                <a:gdLst>
                  <a:gd name="T0" fmla="*/ 44 w 136"/>
                  <a:gd name="T1" fmla="*/ 0 h 49"/>
                  <a:gd name="T2" fmla="*/ 38 w 136"/>
                  <a:gd name="T3" fmla="*/ 1 h 49"/>
                  <a:gd name="T4" fmla="*/ 11 w 136"/>
                  <a:gd name="T5" fmla="*/ 8 h 49"/>
                  <a:gd name="T6" fmla="*/ 4 w 136"/>
                  <a:gd name="T7" fmla="*/ 13 h 49"/>
                  <a:gd name="T8" fmla="*/ 1 w 136"/>
                  <a:gd name="T9" fmla="*/ 15 h 49"/>
                  <a:gd name="T10" fmla="*/ 0 w 136"/>
                  <a:gd name="T11" fmla="*/ 19 h 49"/>
                  <a:gd name="T12" fmla="*/ 1 w 136"/>
                  <a:gd name="T13" fmla="*/ 23 h 49"/>
                  <a:gd name="T14" fmla="*/ 7 w 136"/>
                  <a:gd name="T15" fmla="*/ 28 h 49"/>
                  <a:gd name="T16" fmla="*/ 27 w 136"/>
                  <a:gd name="T17" fmla="*/ 35 h 49"/>
                  <a:gd name="T18" fmla="*/ 136 w 136"/>
                  <a:gd name="T19" fmla="*/ 49 h 49"/>
                  <a:gd name="T20" fmla="*/ 121 w 136"/>
                  <a:gd name="T21" fmla="*/ 40 h 49"/>
                  <a:gd name="T22" fmla="*/ 39 w 136"/>
                  <a:gd name="T23" fmla="*/ 30 h 49"/>
                  <a:gd name="T24" fmla="*/ 14 w 136"/>
                  <a:gd name="T25" fmla="*/ 23 h 49"/>
                  <a:gd name="T26" fmla="*/ 9 w 136"/>
                  <a:gd name="T27" fmla="*/ 20 h 49"/>
                  <a:gd name="T28" fmla="*/ 8 w 136"/>
                  <a:gd name="T29" fmla="*/ 19 h 49"/>
                  <a:gd name="T30" fmla="*/ 11 w 136"/>
                  <a:gd name="T31" fmla="*/ 18 h 49"/>
                  <a:gd name="T32" fmla="*/ 29 w 136"/>
                  <a:gd name="T33" fmla="*/ 12 h 49"/>
                  <a:gd name="T34" fmla="*/ 58 w 136"/>
                  <a:gd name="T35" fmla="*/ 6 h 49"/>
                  <a:gd name="T36" fmla="*/ 44 w 136"/>
                  <a:gd name="T3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6" h="49">
                    <a:moveTo>
                      <a:pt x="44" y="0"/>
                    </a:moveTo>
                    <a:cubicBezTo>
                      <a:pt x="42" y="1"/>
                      <a:pt x="40" y="1"/>
                      <a:pt x="38" y="1"/>
                    </a:cubicBezTo>
                    <a:cubicBezTo>
                      <a:pt x="27" y="4"/>
                      <a:pt x="18" y="6"/>
                      <a:pt x="11" y="8"/>
                    </a:cubicBezTo>
                    <a:cubicBezTo>
                      <a:pt x="8" y="10"/>
                      <a:pt x="6" y="11"/>
                      <a:pt x="4" y="13"/>
                    </a:cubicBezTo>
                    <a:cubicBezTo>
                      <a:pt x="3" y="13"/>
                      <a:pt x="2" y="14"/>
                      <a:pt x="1" y="15"/>
                    </a:cubicBezTo>
                    <a:cubicBezTo>
                      <a:pt x="0" y="17"/>
                      <a:pt x="0" y="18"/>
                      <a:pt x="0" y="19"/>
                    </a:cubicBezTo>
                    <a:cubicBezTo>
                      <a:pt x="0" y="21"/>
                      <a:pt x="0" y="22"/>
                      <a:pt x="1" y="23"/>
                    </a:cubicBezTo>
                    <a:cubicBezTo>
                      <a:pt x="2" y="26"/>
                      <a:pt x="4" y="27"/>
                      <a:pt x="7" y="28"/>
                    </a:cubicBezTo>
                    <a:cubicBezTo>
                      <a:pt x="11" y="31"/>
                      <a:pt x="18" y="33"/>
                      <a:pt x="27" y="35"/>
                    </a:cubicBezTo>
                    <a:cubicBezTo>
                      <a:pt x="50" y="40"/>
                      <a:pt x="87" y="45"/>
                      <a:pt x="136" y="49"/>
                    </a:cubicBezTo>
                    <a:cubicBezTo>
                      <a:pt x="131" y="46"/>
                      <a:pt x="126" y="43"/>
                      <a:pt x="121" y="40"/>
                    </a:cubicBezTo>
                    <a:cubicBezTo>
                      <a:pt x="87" y="37"/>
                      <a:pt x="59" y="33"/>
                      <a:pt x="39" y="30"/>
                    </a:cubicBezTo>
                    <a:cubicBezTo>
                      <a:pt x="28" y="27"/>
                      <a:pt x="20" y="25"/>
                      <a:pt x="14" y="23"/>
                    </a:cubicBezTo>
                    <a:cubicBezTo>
                      <a:pt x="12" y="22"/>
                      <a:pt x="10" y="21"/>
                      <a:pt x="9" y="20"/>
                    </a:cubicBezTo>
                    <a:cubicBezTo>
                      <a:pt x="8" y="20"/>
                      <a:pt x="8" y="20"/>
                      <a:pt x="8" y="19"/>
                    </a:cubicBezTo>
                    <a:cubicBezTo>
                      <a:pt x="8" y="19"/>
                      <a:pt x="9" y="18"/>
                      <a:pt x="11" y="18"/>
                    </a:cubicBezTo>
                    <a:cubicBezTo>
                      <a:pt x="14" y="16"/>
                      <a:pt x="20" y="14"/>
                      <a:pt x="29" y="12"/>
                    </a:cubicBezTo>
                    <a:cubicBezTo>
                      <a:pt x="36" y="10"/>
                      <a:pt x="46" y="8"/>
                      <a:pt x="58" y="6"/>
                    </a:cubicBezTo>
                    <a:cubicBezTo>
                      <a:pt x="53" y="4"/>
                      <a:pt x="49" y="2"/>
                      <a:pt x="44" y="0"/>
                    </a:cubicBezTo>
                  </a:path>
                </a:pathLst>
              </a:custGeom>
              <a:solidFill>
                <a:srgbClr val="E3C28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2" name="ïšļiḓé"/>
              <p:cNvSpPr/>
              <p:nvPr/>
            </p:nvSpPr>
            <p:spPr bwMode="auto">
              <a:xfrm>
                <a:off x="2583278" y="8378088"/>
                <a:ext cx="825006" cy="821451"/>
              </a:xfrm>
              <a:prstGeom prst="ellipse">
                <a:avLst/>
              </a:prstGeom>
              <a:solidFill>
                <a:srgbClr val="E2AF5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3" name="îş1iḋe"/>
              <p:cNvSpPr/>
              <p:nvPr/>
            </p:nvSpPr>
            <p:spPr bwMode="auto">
              <a:xfrm>
                <a:off x="2544160" y="8388757"/>
                <a:ext cx="825006" cy="821451"/>
              </a:xfrm>
              <a:prstGeom prst="ellipse">
                <a:avLst/>
              </a:prstGeom>
              <a:solidFill>
                <a:srgbClr val="F9BF3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4" name="iş1îḍe"/>
              <p:cNvSpPr/>
              <p:nvPr/>
            </p:nvSpPr>
            <p:spPr bwMode="auto">
              <a:xfrm>
                <a:off x="2569054" y="8410094"/>
                <a:ext cx="778778" cy="782333"/>
              </a:xfrm>
              <a:custGeom>
                <a:avLst/>
                <a:gdLst>
                  <a:gd name="T0" fmla="*/ 485 w 970"/>
                  <a:gd name="T1" fmla="*/ 0 h 970"/>
                  <a:gd name="T2" fmla="*/ 0 w 970"/>
                  <a:gd name="T3" fmla="*/ 485 h 970"/>
                  <a:gd name="T4" fmla="*/ 485 w 970"/>
                  <a:gd name="T5" fmla="*/ 970 h 970"/>
                  <a:gd name="T6" fmla="*/ 970 w 970"/>
                  <a:gd name="T7" fmla="*/ 485 h 970"/>
                  <a:gd name="T8" fmla="*/ 485 w 970"/>
                  <a:gd name="T9" fmla="*/ 0 h 970"/>
                  <a:gd name="T10" fmla="*/ 485 w 970"/>
                  <a:gd name="T11" fmla="*/ 952 h 970"/>
                  <a:gd name="T12" fmla="*/ 17 w 970"/>
                  <a:gd name="T13" fmla="*/ 485 h 970"/>
                  <a:gd name="T14" fmla="*/ 485 w 970"/>
                  <a:gd name="T15" fmla="*/ 18 h 970"/>
                  <a:gd name="T16" fmla="*/ 952 w 970"/>
                  <a:gd name="T17" fmla="*/ 485 h 970"/>
                  <a:gd name="T18" fmla="*/ 485 w 970"/>
                  <a:gd name="T19" fmla="*/ 952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0" h="970">
                    <a:moveTo>
                      <a:pt x="485" y="0"/>
                    </a:moveTo>
                    <a:cubicBezTo>
                      <a:pt x="217" y="0"/>
                      <a:pt x="0" y="217"/>
                      <a:pt x="0" y="485"/>
                    </a:cubicBezTo>
                    <a:cubicBezTo>
                      <a:pt x="0" y="753"/>
                      <a:pt x="217" y="970"/>
                      <a:pt x="485" y="970"/>
                    </a:cubicBezTo>
                    <a:cubicBezTo>
                      <a:pt x="753" y="970"/>
                      <a:pt x="970" y="753"/>
                      <a:pt x="970" y="485"/>
                    </a:cubicBezTo>
                    <a:cubicBezTo>
                      <a:pt x="970" y="217"/>
                      <a:pt x="753" y="0"/>
                      <a:pt x="485" y="0"/>
                    </a:cubicBezTo>
                    <a:close/>
                    <a:moveTo>
                      <a:pt x="485" y="952"/>
                    </a:moveTo>
                    <a:cubicBezTo>
                      <a:pt x="227" y="952"/>
                      <a:pt x="17" y="743"/>
                      <a:pt x="17" y="485"/>
                    </a:cubicBezTo>
                    <a:cubicBezTo>
                      <a:pt x="17" y="227"/>
                      <a:pt x="227" y="18"/>
                      <a:pt x="485" y="18"/>
                    </a:cubicBezTo>
                    <a:cubicBezTo>
                      <a:pt x="743" y="18"/>
                      <a:pt x="952" y="227"/>
                      <a:pt x="952" y="485"/>
                    </a:cubicBezTo>
                    <a:cubicBezTo>
                      <a:pt x="952" y="743"/>
                      <a:pt x="743" y="952"/>
                      <a:pt x="485" y="952"/>
                    </a:cubicBezTo>
                    <a:close/>
                  </a:path>
                </a:pathLst>
              </a:custGeom>
              <a:solidFill>
                <a:srgbClr val="FDEE9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5" name="îsļiḓé"/>
              <p:cNvSpPr/>
              <p:nvPr/>
            </p:nvSpPr>
            <p:spPr bwMode="auto">
              <a:xfrm>
                <a:off x="2675735" y="8520330"/>
                <a:ext cx="561857" cy="561857"/>
              </a:xfrm>
              <a:prstGeom prst="ellipse">
                <a:avLst/>
              </a:prstGeom>
              <a:solidFill>
                <a:srgbClr val="E2AF5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6" name="iṣ1ïďè"/>
              <p:cNvSpPr/>
              <p:nvPr/>
            </p:nvSpPr>
            <p:spPr bwMode="auto">
              <a:xfrm>
                <a:off x="2704184" y="8538112"/>
                <a:ext cx="529854" cy="526296"/>
              </a:xfrm>
              <a:prstGeom prst="ellipse">
                <a:avLst/>
              </a:prstGeom>
              <a:solidFill>
                <a:srgbClr val="FDEE9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grpSp>
      </p:grpSp>
      <p:sp>
        <p:nvSpPr>
          <p:cNvPr id="183" name="Text Box 18"/>
          <p:cNvSpPr txBox="1">
            <a:spLocks noChangeArrowheads="1"/>
          </p:cNvSpPr>
          <p:nvPr/>
        </p:nvSpPr>
        <p:spPr bwMode="auto">
          <a:xfrm>
            <a:off x="5084247" y="3871060"/>
            <a:ext cx="5460292" cy="728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a:latin typeface="微软雅黑" panose="020B0503020204020204" pitchFamily="34" charset="-122"/>
                <a:ea typeface="微软雅黑" panose="020B0503020204020204" pitchFamily="34" charset="-122"/>
              </a:defRPr>
            </a:lvl1pPr>
          </a:lstStyle>
          <a:p>
            <a:r>
              <a:rPr lang="zh-CN" altLang="en-US"/>
              <a:t>各级党委</a:t>
            </a:r>
            <a:r>
              <a:rPr lang="zh-CN" altLang="en-US" b="1"/>
              <a:t>留存的党费</a:t>
            </a:r>
            <a:r>
              <a:rPr lang="zh-CN" altLang="en-US"/>
              <a:t>主要用于教育培训党员、支持基层党组织开展组织生活。</a:t>
            </a:r>
          </a:p>
        </p:txBody>
      </p:sp>
      <p:sp>
        <p:nvSpPr>
          <p:cNvPr id="9" name="椭圆 8"/>
          <p:cNvSpPr/>
          <p:nvPr/>
        </p:nvSpPr>
        <p:spPr bwMode="auto">
          <a:xfrm>
            <a:off x="4564187" y="2481600"/>
            <a:ext cx="481252" cy="481252"/>
          </a:xfrm>
          <a:prstGeom prst="ellipse">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en-US" altLang="zh-CN" sz="2000">
                <a:solidFill>
                  <a:schemeClr val="bg1"/>
                </a:solidFill>
                <a:latin typeface="微软雅黑" panose="020B0503020204020204" pitchFamily="34" charset="-122"/>
                <a:ea typeface="微软雅黑" panose="020B0503020204020204" pitchFamily="34" charset="-122"/>
              </a:rPr>
              <a:t>1</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85" name="椭圆 184"/>
          <p:cNvSpPr/>
          <p:nvPr/>
        </p:nvSpPr>
        <p:spPr bwMode="auto">
          <a:xfrm>
            <a:off x="4564187" y="3887457"/>
            <a:ext cx="481252" cy="481252"/>
          </a:xfrm>
          <a:prstGeom prst="ellipse">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en-US" altLang="zh-CN" sz="2000">
                <a:solidFill>
                  <a:schemeClr val="bg1"/>
                </a:solidFill>
                <a:latin typeface="微软雅黑" panose="020B0503020204020204" pitchFamily="34" charset="-122"/>
                <a:ea typeface="微软雅黑" panose="020B0503020204020204" pitchFamily="34" charset="-122"/>
              </a:rPr>
              <a:t>2</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86" name="Text Box 18"/>
          <p:cNvSpPr txBox="1">
            <a:spLocks noChangeArrowheads="1"/>
          </p:cNvSpPr>
          <p:nvPr/>
        </p:nvSpPr>
        <p:spPr bwMode="auto">
          <a:xfrm>
            <a:off x="5084247" y="5099359"/>
            <a:ext cx="5460292" cy="728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a:latin typeface="微软雅黑" panose="020B0503020204020204" pitchFamily="34" charset="-122"/>
                <a:ea typeface="微软雅黑" panose="020B0503020204020204" pitchFamily="34" charset="-122"/>
              </a:defRPr>
            </a:lvl1pPr>
          </a:lstStyle>
          <a:p>
            <a:r>
              <a:rPr lang="zh-CN" altLang="en-US"/>
              <a:t>加强对革命老区、民族地区、边疆地区、贫困地区党员教育管理工作经费支持。</a:t>
            </a:r>
          </a:p>
        </p:txBody>
      </p:sp>
      <p:sp>
        <p:nvSpPr>
          <p:cNvPr id="187" name="椭圆 186"/>
          <p:cNvSpPr/>
          <p:nvPr/>
        </p:nvSpPr>
        <p:spPr bwMode="auto">
          <a:xfrm>
            <a:off x="4564187" y="5115756"/>
            <a:ext cx="481252" cy="481252"/>
          </a:xfrm>
          <a:prstGeom prst="ellipse">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en-US" altLang="zh-CN" sz="2000">
                <a:solidFill>
                  <a:schemeClr val="bg1"/>
                </a:solidFill>
                <a:latin typeface="微软雅黑" panose="020B0503020204020204" pitchFamily="34" charset="-122"/>
                <a:ea typeface="微软雅黑" panose="020B0503020204020204" pitchFamily="34" charset="-122"/>
              </a:rPr>
              <a:t>3</a:t>
            </a:r>
            <a:endParaRPr lang="zh-CN" altLang="en-US" sz="20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380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38713"/>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第九章：组织领导和工作保障</a:t>
            </a:r>
          </a:p>
        </p:txBody>
      </p:sp>
      <p:sp>
        <p:nvSpPr>
          <p:cNvPr id="20" name="TextBox 30"/>
          <p:cNvSpPr txBox="1"/>
          <p:nvPr/>
        </p:nvSpPr>
        <p:spPr>
          <a:xfrm>
            <a:off x="2722054" y="1075084"/>
            <a:ext cx="5988905" cy="497957"/>
          </a:xfrm>
          <a:prstGeom prst="rect">
            <a:avLst/>
          </a:prstGeom>
          <a:noFill/>
        </p:spPr>
        <p:txBody>
          <a:bodyPr wrap="square" rtlCol="0">
            <a:spAutoFit/>
          </a:bodyPr>
          <a:lstStyle/>
          <a:p>
            <a:pPr lvl="0" eaLnBrk="0" hangingPunct="0">
              <a:lnSpc>
                <a:spcPct val="120000"/>
              </a:lnSpc>
              <a:defRPr/>
            </a:pPr>
            <a:r>
              <a:rPr lang="zh-CN" altLang="en-US" sz="2400" b="1">
                <a:latin typeface="微软雅黑" panose="020B0503020204020204" pitchFamily="34" charset="-122"/>
                <a:ea typeface="微软雅黑" panose="020B0503020204020204" pitchFamily="34" charset="-122"/>
              </a:rPr>
              <a:t>党员教育管理</a:t>
            </a:r>
            <a:r>
              <a:rPr lang="zh-CN" altLang="en-US" sz="2400" b="1">
                <a:solidFill>
                  <a:schemeClr val="accent2"/>
                </a:solidFill>
                <a:latin typeface="微软雅黑" panose="020B0503020204020204" pitchFamily="34" charset="-122"/>
                <a:ea typeface="微软雅黑" panose="020B0503020204020204" pitchFamily="34" charset="-122"/>
              </a:rPr>
              <a:t>检查考核</a:t>
            </a:r>
          </a:p>
        </p:txBody>
      </p:sp>
      <p:sp>
        <p:nvSpPr>
          <p:cNvPr id="21" name="对话气泡: 圆角矩形 20"/>
          <p:cNvSpPr/>
          <p:nvPr/>
        </p:nvSpPr>
        <p:spPr bwMode="auto">
          <a:xfrm>
            <a:off x="1112546" y="1163771"/>
            <a:ext cx="1465236" cy="393146"/>
          </a:xfrm>
          <a:prstGeom prst="wedgeRoundRectCallout">
            <a:avLst>
              <a:gd name="adj1" fmla="val 57996"/>
              <a:gd name="adj2" fmla="val -10948"/>
              <a:gd name="adj3" fmla="val 16667"/>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第四十三条</a:t>
            </a:r>
            <a:r>
              <a:rPr lang="en-US" altLang="zh-CN" sz="1600">
                <a:solidFill>
                  <a:schemeClr val="bg1"/>
                </a:solidFill>
                <a:latin typeface="微软雅黑" panose="020B0503020204020204" pitchFamily="34" charset="-122"/>
                <a:ea typeface="微软雅黑" panose="020B0503020204020204" pitchFamily="34" charset="-122"/>
              </a:rPr>
              <a:t>】</a:t>
            </a:r>
          </a:p>
        </p:txBody>
      </p:sp>
      <p:sp>
        <p:nvSpPr>
          <p:cNvPr id="41" name="矩形 40"/>
          <p:cNvSpPr/>
          <p:nvPr/>
        </p:nvSpPr>
        <p:spPr bwMode="auto">
          <a:xfrm>
            <a:off x="4477147" y="1831060"/>
            <a:ext cx="6495653" cy="4392319"/>
          </a:xfrm>
          <a:prstGeom prst="rect">
            <a:avLst/>
          </a:prstGeom>
          <a:solidFill>
            <a:schemeClr val="bg1"/>
          </a:solidFill>
          <a:ln w="9525" cap="flat" cmpd="sng" algn="ctr">
            <a:solidFill>
              <a:schemeClr val="accent5">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grpSp>
        <p:nvGrpSpPr>
          <p:cNvPr id="42" name="组合 41"/>
          <p:cNvGrpSpPr/>
          <p:nvPr/>
        </p:nvGrpSpPr>
        <p:grpSpPr>
          <a:xfrm>
            <a:off x="1245006" y="2064397"/>
            <a:ext cx="2560671" cy="3324423"/>
            <a:chOff x="-1790650" y="999771"/>
            <a:chExt cx="4158587" cy="5398938"/>
          </a:xfrm>
        </p:grpSpPr>
        <p:grpSp>
          <p:nvGrpSpPr>
            <p:cNvPr id="43" name="组合 42"/>
            <p:cNvGrpSpPr/>
            <p:nvPr/>
          </p:nvGrpSpPr>
          <p:grpSpPr>
            <a:xfrm>
              <a:off x="-1790650" y="999771"/>
              <a:ext cx="4158587" cy="5398938"/>
              <a:chOff x="7514016" y="1120636"/>
              <a:chExt cx="3552917" cy="4612620"/>
            </a:xfrm>
          </p:grpSpPr>
          <p:sp>
            <p:nvSpPr>
              <p:cNvPr id="52" name="任意多边形: 形状 51"/>
              <p:cNvSpPr/>
              <p:nvPr/>
            </p:nvSpPr>
            <p:spPr bwMode="auto">
              <a:xfrm>
                <a:off x="7514016" y="1120636"/>
                <a:ext cx="3552917" cy="4612620"/>
              </a:xfrm>
              <a:custGeom>
                <a:avLst/>
                <a:gdLst>
                  <a:gd name="connsiteX0" fmla="*/ 142969 w 3552917"/>
                  <a:gd name="connsiteY0" fmla="*/ 0 h 4612620"/>
                  <a:gd name="connsiteX1" fmla="*/ 2864067 w 3552917"/>
                  <a:gd name="connsiteY1" fmla="*/ 0 h 4612620"/>
                  <a:gd name="connsiteX2" fmla="*/ 3552917 w 3552917"/>
                  <a:gd name="connsiteY2" fmla="*/ 688850 h 4612620"/>
                  <a:gd name="connsiteX3" fmla="*/ 3552917 w 3552917"/>
                  <a:gd name="connsiteY3" fmla="*/ 4469651 h 4612620"/>
                  <a:gd name="connsiteX4" fmla="*/ 3409948 w 3552917"/>
                  <a:gd name="connsiteY4" fmla="*/ 4612620 h 4612620"/>
                  <a:gd name="connsiteX5" fmla="*/ 142969 w 3552917"/>
                  <a:gd name="connsiteY5" fmla="*/ 4612620 h 4612620"/>
                  <a:gd name="connsiteX6" fmla="*/ 0 w 3552917"/>
                  <a:gd name="connsiteY6" fmla="*/ 4469651 h 4612620"/>
                  <a:gd name="connsiteX7" fmla="*/ 0 w 3552917"/>
                  <a:gd name="connsiteY7" fmla="*/ 142969 h 4612620"/>
                  <a:gd name="connsiteX8" fmla="*/ 142969 w 3552917"/>
                  <a:gd name="connsiteY8" fmla="*/ 0 h 461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917" h="4612620">
                    <a:moveTo>
                      <a:pt x="142969" y="0"/>
                    </a:moveTo>
                    <a:lnTo>
                      <a:pt x="2864067" y="0"/>
                    </a:lnTo>
                    <a:lnTo>
                      <a:pt x="3552917" y="688850"/>
                    </a:lnTo>
                    <a:lnTo>
                      <a:pt x="3552917" y="4469651"/>
                    </a:lnTo>
                    <a:cubicBezTo>
                      <a:pt x="3552917" y="4548611"/>
                      <a:pt x="3488908" y="4612620"/>
                      <a:pt x="3409948" y="4612620"/>
                    </a:cubicBezTo>
                    <a:lnTo>
                      <a:pt x="142969" y="4612620"/>
                    </a:lnTo>
                    <a:cubicBezTo>
                      <a:pt x="64009" y="4612620"/>
                      <a:pt x="0" y="4548611"/>
                      <a:pt x="0" y="4469651"/>
                    </a:cubicBezTo>
                    <a:lnTo>
                      <a:pt x="0" y="142969"/>
                    </a:lnTo>
                    <a:cubicBezTo>
                      <a:pt x="0" y="64009"/>
                      <a:pt x="64009" y="0"/>
                      <a:pt x="142969" y="0"/>
                    </a:cubicBezTo>
                    <a:close/>
                  </a:path>
                </a:pathLst>
              </a:custGeom>
              <a:solidFill>
                <a:schemeClr val="bg1"/>
              </a:solidFill>
              <a:ln w="6350" cap="flat" cmpd="sng" algn="ctr">
                <a:solidFill>
                  <a:schemeClr val="accent5">
                    <a:lumMod val="40000"/>
                    <a:lumOff val="60000"/>
                  </a:schemeClr>
                </a:solidFill>
                <a:prstDash val="solid"/>
                <a:round/>
                <a:headEnd type="none" w="med" len="med"/>
                <a:tailEnd type="none" w="med" len="med"/>
              </a:ln>
              <a:effectLst>
                <a:outerShdw blurRad="12700" dist="127000" dir="2700000" algn="tl" rotWithShape="0">
                  <a:prstClr val="black">
                    <a:alpha val="20000"/>
                  </a:prstClr>
                </a:outerShdw>
              </a:effectLst>
            </p:spPr>
            <p:txBody>
              <a:bodyPr vert="horz" wrap="square" lIns="91440" tIns="45720" rIns="91440" bIns="45720" numCol="1" rtlCol="0" anchor="t" anchorCtr="0" compatLnSpc="1"/>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53" name="任意多边形: 形状 52"/>
              <p:cNvSpPr/>
              <p:nvPr/>
            </p:nvSpPr>
            <p:spPr bwMode="auto">
              <a:xfrm rot="10800000">
                <a:off x="10378083" y="1120636"/>
                <a:ext cx="688850" cy="688850"/>
              </a:xfrm>
              <a:custGeom>
                <a:avLst/>
                <a:gdLst>
                  <a:gd name="connsiteX0" fmla="*/ 0 w 688850"/>
                  <a:gd name="connsiteY0" fmla="*/ 0 h 688850"/>
                  <a:gd name="connsiteX1" fmla="*/ 545881 w 688850"/>
                  <a:gd name="connsiteY1" fmla="*/ 0 h 688850"/>
                  <a:gd name="connsiteX2" fmla="*/ 688850 w 688850"/>
                  <a:gd name="connsiteY2" fmla="*/ 142969 h 688850"/>
                  <a:gd name="connsiteX3" fmla="*/ 688850 w 688850"/>
                  <a:gd name="connsiteY3" fmla="*/ 688850 h 688850"/>
                </a:gdLst>
                <a:ahLst/>
                <a:cxnLst>
                  <a:cxn ang="0">
                    <a:pos x="connsiteX0" y="connsiteY0"/>
                  </a:cxn>
                  <a:cxn ang="0">
                    <a:pos x="connsiteX1" y="connsiteY1"/>
                  </a:cxn>
                  <a:cxn ang="0">
                    <a:pos x="connsiteX2" y="connsiteY2"/>
                  </a:cxn>
                  <a:cxn ang="0">
                    <a:pos x="connsiteX3" y="connsiteY3"/>
                  </a:cxn>
                </a:cxnLst>
                <a:rect l="l" t="t" r="r" b="b"/>
                <a:pathLst>
                  <a:path w="688850" h="688850">
                    <a:moveTo>
                      <a:pt x="0" y="0"/>
                    </a:moveTo>
                    <a:lnTo>
                      <a:pt x="545881" y="0"/>
                    </a:lnTo>
                    <a:cubicBezTo>
                      <a:pt x="624841" y="0"/>
                      <a:pt x="688850" y="64009"/>
                      <a:pt x="688850" y="142969"/>
                    </a:cubicBezTo>
                    <a:lnTo>
                      <a:pt x="688850" y="688850"/>
                    </a:lnTo>
                    <a:close/>
                  </a:path>
                </a:pathLst>
              </a:custGeom>
              <a:solidFill>
                <a:schemeClr val="accent5">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grpSp>
        <p:sp>
          <p:nvSpPr>
            <p:cNvPr id="44" name="矩形 43"/>
            <p:cNvSpPr/>
            <p:nvPr/>
          </p:nvSpPr>
          <p:spPr bwMode="auto">
            <a:xfrm>
              <a:off x="-1102578" y="2288246"/>
              <a:ext cx="2592188" cy="218433"/>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45" name="矩形 44"/>
            <p:cNvSpPr/>
            <p:nvPr/>
          </p:nvSpPr>
          <p:spPr bwMode="auto">
            <a:xfrm>
              <a:off x="-1102578" y="2859343"/>
              <a:ext cx="2592188" cy="19499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46" name="矩形 45"/>
            <p:cNvSpPr/>
            <p:nvPr/>
          </p:nvSpPr>
          <p:spPr bwMode="auto">
            <a:xfrm>
              <a:off x="-1102578" y="3392538"/>
              <a:ext cx="2592188" cy="19499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47" name="矩形 46"/>
            <p:cNvSpPr/>
            <p:nvPr/>
          </p:nvSpPr>
          <p:spPr bwMode="auto">
            <a:xfrm>
              <a:off x="-1102578" y="3735430"/>
              <a:ext cx="2592188" cy="19499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48" name="矩形 47"/>
            <p:cNvSpPr/>
            <p:nvPr/>
          </p:nvSpPr>
          <p:spPr bwMode="auto">
            <a:xfrm>
              <a:off x="-1102578" y="4078323"/>
              <a:ext cx="2592188" cy="19499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49" name="矩形 48"/>
            <p:cNvSpPr/>
            <p:nvPr/>
          </p:nvSpPr>
          <p:spPr bwMode="auto">
            <a:xfrm>
              <a:off x="-1102578" y="5048022"/>
              <a:ext cx="1441240" cy="19499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50" name="矩形 49"/>
            <p:cNvSpPr/>
            <p:nvPr/>
          </p:nvSpPr>
          <p:spPr bwMode="auto">
            <a:xfrm>
              <a:off x="-1102578" y="4421130"/>
              <a:ext cx="2592188" cy="19499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51" name="矩形 50"/>
            <p:cNvSpPr/>
            <p:nvPr/>
          </p:nvSpPr>
          <p:spPr bwMode="auto">
            <a:xfrm>
              <a:off x="-1102578" y="4708367"/>
              <a:ext cx="2592188" cy="19499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231090" y="2940627"/>
            <a:ext cx="3074860" cy="2961730"/>
            <a:chOff x="2177483" y="3378200"/>
            <a:chExt cx="1682750" cy="1620838"/>
          </a:xfrm>
        </p:grpSpPr>
        <p:sp>
          <p:nvSpPr>
            <p:cNvPr id="56" name="Freeform 266"/>
            <p:cNvSpPr>
              <a:spLocks noEditPoints="1"/>
            </p:cNvSpPr>
            <p:nvPr/>
          </p:nvSpPr>
          <p:spPr bwMode="auto">
            <a:xfrm>
              <a:off x="2771208" y="3378200"/>
              <a:ext cx="1089025" cy="1095375"/>
            </a:xfrm>
            <a:custGeom>
              <a:avLst/>
              <a:gdLst>
                <a:gd name="T0" fmla="*/ 163 w 195"/>
                <a:gd name="T1" fmla="*/ 169 h 196"/>
                <a:gd name="T2" fmla="*/ 194 w 195"/>
                <a:gd name="T3" fmla="*/ 101 h 196"/>
                <a:gd name="T4" fmla="*/ 168 w 195"/>
                <a:gd name="T5" fmla="*/ 32 h 196"/>
                <a:gd name="T6" fmla="*/ 101 w 195"/>
                <a:gd name="T7" fmla="*/ 1 h 196"/>
                <a:gd name="T8" fmla="*/ 0 w 195"/>
                <a:gd name="T9" fmla="*/ 95 h 196"/>
                <a:gd name="T10" fmla="*/ 27 w 195"/>
                <a:gd name="T11" fmla="*/ 164 h 196"/>
                <a:gd name="T12" fmla="*/ 94 w 195"/>
                <a:gd name="T13" fmla="*/ 195 h 196"/>
                <a:gd name="T14" fmla="*/ 163 w 195"/>
                <a:gd name="T15" fmla="*/ 169 h 196"/>
                <a:gd name="T16" fmla="*/ 37 w 195"/>
                <a:gd name="T17" fmla="*/ 155 h 196"/>
                <a:gd name="T18" fmla="*/ 14 w 195"/>
                <a:gd name="T19" fmla="*/ 95 h 196"/>
                <a:gd name="T20" fmla="*/ 100 w 195"/>
                <a:gd name="T21" fmla="*/ 15 h 196"/>
                <a:gd name="T22" fmla="*/ 158 w 195"/>
                <a:gd name="T23" fmla="*/ 41 h 196"/>
                <a:gd name="T24" fmla="*/ 181 w 195"/>
                <a:gd name="T25" fmla="*/ 101 h 196"/>
                <a:gd name="T26" fmla="*/ 154 w 195"/>
                <a:gd name="T27" fmla="*/ 159 h 196"/>
                <a:gd name="T28" fmla="*/ 94 w 195"/>
                <a:gd name="T29" fmla="*/ 181 h 196"/>
                <a:gd name="T30" fmla="*/ 37 w 195"/>
                <a:gd name="T31" fmla="*/ 15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5" h="196">
                  <a:moveTo>
                    <a:pt x="163" y="169"/>
                  </a:moveTo>
                  <a:cubicBezTo>
                    <a:pt x="182" y="151"/>
                    <a:pt x="193" y="127"/>
                    <a:pt x="194" y="101"/>
                  </a:cubicBezTo>
                  <a:cubicBezTo>
                    <a:pt x="195" y="76"/>
                    <a:pt x="186" y="51"/>
                    <a:pt x="168" y="32"/>
                  </a:cubicBezTo>
                  <a:cubicBezTo>
                    <a:pt x="150" y="13"/>
                    <a:pt x="126" y="2"/>
                    <a:pt x="101" y="1"/>
                  </a:cubicBezTo>
                  <a:cubicBezTo>
                    <a:pt x="47" y="0"/>
                    <a:pt x="2" y="42"/>
                    <a:pt x="0" y="95"/>
                  </a:cubicBezTo>
                  <a:cubicBezTo>
                    <a:pt x="0" y="121"/>
                    <a:pt x="9" y="146"/>
                    <a:pt x="27" y="164"/>
                  </a:cubicBezTo>
                  <a:cubicBezTo>
                    <a:pt x="44" y="183"/>
                    <a:pt x="68" y="194"/>
                    <a:pt x="94" y="195"/>
                  </a:cubicBezTo>
                  <a:cubicBezTo>
                    <a:pt x="120" y="196"/>
                    <a:pt x="145" y="187"/>
                    <a:pt x="163" y="169"/>
                  </a:cubicBezTo>
                  <a:moveTo>
                    <a:pt x="37" y="155"/>
                  </a:moveTo>
                  <a:cubicBezTo>
                    <a:pt x="21" y="139"/>
                    <a:pt x="13" y="118"/>
                    <a:pt x="14" y="95"/>
                  </a:cubicBezTo>
                  <a:cubicBezTo>
                    <a:pt x="16" y="49"/>
                    <a:pt x="54" y="13"/>
                    <a:pt x="100" y="15"/>
                  </a:cubicBezTo>
                  <a:cubicBezTo>
                    <a:pt x="122" y="16"/>
                    <a:pt x="143" y="25"/>
                    <a:pt x="158" y="41"/>
                  </a:cubicBezTo>
                  <a:cubicBezTo>
                    <a:pt x="173" y="57"/>
                    <a:pt x="181" y="79"/>
                    <a:pt x="181" y="101"/>
                  </a:cubicBezTo>
                  <a:cubicBezTo>
                    <a:pt x="180" y="123"/>
                    <a:pt x="170" y="144"/>
                    <a:pt x="154" y="159"/>
                  </a:cubicBezTo>
                  <a:cubicBezTo>
                    <a:pt x="138" y="174"/>
                    <a:pt x="117" y="182"/>
                    <a:pt x="94" y="181"/>
                  </a:cubicBezTo>
                  <a:cubicBezTo>
                    <a:pt x="72" y="181"/>
                    <a:pt x="52" y="171"/>
                    <a:pt x="37" y="155"/>
                  </a:cubicBezTo>
                </a:path>
              </a:pathLst>
            </a:custGeom>
            <a:solidFill>
              <a:srgbClr val="30363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57" name="Freeform 267"/>
            <p:cNvSpPr/>
            <p:nvPr/>
          </p:nvSpPr>
          <p:spPr bwMode="auto">
            <a:xfrm>
              <a:off x="2177483" y="4311650"/>
              <a:ext cx="722313" cy="687388"/>
            </a:xfrm>
            <a:custGeom>
              <a:avLst/>
              <a:gdLst>
                <a:gd name="T0" fmla="*/ 7 w 129"/>
                <a:gd name="T1" fmla="*/ 115 h 123"/>
                <a:gd name="T2" fmla="*/ 7 w 129"/>
                <a:gd name="T3" fmla="*/ 115 h 123"/>
                <a:gd name="T4" fmla="*/ 12 w 129"/>
                <a:gd name="T5" fmla="*/ 83 h 123"/>
                <a:gd name="T6" fmla="*/ 90 w 129"/>
                <a:gd name="T7" fmla="*/ 10 h 123"/>
                <a:gd name="T8" fmla="*/ 121 w 129"/>
                <a:gd name="T9" fmla="*/ 8 h 123"/>
                <a:gd name="T10" fmla="*/ 122 w 129"/>
                <a:gd name="T11" fmla="*/ 8 h 123"/>
                <a:gd name="T12" fmla="*/ 117 w 129"/>
                <a:gd name="T13" fmla="*/ 39 h 123"/>
                <a:gd name="T14" fmla="*/ 39 w 129"/>
                <a:gd name="T15" fmla="*/ 112 h 123"/>
                <a:gd name="T16" fmla="*/ 7 w 129"/>
                <a:gd name="T17" fmla="*/ 11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123">
                  <a:moveTo>
                    <a:pt x="7" y="115"/>
                  </a:moveTo>
                  <a:cubicBezTo>
                    <a:pt x="7" y="115"/>
                    <a:pt x="7" y="115"/>
                    <a:pt x="7" y="115"/>
                  </a:cubicBezTo>
                  <a:cubicBezTo>
                    <a:pt x="0" y="107"/>
                    <a:pt x="2" y="93"/>
                    <a:pt x="12" y="83"/>
                  </a:cubicBezTo>
                  <a:cubicBezTo>
                    <a:pt x="90" y="10"/>
                    <a:pt x="90" y="10"/>
                    <a:pt x="90" y="10"/>
                  </a:cubicBezTo>
                  <a:cubicBezTo>
                    <a:pt x="100" y="1"/>
                    <a:pt x="114" y="0"/>
                    <a:pt x="121" y="8"/>
                  </a:cubicBezTo>
                  <a:cubicBezTo>
                    <a:pt x="122" y="8"/>
                    <a:pt x="122" y="8"/>
                    <a:pt x="122" y="8"/>
                  </a:cubicBezTo>
                  <a:cubicBezTo>
                    <a:pt x="129" y="16"/>
                    <a:pt x="127" y="30"/>
                    <a:pt x="117" y="39"/>
                  </a:cubicBezTo>
                  <a:cubicBezTo>
                    <a:pt x="39" y="112"/>
                    <a:pt x="39" y="112"/>
                    <a:pt x="39" y="112"/>
                  </a:cubicBezTo>
                  <a:cubicBezTo>
                    <a:pt x="29" y="121"/>
                    <a:pt x="15" y="123"/>
                    <a:pt x="7" y="115"/>
                  </a:cubicBezTo>
                  <a:close/>
                </a:path>
              </a:pathLst>
            </a:custGeom>
            <a:solidFill>
              <a:srgbClr val="DC623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58" name="Freeform 268"/>
            <p:cNvSpPr/>
            <p:nvPr/>
          </p:nvSpPr>
          <p:spPr bwMode="auto">
            <a:xfrm>
              <a:off x="2609283" y="4283075"/>
              <a:ext cx="312738" cy="314325"/>
            </a:xfrm>
            <a:custGeom>
              <a:avLst/>
              <a:gdLst>
                <a:gd name="T0" fmla="*/ 11 w 56"/>
                <a:gd name="T1" fmla="*/ 44 h 56"/>
                <a:gd name="T2" fmla="*/ 11 w 56"/>
                <a:gd name="T3" fmla="*/ 44 h 56"/>
                <a:gd name="T4" fmla="*/ 2 w 56"/>
                <a:gd name="T5" fmla="*/ 25 h 56"/>
                <a:gd name="T6" fmla="*/ 26 w 56"/>
                <a:gd name="T7" fmla="*/ 3 h 56"/>
                <a:gd name="T8" fmla="*/ 44 w 56"/>
                <a:gd name="T9" fmla="*/ 13 h 56"/>
                <a:gd name="T10" fmla="*/ 45 w 56"/>
                <a:gd name="T11" fmla="*/ 13 h 56"/>
                <a:gd name="T12" fmla="*/ 53 w 56"/>
                <a:gd name="T13" fmla="*/ 32 h 56"/>
                <a:gd name="T14" fmla="*/ 29 w 56"/>
                <a:gd name="T15" fmla="*/ 53 h 56"/>
                <a:gd name="T16" fmla="*/ 11 w 56"/>
                <a:gd name="T17" fmla="*/ 4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11" y="44"/>
                  </a:moveTo>
                  <a:cubicBezTo>
                    <a:pt x="11" y="44"/>
                    <a:pt x="11" y="44"/>
                    <a:pt x="11" y="44"/>
                  </a:cubicBezTo>
                  <a:cubicBezTo>
                    <a:pt x="3" y="36"/>
                    <a:pt x="0" y="27"/>
                    <a:pt x="2" y="25"/>
                  </a:cubicBezTo>
                  <a:cubicBezTo>
                    <a:pt x="26" y="3"/>
                    <a:pt x="26" y="3"/>
                    <a:pt x="26" y="3"/>
                  </a:cubicBezTo>
                  <a:cubicBezTo>
                    <a:pt x="29" y="0"/>
                    <a:pt x="37" y="5"/>
                    <a:pt x="44" y="13"/>
                  </a:cubicBezTo>
                  <a:cubicBezTo>
                    <a:pt x="45" y="13"/>
                    <a:pt x="45" y="13"/>
                    <a:pt x="45" y="13"/>
                  </a:cubicBezTo>
                  <a:cubicBezTo>
                    <a:pt x="52" y="21"/>
                    <a:pt x="56" y="29"/>
                    <a:pt x="53" y="32"/>
                  </a:cubicBezTo>
                  <a:cubicBezTo>
                    <a:pt x="29" y="53"/>
                    <a:pt x="29" y="53"/>
                    <a:pt x="29" y="53"/>
                  </a:cubicBezTo>
                  <a:cubicBezTo>
                    <a:pt x="27" y="56"/>
                    <a:pt x="18" y="52"/>
                    <a:pt x="11" y="44"/>
                  </a:cubicBezTo>
                  <a:close/>
                </a:path>
              </a:pathLst>
            </a:custGeom>
            <a:solidFill>
              <a:srgbClr val="DC623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59" name="Freeform 269"/>
            <p:cNvSpPr>
              <a:spLocks noEditPoints="1"/>
            </p:cNvSpPr>
            <p:nvPr/>
          </p:nvSpPr>
          <p:spPr bwMode="auto">
            <a:xfrm>
              <a:off x="2848995" y="3460750"/>
              <a:ext cx="933450" cy="928688"/>
            </a:xfrm>
            <a:custGeom>
              <a:avLst/>
              <a:gdLst>
                <a:gd name="T0" fmla="*/ 12 w 167"/>
                <a:gd name="T1" fmla="*/ 58 h 166"/>
                <a:gd name="T2" fmla="*/ 31 w 167"/>
                <a:gd name="T3" fmla="*/ 28 h 166"/>
                <a:gd name="T4" fmla="*/ 83 w 167"/>
                <a:gd name="T5" fmla="*/ 7 h 166"/>
                <a:gd name="T6" fmla="*/ 86 w 167"/>
                <a:gd name="T7" fmla="*/ 7 h 166"/>
                <a:gd name="T8" fmla="*/ 139 w 167"/>
                <a:gd name="T9" fmla="*/ 31 h 166"/>
                <a:gd name="T10" fmla="*/ 159 w 167"/>
                <a:gd name="T11" fmla="*/ 86 h 166"/>
                <a:gd name="T12" fmla="*/ 159 w 167"/>
                <a:gd name="T13" fmla="*/ 86 h 166"/>
                <a:gd name="T14" fmla="*/ 146 w 167"/>
                <a:gd name="T15" fmla="*/ 126 h 166"/>
                <a:gd name="T16" fmla="*/ 150 w 167"/>
                <a:gd name="T17" fmla="*/ 103 h 166"/>
                <a:gd name="T18" fmla="*/ 150 w 167"/>
                <a:gd name="T19" fmla="*/ 103 h 166"/>
                <a:gd name="T20" fmla="*/ 130 w 167"/>
                <a:gd name="T21" fmla="*/ 49 h 166"/>
                <a:gd name="T22" fmla="*/ 77 w 167"/>
                <a:gd name="T23" fmla="*/ 25 h 166"/>
                <a:gd name="T24" fmla="*/ 74 w 167"/>
                <a:gd name="T25" fmla="*/ 25 h 166"/>
                <a:gd name="T26" fmla="*/ 22 w 167"/>
                <a:gd name="T27" fmla="*/ 45 h 166"/>
                <a:gd name="T28" fmla="*/ 12 w 167"/>
                <a:gd name="T29" fmla="*/ 58 h 166"/>
                <a:gd name="T30" fmla="*/ 83 w 167"/>
                <a:gd name="T31" fmla="*/ 0 h 166"/>
                <a:gd name="T32" fmla="*/ 83 w 167"/>
                <a:gd name="T33" fmla="*/ 0 h 166"/>
                <a:gd name="T34" fmla="*/ 0 w 167"/>
                <a:gd name="T35" fmla="*/ 80 h 166"/>
                <a:gd name="T36" fmla="*/ 0 w 167"/>
                <a:gd name="T37" fmla="*/ 83 h 166"/>
                <a:gd name="T38" fmla="*/ 23 w 167"/>
                <a:gd name="T39" fmla="*/ 140 h 166"/>
                <a:gd name="T40" fmla="*/ 80 w 167"/>
                <a:gd name="T41" fmla="*/ 166 h 166"/>
                <a:gd name="T42" fmla="*/ 83 w 167"/>
                <a:gd name="T43" fmla="*/ 166 h 166"/>
                <a:gd name="T44" fmla="*/ 83 w 167"/>
                <a:gd name="T45" fmla="*/ 166 h 166"/>
                <a:gd name="T46" fmla="*/ 83 w 167"/>
                <a:gd name="T47" fmla="*/ 166 h 166"/>
                <a:gd name="T48" fmla="*/ 138 w 167"/>
                <a:gd name="T49" fmla="*/ 146 h 166"/>
                <a:gd name="T50" fmla="*/ 138 w 167"/>
                <a:gd name="T51" fmla="*/ 145 h 166"/>
                <a:gd name="T52" fmla="*/ 138 w 167"/>
                <a:gd name="T53" fmla="*/ 145 h 166"/>
                <a:gd name="T54" fmla="*/ 139 w 167"/>
                <a:gd name="T55" fmla="*/ 145 h 166"/>
                <a:gd name="T56" fmla="*/ 140 w 167"/>
                <a:gd name="T57" fmla="*/ 144 h 166"/>
                <a:gd name="T58" fmla="*/ 140 w 167"/>
                <a:gd name="T59" fmla="*/ 144 h 166"/>
                <a:gd name="T60" fmla="*/ 167 w 167"/>
                <a:gd name="T61" fmla="*/ 86 h 166"/>
                <a:gd name="T62" fmla="*/ 167 w 167"/>
                <a:gd name="T63" fmla="*/ 83 h 166"/>
                <a:gd name="T64" fmla="*/ 144 w 167"/>
                <a:gd name="T65" fmla="*/ 26 h 166"/>
                <a:gd name="T66" fmla="*/ 86 w 167"/>
                <a:gd name="T67" fmla="*/ 0 h 166"/>
                <a:gd name="T68" fmla="*/ 86 w 167"/>
                <a:gd name="T69" fmla="*/ 0 h 166"/>
                <a:gd name="T70" fmla="*/ 83 w 167"/>
                <a:gd name="T71" fmla="*/ 0 h 166"/>
                <a:gd name="T72" fmla="*/ 83 w 167"/>
                <a:gd name="T7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7" h="166">
                  <a:moveTo>
                    <a:pt x="12" y="58"/>
                  </a:moveTo>
                  <a:cubicBezTo>
                    <a:pt x="16" y="47"/>
                    <a:pt x="22" y="36"/>
                    <a:pt x="31" y="28"/>
                  </a:cubicBezTo>
                  <a:cubicBezTo>
                    <a:pt x="46" y="14"/>
                    <a:pt x="64" y="7"/>
                    <a:pt x="83" y="7"/>
                  </a:cubicBezTo>
                  <a:cubicBezTo>
                    <a:pt x="84" y="7"/>
                    <a:pt x="85" y="7"/>
                    <a:pt x="86" y="7"/>
                  </a:cubicBezTo>
                  <a:cubicBezTo>
                    <a:pt x="106" y="8"/>
                    <a:pt x="125" y="16"/>
                    <a:pt x="139" y="31"/>
                  </a:cubicBezTo>
                  <a:cubicBezTo>
                    <a:pt x="152" y="46"/>
                    <a:pt x="160" y="65"/>
                    <a:pt x="159" y="86"/>
                  </a:cubicBezTo>
                  <a:cubicBezTo>
                    <a:pt x="159" y="86"/>
                    <a:pt x="159" y="86"/>
                    <a:pt x="159" y="86"/>
                  </a:cubicBezTo>
                  <a:cubicBezTo>
                    <a:pt x="159" y="100"/>
                    <a:pt x="154" y="114"/>
                    <a:pt x="146" y="126"/>
                  </a:cubicBezTo>
                  <a:cubicBezTo>
                    <a:pt x="148" y="119"/>
                    <a:pt x="150" y="111"/>
                    <a:pt x="150" y="103"/>
                  </a:cubicBezTo>
                  <a:cubicBezTo>
                    <a:pt x="150" y="103"/>
                    <a:pt x="150" y="103"/>
                    <a:pt x="150" y="103"/>
                  </a:cubicBezTo>
                  <a:cubicBezTo>
                    <a:pt x="151" y="83"/>
                    <a:pt x="143" y="64"/>
                    <a:pt x="130" y="49"/>
                  </a:cubicBezTo>
                  <a:cubicBezTo>
                    <a:pt x="116" y="34"/>
                    <a:pt x="97" y="26"/>
                    <a:pt x="77" y="25"/>
                  </a:cubicBezTo>
                  <a:cubicBezTo>
                    <a:pt x="76" y="25"/>
                    <a:pt x="75" y="25"/>
                    <a:pt x="74" y="25"/>
                  </a:cubicBezTo>
                  <a:cubicBezTo>
                    <a:pt x="55" y="25"/>
                    <a:pt x="37" y="32"/>
                    <a:pt x="22" y="45"/>
                  </a:cubicBezTo>
                  <a:cubicBezTo>
                    <a:pt x="18" y="49"/>
                    <a:pt x="15" y="53"/>
                    <a:pt x="12" y="58"/>
                  </a:cubicBezTo>
                  <a:moveTo>
                    <a:pt x="83" y="0"/>
                  </a:moveTo>
                  <a:cubicBezTo>
                    <a:pt x="83" y="0"/>
                    <a:pt x="83" y="0"/>
                    <a:pt x="83" y="0"/>
                  </a:cubicBezTo>
                  <a:cubicBezTo>
                    <a:pt x="39" y="0"/>
                    <a:pt x="2" y="35"/>
                    <a:pt x="0" y="80"/>
                  </a:cubicBezTo>
                  <a:cubicBezTo>
                    <a:pt x="0" y="81"/>
                    <a:pt x="0" y="82"/>
                    <a:pt x="0" y="83"/>
                  </a:cubicBezTo>
                  <a:cubicBezTo>
                    <a:pt x="0" y="104"/>
                    <a:pt x="8" y="125"/>
                    <a:pt x="23" y="140"/>
                  </a:cubicBezTo>
                  <a:cubicBezTo>
                    <a:pt x="38" y="156"/>
                    <a:pt x="58" y="166"/>
                    <a:pt x="80" y="166"/>
                  </a:cubicBezTo>
                  <a:cubicBezTo>
                    <a:pt x="81" y="166"/>
                    <a:pt x="82" y="166"/>
                    <a:pt x="83" y="166"/>
                  </a:cubicBezTo>
                  <a:cubicBezTo>
                    <a:pt x="83" y="166"/>
                    <a:pt x="83" y="166"/>
                    <a:pt x="83" y="166"/>
                  </a:cubicBezTo>
                  <a:cubicBezTo>
                    <a:pt x="83" y="166"/>
                    <a:pt x="83" y="166"/>
                    <a:pt x="83" y="166"/>
                  </a:cubicBezTo>
                  <a:cubicBezTo>
                    <a:pt x="104" y="166"/>
                    <a:pt x="123" y="159"/>
                    <a:pt x="138" y="146"/>
                  </a:cubicBezTo>
                  <a:cubicBezTo>
                    <a:pt x="138" y="146"/>
                    <a:pt x="138" y="146"/>
                    <a:pt x="138" y="145"/>
                  </a:cubicBezTo>
                  <a:cubicBezTo>
                    <a:pt x="138" y="145"/>
                    <a:pt x="138" y="145"/>
                    <a:pt x="138" y="145"/>
                  </a:cubicBezTo>
                  <a:cubicBezTo>
                    <a:pt x="139" y="145"/>
                    <a:pt x="139" y="145"/>
                    <a:pt x="139" y="145"/>
                  </a:cubicBezTo>
                  <a:cubicBezTo>
                    <a:pt x="139" y="145"/>
                    <a:pt x="140" y="144"/>
                    <a:pt x="140" y="144"/>
                  </a:cubicBezTo>
                  <a:cubicBezTo>
                    <a:pt x="140" y="144"/>
                    <a:pt x="140" y="144"/>
                    <a:pt x="140" y="144"/>
                  </a:cubicBezTo>
                  <a:cubicBezTo>
                    <a:pt x="156" y="129"/>
                    <a:pt x="166" y="108"/>
                    <a:pt x="167" y="86"/>
                  </a:cubicBezTo>
                  <a:cubicBezTo>
                    <a:pt x="167" y="85"/>
                    <a:pt x="167" y="84"/>
                    <a:pt x="167" y="83"/>
                  </a:cubicBezTo>
                  <a:cubicBezTo>
                    <a:pt x="167" y="62"/>
                    <a:pt x="159" y="42"/>
                    <a:pt x="144" y="26"/>
                  </a:cubicBezTo>
                  <a:cubicBezTo>
                    <a:pt x="129" y="10"/>
                    <a:pt x="108" y="1"/>
                    <a:pt x="86" y="0"/>
                  </a:cubicBezTo>
                  <a:cubicBezTo>
                    <a:pt x="86" y="0"/>
                    <a:pt x="86" y="0"/>
                    <a:pt x="86" y="0"/>
                  </a:cubicBezTo>
                  <a:cubicBezTo>
                    <a:pt x="85" y="0"/>
                    <a:pt x="84" y="0"/>
                    <a:pt x="83" y="0"/>
                  </a:cubicBezTo>
                  <a:cubicBezTo>
                    <a:pt x="83" y="0"/>
                    <a:pt x="83" y="0"/>
                    <a:pt x="83" y="0"/>
                  </a:cubicBezTo>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60" name="Freeform 270"/>
            <p:cNvSpPr>
              <a:spLocks noEditPoints="1"/>
            </p:cNvSpPr>
            <p:nvPr/>
          </p:nvSpPr>
          <p:spPr bwMode="auto">
            <a:xfrm>
              <a:off x="2848995" y="3460750"/>
              <a:ext cx="933450" cy="928688"/>
            </a:xfrm>
            <a:custGeom>
              <a:avLst/>
              <a:gdLst>
                <a:gd name="T0" fmla="*/ 83 w 167"/>
                <a:gd name="T1" fmla="*/ 166 h 166"/>
                <a:gd name="T2" fmla="*/ 83 w 167"/>
                <a:gd name="T3" fmla="*/ 166 h 166"/>
                <a:gd name="T4" fmla="*/ 83 w 167"/>
                <a:gd name="T5" fmla="*/ 166 h 166"/>
                <a:gd name="T6" fmla="*/ 83 w 167"/>
                <a:gd name="T7" fmla="*/ 166 h 166"/>
                <a:gd name="T8" fmla="*/ 138 w 167"/>
                <a:gd name="T9" fmla="*/ 146 h 166"/>
                <a:gd name="T10" fmla="*/ 83 w 167"/>
                <a:gd name="T11" fmla="*/ 166 h 166"/>
                <a:gd name="T12" fmla="*/ 138 w 167"/>
                <a:gd name="T13" fmla="*/ 146 h 166"/>
                <a:gd name="T14" fmla="*/ 138 w 167"/>
                <a:gd name="T15" fmla="*/ 145 h 166"/>
                <a:gd name="T16" fmla="*/ 138 w 167"/>
                <a:gd name="T17" fmla="*/ 145 h 166"/>
                <a:gd name="T18" fmla="*/ 138 w 167"/>
                <a:gd name="T19" fmla="*/ 145 h 166"/>
                <a:gd name="T20" fmla="*/ 140 w 167"/>
                <a:gd name="T21" fmla="*/ 144 h 166"/>
                <a:gd name="T22" fmla="*/ 139 w 167"/>
                <a:gd name="T23" fmla="*/ 145 h 166"/>
                <a:gd name="T24" fmla="*/ 140 w 167"/>
                <a:gd name="T25" fmla="*/ 144 h 166"/>
                <a:gd name="T26" fmla="*/ 86 w 167"/>
                <a:gd name="T27" fmla="*/ 0 h 166"/>
                <a:gd name="T28" fmla="*/ 86 w 167"/>
                <a:gd name="T29" fmla="*/ 0 h 166"/>
                <a:gd name="T30" fmla="*/ 144 w 167"/>
                <a:gd name="T31" fmla="*/ 26 h 166"/>
                <a:gd name="T32" fmla="*/ 167 w 167"/>
                <a:gd name="T33" fmla="*/ 83 h 166"/>
                <a:gd name="T34" fmla="*/ 144 w 167"/>
                <a:gd name="T35" fmla="*/ 26 h 166"/>
                <a:gd name="T36" fmla="*/ 86 w 167"/>
                <a:gd name="T37" fmla="*/ 0 h 166"/>
                <a:gd name="T38" fmla="*/ 86 w 167"/>
                <a:gd name="T39" fmla="*/ 0 h 166"/>
                <a:gd name="T40" fmla="*/ 83 w 167"/>
                <a:gd name="T41" fmla="*/ 0 h 166"/>
                <a:gd name="T42" fmla="*/ 0 w 167"/>
                <a:gd name="T43" fmla="*/ 80 h 166"/>
                <a:gd name="T44" fmla="*/ 0 w 167"/>
                <a:gd name="T45" fmla="*/ 83 h 166"/>
                <a:gd name="T46" fmla="*/ 0 w 167"/>
                <a:gd name="T47" fmla="*/ 80 h 166"/>
                <a:gd name="T48" fmla="*/ 83 w 167"/>
                <a:gd name="T49" fmla="*/ 0 h 166"/>
                <a:gd name="T50" fmla="*/ 83 w 167"/>
                <a:gd name="T51" fmla="*/ 0 h 166"/>
                <a:gd name="T52" fmla="*/ 83 w 167"/>
                <a:gd name="T53" fmla="*/ 0 h 166"/>
                <a:gd name="T54" fmla="*/ 83 w 167"/>
                <a:gd name="T55" fmla="*/ 0 h 166"/>
                <a:gd name="T56" fmla="*/ 83 w 167"/>
                <a:gd name="T5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7" h="166">
                  <a:moveTo>
                    <a:pt x="83" y="166"/>
                  </a:moveTo>
                  <a:cubicBezTo>
                    <a:pt x="83" y="166"/>
                    <a:pt x="83" y="166"/>
                    <a:pt x="83" y="166"/>
                  </a:cubicBezTo>
                  <a:cubicBezTo>
                    <a:pt x="83" y="166"/>
                    <a:pt x="83" y="166"/>
                    <a:pt x="83" y="166"/>
                  </a:cubicBezTo>
                  <a:cubicBezTo>
                    <a:pt x="83" y="166"/>
                    <a:pt x="83" y="166"/>
                    <a:pt x="83" y="166"/>
                  </a:cubicBezTo>
                  <a:moveTo>
                    <a:pt x="138" y="146"/>
                  </a:moveTo>
                  <a:cubicBezTo>
                    <a:pt x="123" y="159"/>
                    <a:pt x="104" y="166"/>
                    <a:pt x="83" y="166"/>
                  </a:cubicBezTo>
                  <a:cubicBezTo>
                    <a:pt x="104" y="166"/>
                    <a:pt x="123" y="159"/>
                    <a:pt x="138" y="146"/>
                  </a:cubicBezTo>
                  <a:moveTo>
                    <a:pt x="138" y="145"/>
                  </a:moveTo>
                  <a:cubicBezTo>
                    <a:pt x="138" y="145"/>
                    <a:pt x="138" y="145"/>
                    <a:pt x="138" y="145"/>
                  </a:cubicBezTo>
                  <a:cubicBezTo>
                    <a:pt x="138" y="145"/>
                    <a:pt x="138" y="145"/>
                    <a:pt x="138" y="145"/>
                  </a:cubicBezTo>
                  <a:moveTo>
                    <a:pt x="140" y="144"/>
                  </a:moveTo>
                  <a:cubicBezTo>
                    <a:pt x="140" y="144"/>
                    <a:pt x="139" y="145"/>
                    <a:pt x="139" y="145"/>
                  </a:cubicBezTo>
                  <a:cubicBezTo>
                    <a:pt x="139" y="145"/>
                    <a:pt x="140" y="144"/>
                    <a:pt x="140" y="144"/>
                  </a:cubicBezTo>
                  <a:moveTo>
                    <a:pt x="86" y="0"/>
                  </a:moveTo>
                  <a:cubicBezTo>
                    <a:pt x="86" y="0"/>
                    <a:pt x="86" y="0"/>
                    <a:pt x="86" y="0"/>
                  </a:cubicBezTo>
                  <a:cubicBezTo>
                    <a:pt x="108" y="1"/>
                    <a:pt x="129" y="10"/>
                    <a:pt x="144" y="26"/>
                  </a:cubicBezTo>
                  <a:cubicBezTo>
                    <a:pt x="159" y="42"/>
                    <a:pt x="167" y="62"/>
                    <a:pt x="167" y="83"/>
                  </a:cubicBezTo>
                  <a:cubicBezTo>
                    <a:pt x="167" y="62"/>
                    <a:pt x="159" y="42"/>
                    <a:pt x="144" y="26"/>
                  </a:cubicBezTo>
                  <a:cubicBezTo>
                    <a:pt x="129" y="10"/>
                    <a:pt x="108" y="1"/>
                    <a:pt x="86" y="0"/>
                  </a:cubicBezTo>
                  <a:cubicBezTo>
                    <a:pt x="86" y="0"/>
                    <a:pt x="86" y="0"/>
                    <a:pt x="86" y="0"/>
                  </a:cubicBezTo>
                  <a:moveTo>
                    <a:pt x="83" y="0"/>
                  </a:moveTo>
                  <a:cubicBezTo>
                    <a:pt x="39" y="0"/>
                    <a:pt x="2" y="35"/>
                    <a:pt x="0" y="80"/>
                  </a:cubicBezTo>
                  <a:cubicBezTo>
                    <a:pt x="0" y="81"/>
                    <a:pt x="0" y="82"/>
                    <a:pt x="0" y="83"/>
                  </a:cubicBezTo>
                  <a:cubicBezTo>
                    <a:pt x="0" y="82"/>
                    <a:pt x="0" y="81"/>
                    <a:pt x="0" y="80"/>
                  </a:cubicBezTo>
                  <a:cubicBezTo>
                    <a:pt x="2" y="35"/>
                    <a:pt x="39" y="0"/>
                    <a:pt x="83" y="0"/>
                  </a:cubicBezTo>
                  <a:moveTo>
                    <a:pt x="83" y="0"/>
                  </a:moveTo>
                  <a:cubicBezTo>
                    <a:pt x="83" y="0"/>
                    <a:pt x="83" y="0"/>
                    <a:pt x="83" y="0"/>
                  </a:cubicBezTo>
                  <a:cubicBezTo>
                    <a:pt x="83" y="0"/>
                    <a:pt x="83" y="0"/>
                    <a:pt x="83" y="0"/>
                  </a:cubicBezTo>
                  <a:cubicBezTo>
                    <a:pt x="83" y="0"/>
                    <a:pt x="83" y="0"/>
                    <a:pt x="83" y="0"/>
                  </a:cubicBezTo>
                </a:path>
              </a:pathLst>
            </a:custGeom>
            <a:solidFill>
              <a:srgbClr val="595E6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61" name="Freeform 271"/>
            <p:cNvSpPr/>
            <p:nvPr/>
          </p:nvSpPr>
          <p:spPr bwMode="auto">
            <a:xfrm>
              <a:off x="2915670" y="3500438"/>
              <a:ext cx="827088" cy="665163"/>
            </a:xfrm>
            <a:custGeom>
              <a:avLst/>
              <a:gdLst>
                <a:gd name="T0" fmla="*/ 71 w 148"/>
                <a:gd name="T1" fmla="*/ 0 h 119"/>
                <a:gd name="T2" fmla="*/ 19 w 148"/>
                <a:gd name="T3" fmla="*/ 21 h 119"/>
                <a:gd name="T4" fmla="*/ 0 w 148"/>
                <a:gd name="T5" fmla="*/ 51 h 119"/>
                <a:gd name="T6" fmla="*/ 10 w 148"/>
                <a:gd name="T7" fmla="*/ 38 h 119"/>
                <a:gd name="T8" fmla="*/ 62 w 148"/>
                <a:gd name="T9" fmla="*/ 18 h 119"/>
                <a:gd name="T10" fmla="*/ 65 w 148"/>
                <a:gd name="T11" fmla="*/ 18 h 119"/>
                <a:gd name="T12" fmla="*/ 118 w 148"/>
                <a:gd name="T13" fmla="*/ 42 h 119"/>
                <a:gd name="T14" fmla="*/ 138 w 148"/>
                <a:gd name="T15" fmla="*/ 96 h 119"/>
                <a:gd name="T16" fmla="*/ 138 w 148"/>
                <a:gd name="T17" fmla="*/ 96 h 119"/>
                <a:gd name="T18" fmla="*/ 134 w 148"/>
                <a:gd name="T19" fmla="*/ 119 h 119"/>
                <a:gd name="T20" fmla="*/ 147 w 148"/>
                <a:gd name="T21" fmla="*/ 79 h 119"/>
                <a:gd name="T22" fmla="*/ 147 w 148"/>
                <a:gd name="T23" fmla="*/ 79 h 119"/>
                <a:gd name="T24" fmla="*/ 127 w 148"/>
                <a:gd name="T25" fmla="*/ 24 h 119"/>
                <a:gd name="T26" fmla="*/ 74 w 148"/>
                <a:gd name="T27" fmla="*/ 0 h 119"/>
                <a:gd name="T28" fmla="*/ 71 w 148"/>
                <a:gd name="T2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19">
                  <a:moveTo>
                    <a:pt x="71" y="0"/>
                  </a:moveTo>
                  <a:cubicBezTo>
                    <a:pt x="52" y="0"/>
                    <a:pt x="34" y="7"/>
                    <a:pt x="19" y="21"/>
                  </a:cubicBezTo>
                  <a:cubicBezTo>
                    <a:pt x="10" y="29"/>
                    <a:pt x="4" y="40"/>
                    <a:pt x="0" y="51"/>
                  </a:cubicBezTo>
                  <a:cubicBezTo>
                    <a:pt x="3" y="46"/>
                    <a:pt x="6" y="42"/>
                    <a:pt x="10" y="38"/>
                  </a:cubicBezTo>
                  <a:cubicBezTo>
                    <a:pt x="25" y="25"/>
                    <a:pt x="43" y="18"/>
                    <a:pt x="62" y="18"/>
                  </a:cubicBezTo>
                  <a:cubicBezTo>
                    <a:pt x="63" y="18"/>
                    <a:pt x="64" y="18"/>
                    <a:pt x="65" y="18"/>
                  </a:cubicBezTo>
                  <a:cubicBezTo>
                    <a:pt x="85" y="19"/>
                    <a:pt x="104" y="27"/>
                    <a:pt x="118" y="42"/>
                  </a:cubicBezTo>
                  <a:cubicBezTo>
                    <a:pt x="131" y="57"/>
                    <a:pt x="139" y="76"/>
                    <a:pt x="138" y="96"/>
                  </a:cubicBezTo>
                  <a:cubicBezTo>
                    <a:pt x="138" y="96"/>
                    <a:pt x="138" y="96"/>
                    <a:pt x="138" y="96"/>
                  </a:cubicBezTo>
                  <a:cubicBezTo>
                    <a:pt x="138" y="104"/>
                    <a:pt x="136" y="112"/>
                    <a:pt x="134" y="119"/>
                  </a:cubicBezTo>
                  <a:cubicBezTo>
                    <a:pt x="142" y="107"/>
                    <a:pt x="147" y="93"/>
                    <a:pt x="147" y="79"/>
                  </a:cubicBezTo>
                  <a:cubicBezTo>
                    <a:pt x="147" y="79"/>
                    <a:pt x="147" y="79"/>
                    <a:pt x="147" y="79"/>
                  </a:cubicBezTo>
                  <a:cubicBezTo>
                    <a:pt x="148" y="58"/>
                    <a:pt x="140" y="39"/>
                    <a:pt x="127" y="24"/>
                  </a:cubicBezTo>
                  <a:cubicBezTo>
                    <a:pt x="113" y="9"/>
                    <a:pt x="94" y="1"/>
                    <a:pt x="74" y="0"/>
                  </a:cubicBezTo>
                  <a:cubicBezTo>
                    <a:pt x="73" y="0"/>
                    <a:pt x="72" y="0"/>
                    <a:pt x="71" y="0"/>
                  </a:cubicBezTo>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62" name="Freeform 272"/>
            <p:cNvSpPr/>
            <p:nvPr/>
          </p:nvSpPr>
          <p:spPr bwMode="auto">
            <a:xfrm>
              <a:off x="2804545" y="3405188"/>
              <a:ext cx="1022350" cy="536575"/>
            </a:xfrm>
            <a:custGeom>
              <a:avLst/>
              <a:gdLst>
                <a:gd name="T0" fmla="*/ 8 w 183"/>
                <a:gd name="T1" fmla="*/ 90 h 96"/>
                <a:gd name="T2" fmla="*/ 94 w 183"/>
                <a:gd name="T3" fmla="*/ 10 h 96"/>
                <a:gd name="T4" fmla="*/ 152 w 183"/>
                <a:gd name="T5" fmla="*/ 36 h 96"/>
                <a:gd name="T6" fmla="*/ 175 w 183"/>
                <a:gd name="T7" fmla="*/ 96 h 96"/>
                <a:gd name="T8" fmla="*/ 183 w 183"/>
                <a:gd name="T9" fmla="*/ 96 h 96"/>
                <a:gd name="T10" fmla="*/ 183 w 183"/>
                <a:gd name="T11" fmla="*/ 96 h 96"/>
                <a:gd name="T12" fmla="*/ 158 w 183"/>
                <a:gd name="T13" fmla="*/ 31 h 96"/>
                <a:gd name="T14" fmla="*/ 94 w 183"/>
                <a:gd name="T15" fmla="*/ 2 h 96"/>
                <a:gd name="T16" fmla="*/ 0 w 183"/>
                <a:gd name="T17" fmla="*/ 90 h 96"/>
                <a:gd name="T18" fmla="*/ 8 w 183"/>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96">
                  <a:moveTo>
                    <a:pt x="8" y="90"/>
                  </a:moveTo>
                  <a:cubicBezTo>
                    <a:pt x="10" y="44"/>
                    <a:pt x="48" y="8"/>
                    <a:pt x="94" y="10"/>
                  </a:cubicBezTo>
                  <a:cubicBezTo>
                    <a:pt x="116" y="11"/>
                    <a:pt x="137" y="20"/>
                    <a:pt x="152" y="36"/>
                  </a:cubicBezTo>
                  <a:cubicBezTo>
                    <a:pt x="167" y="52"/>
                    <a:pt x="175" y="74"/>
                    <a:pt x="175" y="96"/>
                  </a:cubicBezTo>
                  <a:cubicBezTo>
                    <a:pt x="183" y="96"/>
                    <a:pt x="183" y="96"/>
                    <a:pt x="183" y="96"/>
                  </a:cubicBezTo>
                  <a:cubicBezTo>
                    <a:pt x="183" y="96"/>
                    <a:pt x="183" y="96"/>
                    <a:pt x="183" y="96"/>
                  </a:cubicBezTo>
                  <a:cubicBezTo>
                    <a:pt x="183" y="72"/>
                    <a:pt x="175" y="48"/>
                    <a:pt x="158" y="31"/>
                  </a:cubicBezTo>
                  <a:cubicBezTo>
                    <a:pt x="141" y="13"/>
                    <a:pt x="119" y="3"/>
                    <a:pt x="94" y="2"/>
                  </a:cubicBezTo>
                  <a:cubicBezTo>
                    <a:pt x="44" y="0"/>
                    <a:pt x="2" y="40"/>
                    <a:pt x="0" y="90"/>
                  </a:cubicBezTo>
                  <a:cubicBezTo>
                    <a:pt x="8" y="90"/>
                    <a:pt x="8" y="90"/>
                    <a:pt x="8" y="90"/>
                  </a:cubicBezTo>
                  <a:close/>
                </a:path>
              </a:pathLst>
            </a:custGeom>
            <a:solidFill>
              <a:srgbClr val="474F5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63" name="Freeform 273"/>
            <p:cNvSpPr/>
            <p:nvPr/>
          </p:nvSpPr>
          <p:spPr bwMode="auto">
            <a:xfrm>
              <a:off x="2771208" y="4205288"/>
              <a:ext cx="239713" cy="228600"/>
            </a:xfrm>
            <a:custGeom>
              <a:avLst/>
              <a:gdLst>
                <a:gd name="T0" fmla="*/ 23 w 43"/>
                <a:gd name="T1" fmla="*/ 37 h 41"/>
                <a:gd name="T2" fmla="*/ 39 w 43"/>
                <a:gd name="T3" fmla="*/ 22 h 41"/>
                <a:gd name="T4" fmla="*/ 43 w 43"/>
                <a:gd name="T5" fmla="*/ 13 h 41"/>
                <a:gd name="T6" fmla="*/ 37 w 43"/>
                <a:gd name="T7" fmla="*/ 7 h 41"/>
                <a:gd name="T8" fmla="*/ 31 w 43"/>
                <a:gd name="T9" fmla="*/ 0 h 41"/>
                <a:gd name="T10" fmla="*/ 22 w 43"/>
                <a:gd name="T11" fmla="*/ 4 h 41"/>
                <a:gd name="T12" fmla="*/ 6 w 43"/>
                <a:gd name="T13" fmla="*/ 18 h 41"/>
                <a:gd name="T14" fmla="*/ 7 w 43"/>
                <a:gd name="T15" fmla="*/ 34 h 41"/>
                <a:gd name="T16" fmla="*/ 7 w 43"/>
                <a:gd name="T17" fmla="*/ 34 h 41"/>
                <a:gd name="T18" fmla="*/ 23 w 43"/>
                <a:gd name="T19"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1">
                  <a:moveTo>
                    <a:pt x="23" y="37"/>
                  </a:moveTo>
                  <a:cubicBezTo>
                    <a:pt x="28" y="32"/>
                    <a:pt x="34" y="27"/>
                    <a:pt x="39" y="22"/>
                  </a:cubicBezTo>
                  <a:cubicBezTo>
                    <a:pt x="41" y="19"/>
                    <a:pt x="43" y="16"/>
                    <a:pt x="43" y="13"/>
                  </a:cubicBezTo>
                  <a:cubicBezTo>
                    <a:pt x="41" y="11"/>
                    <a:pt x="39" y="9"/>
                    <a:pt x="37" y="7"/>
                  </a:cubicBezTo>
                  <a:cubicBezTo>
                    <a:pt x="35" y="5"/>
                    <a:pt x="33" y="3"/>
                    <a:pt x="31" y="0"/>
                  </a:cubicBezTo>
                  <a:cubicBezTo>
                    <a:pt x="28" y="0"/>
                    <a:pt x="25" y="1"/>
                    <a:pt x="22" y="4"/>
                  </a:cubicBezTo>
                  <a:cubicBezTo>
                    <a:pt x="17" y="8"/>
                    <a:pt x="11" y="13"/>
                    <a:pt x="6" y="18"/>
                  </a:cubicBezTo>
                  <a:cubicBezTo>
                    <a:pt x="0" y="23"/>
                    <a:pt x="2" y="29"/>
                    <a:pt x="7" y="34"/>
                  </a:cubicBezTo>
                  <a:cubicBezTo>
                    <a:pt x="7" y="34"/>
                    <a:pt x="7" y="34"/>
                    <a:pt x="7" y="34"/>
                  </a:cubicBezTo>
                  <a:cubicBezTo>
                    <a:pt x="12" y="39"/>
                    <a:pt x="18" y="41"/>
                    <a:pt x="23" y="37"/>
                  </a:cubicBezTo>
                  <a:close/>
                </a:path>
              </a:pathLst>
            </a:custGeom>
            <a:solidFill>
              <a:srgbClr val="30363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64" name="Freeform 274"/>
            <p:cNvSpPr/>
            <p:nvPr/>
          </p:nvSpPr>
          <p:spPr bwMode="auto">
            <a:xfrm>
              <a:off x="2217170" y="4373563"/>
              <a:ext cx="576263" cy="541338"/>
            </a:xfrm>
            <a:custGeom>
              <a:avLst/>
              <a:gdLst>
                <a:gd name="T0" fmla="*/ 15 w 103"/>
                <a:gd name="T1" fmla="*/ 92 h 97"/>
                <a:gd name="T2" fmla="*/ 103 w 103"/>
                <a:gd name="T3" fmla="*/ 10 h 97"/>
                <a:gd name="T4" fmla="*/ 101 w 103"/>
                <a:gd name="T5" fmla="*/ 9 h 97"/>
                <a:gd name="T6" fmla="*/ 101 w 103"/>
                <a:gd name="T7" fmla="*/ 9 h 97"/>
                <a:gd name="T8" fmla="*/ 94 w 103"/>
                <a:gd name="T9" fmla="*/ 0 h 97"/>
                <a:gd name="T10" fmla="*/ 6 w 103"/>
                <a:gd name="T11" fmla="*/ 82 h 97"/>
                <a:gd name="T12" fmla="*/ 3 w 103"/>
                <a:gd name="T13" fmla="*/ 95 h 97"/>
                <a:gd name="T14" fmla="*/ 3 w 103"/>
                <a:gd name="T15" fmla="*/ 95 h 97"/>
                <a:gd name="T16" fmla="*/ 15 w 103"/>
                <a:gd name="T17" fmla="*/ 9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97">
                  <a:moveTo>
                    <a:pt x="15" y="92"/>
                  </a:moveTo>
                  <a:cubicBezTo>
                    <a:pt x="103" y="10"/>
                    <a:pt x="103" y="10"/>
                    <a:pt x="103" y="10"/>
                  </a:cubicBezTo>
                  <a:cubicBezTo>
                    <a:pt x="102" y="10"/>
                    <a:pt x="102" y="9"/>
                    <a:pt x="101" y="9"/>
                  </a:cubicBezTo>
                  <a:cubicBezTo>
                    <a:pt x="101" y="9"/>
                    <a:pt x="101" y="9"/>
                    <a:pt x="101" y="9"/>
                  </a:cubicBezTo>
                  <a:cubicBezTo>
                    <a:pt x="98" y="6"/>
                    <a:pt x="96" y="2"/>
                    <a:pt x="94" y="0"/>
                  </a:cubicBezTo>
                  <a:cubicBezTo>
                    <a:pt x="6" y="82"/>
                    <a:pt x="6" y="82"/>
                    <a:pt x="6" y="82"/>
                  </a:cubicBezTo>
                  <a:cubicBezTo>
                    <a:pt x="2" y="86"/>
                    <a:pt x="0" y="92"/>
                    <a:pt x="3" y="95"/>
                  </a:cubicBezTo>
                  <a:cubicBezTo>
                    <a:pt x="3" y="95"/>
                    <a:pt x="3" y="95"/>
                    <a:pt x="3" y="95"/>
                  </a:cubicBezTo>
                  <a:cubicBezTo>
                    <a:pt x="5" y="97"/>
                    <a:pt x="11" y="96"/>
                    <a:pt x="15" y="92"/>
                  </a:cubicBezTo>
                  <a:close/>
                </a:path>
              </a:pathLst>
            </a:custGeom>
            <a:solidFill>
              <a:srgbClr val="F36C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grpSp>
      <p:sp>
        <p:nvSpPr>
          <p:cNvPr id="65" name="矩形 64"/>
          <p:cNvSpPr/>
          <p:nvPr/>
        </p:nvSpPr>
        <p:spPr>
          <a:xfrm>
            <a:off x="1210339" y="3508169"/>
            <a:ext cx="1228620" cy="954107"/>
          </a:xfrm>
          <a:prstGeom prst="rect">
            <a:avLst/>
          </a:prstGeom>
          <a:noFill/>
        </p:spPr>
        <p:txBody>
          <a:bodyPr wrap="square" rtlCol="0">
            <a:spAutoFit/>
          </a:bodyPr>
          <a:lstStyle/>
          <a:p>
            <a:pPr lvl="0" algn="ctr">
              <a:defRPr/>
            </a:pPr>
            <a:r>
              <a:rPr lang="zh-CN" altLang="en-US" sz="2800" b="1">
                <a:solidFill>
                  <a:schemeClr val="accent2"/>
                </a:solidFill>
                <a:latin typeface="微软雅黑" panose="020B0503020204020204" pitchFamily="34" charset="-122"/>
                <a:ea typeface="微软雅黑" panose="020B0503020204020204" pitchFamily="34" charset="-122"/>
                <a:cs typeface="+mn-ea"/>
                <a:sym typeface="+mn-lt"/>
              </a:rPr>
              <a:t>检查考核</a:t>
            </a:r>
            <a:endParaRPr kumimoji="0" lang="zh-CN" altLang="en-US" sz="2800" b="1" i="0" u="none" strike="noStrike" kern="1200" cap="none" spc="0" normalizeH="0" baseline="0" noProof="0">
              <a:ln>
                <a:noFill/>
              </a:ln>
              <a:solidFill>
                <a:schemeClr val="accent2"/>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6" name="矩形 65"/>
          <p:cNvSpPr/>
          <p:nvPr/>
        </p:nvSpPr>
        <p:spPr bwMode="auto">
          <a:xfrm>
            <a:off x="4635634" y="1838500"/>
            <a:ext cx="1044672" cy="112876"/>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67" name="Freeform 6"/>
          <p:cNvSpPr/>
          <p:nvPr/>
        </p:nvSpPr>
        <p:spPr bwMode="auto">
          <a:xfrm>
            <a:off x="2247109" y="2334123"/>
            <a:ext cx="463645" cy="405847"/>
          </a:xfrm>
          <a:custGeom>
            <a:avLst/>
            <a:gdLst>
              <a:gd name="T0" fmla="*/ 44 w 957"/>
              <a:gd name="T1" fmla="*/ 606 h 835"/>
              <a:gd name="T2" fmla="*/ 102 w 957"/>
              <a:gd name="T3" fmla="*/ 547 h 835"/>
              <a:gd name="T4" fmla="*/ 546 w 957"/>
              <a:gd name="T5" fmla="*/ 632 h 835"/>
              <a:gd name="T6" fmla="*/ 281 w 957"/>
              <a:gd name="T7" fmla="*/ 365 h 835"/>
              <a:gd name="T8" fmla="*/ 209 w 957"/>
              <a:gd name="T9" fmla="*/ 439 h 835"/>
              <a:gd name="T10" fmla="*/ 96 w 957"/>
              <a:gd name="T11" fmla="*/ 328 h 835"/>
              <a:gd name="T12" fmla="*/ 295 w 957"/>
              <a:gd name="T13" fmla="*/ 126 h 835"/>
              <a:gd name="T14" fmla="*/ 422 w 957"/>
              <a:gd name="T15" fmla="*/ 103 h 835"/>
              <a:gd name="T16" fmla="*/ 479 w 957"/>
              <a:gd name="T17" fmla="*/ 161 h 835"/>
              <a:gd name="T18" fmla="*/ 381 w 957"/>
              <a:gd name="T19" fmla="*/ 264 h 835"/>
              <a:gd name="T20" fmla="*/ 648 w 957"/>
              <a:gd name="T21" fmla="*/ 533 h 835"/>
              <a:gd name="T22" fmla="*/ 436 w 957"/>
              <a:gd name="T23" fmla="*/ 0 h 835"/>
              <a:gd name="T24" fmla="*/ 749 w 957"/>
              <a:gd name="T25" fmla="*/ 633 h 835"/>
              <a:gd name="T26" fmla="*/ 821 w 957"/>
              <a:gd name="T27" fmla="*/ 708 h 835"/>
              <a:gd name="T28" fmla="*/ 725 w 957"/>
              <a:gd name="T29" fmla="*/ 800 h 835"/>
              <a:gd name="T30" fmla="*/ 651 w 957"/>
              <a:gd name="T31" fmla="*/ 731 h 835"/>
              <a:gd name="T32" fmla="*/ 146 w 957"/>
              <a:gd name="T33" fmla="*/ 714 h 835"/>
              <a:gd name="T34" fmla="*/ 113 w 957"/>
              <a:gd name="T35" fmla="*/ 785 h 835"/>
              <a:gd name="T36" fmla="*/ 32 w 957"/>
              <a:gd name="T37" fmla="*/ 771 h 835"/>
              <a:gd name="T38" fmla="*/ 103 w 957"/>
              <a:gd name="T39" fmla="*/ 675 h 835"/>
              <a:gd name="T40" fmla="*/ 44 w 957"/>
              <a:gd name="T41" fmla="*/ 606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7" h="835">
                <a:moveTo>
                  <a:pt x="44" y="606"/>
                </a:moveTo>
                <a:lnTo>
                  <a:pt x="102" y="547"/>
                </a:lnTo>
                <a:cubicBezTo>
                  <a:pt x="224" y="652"/>
                  <a:pt x="364" y="720"/>
                  <a:pt x="546" y="632"/>
                </a:cubicBezTo>
                <a:lnTo>
                  <a:pt x="281" y="365"/>
                </a:lnTo>
                <a:lnTo>
                  <a:pt x="209" y="439"/>
                </a:lnTo>
                <a:lnTo>
                  <a:pt x="96" y="328"/>
                </a:lnTo>
                <a:lnTo>
                  <a:pt x="295" y="126"/>
                </a:lnTo>
                <a:cubicBezTo>
                  <a:pt x="323" y="140"/>
                  <a:pt x="369" y="142"/>
                  <a:pt x="422" y="103"/>
                </a:cubicBezTo>
                <a:lnTo>
                  <a:pt x="479" y="161"/>
                </a:lnTo>
                <a:lnTo>
                  <a:pt x="381" y="264"/>
                </a:lnTo>
                <a:lnTo>
                  <a:pt x="648" y="533"/>
                </a:lnTo>
                <a:cubicBezTo>
                  <a:pt x="747" y="365"/>
                  <a:pt x="666" y="114"/>
                  <a:pt x="436" y="0"/>
                </a:cubicBezTo>
                <a:cubicBezTo>
                  <a:pt x="663" y="11"/>
                  <a:pt x="957" y="271"/>
                  <a:pt x="749" y="633"/>
                </a:cubicBezTo>
                <a:lnTo>
                  <a:pt x="821" y="708"/>
                </a:lnTo>
                <a:lnTo>
                  <a:pt x="725" y="800"/>
                </a:lnTo>
                <a:lnTo>
                  <a:pt x="651" y="731"/>
                </a:lnTo>
                <a:cubicBezTo>
                  <a:pt x="459" y="835"/>
                  <a:pt x="283" y="823"/>
                  <a:pt x="146" y="714"/>
                </a:cubicBezTo>
                <a:cubicBezTo>
                  <a:pt x="154" y="739"/>
                  <a:pt x="138" y="769"/>
                  <a:pt x="113" y="785"/>
                </a:cubicBezTo>
                <a:cubicBezTo>
                  <a:pt x="83" y="805"/>
                  <a:pt x="50" y="798"/>
                  <a:pt x="32" y="771"/>
                </a:cubicBezTo>
                <a:cubicBezTo>
                  <a:pt x="0" y="722"/>
                  <a:pt x="51" y="664"/>
                  <a:pt x="103" y="675"/>
                </a:cubicBezTo>
                <a:cubicBezTo>
                  <a:pt x="82" y="654"/>
                  <a:pt x="63" y="631"/>
                  <a:pt x="44" y="606"/>
                </a:cubicBezTo>
                <a:close/>
              </a:path>
            </a:pathLst>
          </a:custGeom>
          <a:solidFill>
            <a:schemeClr val="accent2"/>
          </a:solidFill>
          <a:ln w="12700" cap="flat">
            <a:noFill/>
            <a:prstDash val="solid"/>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6F6F6"/>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0" name="矩形 69"/>
          <p:cNvSpPr/>
          <p:nvPr/>
        </p:nvSpPr>
        <p:spPr>
          <a:xfrm>
            <a:off x="5148502" y="2263855"/>
            <a:ext cx="3157650" cy="401135"/>
          </a:xfrm>
          <a:prstGeom prst="rect">
            <a:avLst/>
          </a:prstGeom>
        </p:spPr>
        <p:txBody>
          <a:bodyPr wrap="square">
            <a:spAutoFit/>
          </a:bodyPr>
          <a:lstStyle/>
          <a:p>
            <a:pPr lvl="0" algn="just">
              <a:lnSpc>
                <a:spcPct val="120000"/>
              </a:lnSpc>
              <a:spcBef>
                <a:spcPts val="300"/>
              </a:spcBef>
              <a:spcAft>
                <a:spcPts val="300"/>
              </a:spcAft>
              <a:defRPr/>
            </a:pPr>
            <a:r>
              <a:rPr lang="zh-CN" altLang="en-US" b="1" kern="100">
                <a:solidFill>
                  <a:srgbClr val="3D3D3D"/>
                </a:solidFill>
                <a:latin typeface="微软雅黑" panose="020B0503020204020204" pitchFamily="34" charset="-122"/>
                <a:ea typeface="微软雅黑" panose="020B0503020204020204" pitchFamily="34" charset="-122"/>
                <a:cs typeface="Times New Roman" panose="02020603050405020304" pitchFamily="18" charset="0"/>
                <a:sym typeface="+mn-lt"/>
              </a:rPr>
              <a:t>每年报告工作</a:t>
            </a:r>
            <a:endParaRPr kumimoji="0" lang="zh-CN" altLang="en-US" sz="1800" b="1" i="0" u="none" strike="noStrike" kern="1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lt"/>
            </a:endParaRPr>
          </a:p>
        </p:txBody>
      </p:sp>
      <p:sp>
        <p:nvSpPr>
          <p:cNvPr id="71" name="矩形: 圆角 70"/>
          <p:cNvSpPr/>
          <p:nvPr/>
        </p:nvSpPr>
        <p:spPr bwMode="auto">
          <a:xfrm>
            <a:off x="4758241" y="2321396"/>
            <a:ext cx="399729" cy="399729"/>
          </a:xfrm>
          <a:prstGeom prst="roundRect">
            <a:avLst>
              <a:gd name="adj" fmla="val 6424"/>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1</a:t>
            </a:r>
            <a:endParaRPr kumimoji="0" lang="zh-CN" altLang="en-US" sz="20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72" name="矩形 71"/>
          <p:cNvSpPr/>
          <p:nvPr/>
        </p:nvSpPr>
        <p:spPr>
          <a:xfrm>
            <a:off x="5157970" y="2566702"/>
            <a:ext cx="5405397" cy="657809"/>
          </a:xfrm>
          <a:prstGeom prst="rect">
            <a:avLst/>
          </a:prstGeom>
        </p:spPr>
        <p:txBody>
          <a:bodyPr wrap="square">
            <a:spAutoFit/>
          </a:bodyPr>
          <a:lstStyle/>
          <a:p>
            <a:pPr lvl="0" algn="just">
              <a:lnSpc>
                <a:spcPct val="120000"/>
              </a:lnSpc>
              <a:spcBef>
                <a:spcPts val="300"/>
              </a:spcBef>
              <a:spcAft>
                <a:spcPts val="300"/>
              </a:spcAft>
              <a:defRPr/>
            </a:pPr>
            <a:r>
              <a:rPr lang="zh-CN" altLang="en-US" sz="1600" kern="100">
                <a:solidFill>
                  <a:srgbClr val="3D3D3D"/>
                </a:solidFill>
                <a:latin typeface="微软雅黑" panose="020B0503020204020204" pitchFamily="34" charset="-122"/>
                <a:ea typeface="微软雅黑" panose="020B0503020204020204" pitchFamily="34" charset="-122"/>
                <a:cs typeface="Times New Roman" panose="02020603050405020304" pitchFamily="18" charset="0"/>
              </a:rPr>
              <a:t>基层党委每年把党员教育管理工作情况作为向上级党组织报告工作的重要内容。</a:t>
            </a:r>
            <a:endParaRPr kumimoji="0" lang="zh-CN" altLang="en-US" sz="1600" b="0" i="0" u="none" strike="noStrike" kern="1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3" name="矩形 72"/>
          <p:cNvSpPr/>
          <p:nvPr/>
        </p:nvSpPr>
        <p:spPr>
          <a:xfrm>
            <a:off x="5148502" y="3353591"/>
            <a:ext cx="3157650" cy="401135"/>
          </a:xfrm>
          <a:prstGeom prst="rect">
            <a:avLst/>
          </a:prstGeom>
        </p:spPr>
        <p:txBody>
          <a:bodyPr wrap="square">
            <a:spAutoFit/>
          </a:bodyPr>
          <a:lstStyle/>
          <a:p>
            <a:pPr lvl="0" algn="just">
              <a:lnSpc>
                <a:spcPct val="120000"/>
              </a:lnSpc>
              <a:spcBef>
                <a:spcPts val="300"/>
              </a:spcBef>
              <a:spcAft>
                <a:spcPts val="300"/>
              </a:spcAft>
              <a:defRPr/>
            </a:pPr>
            <a:r>
              <a:rPr lang="zh-CN" altLang="en-US" b="1" kern="100">
                <a:solidFill>
                  <a:srgbClr val="3D3D3D"/>
                </a:solidFill>
                <a:latin typeface="微软雅黑" panose="020B0503020204020204" pitchFamily="34" charset="-122"/>
                <a:ea typeface="微软雅黑" panose="020B0503020204020204" pitchFamily="34" charset="-122"/>
                <a:cs typeface="Times New Roman" panose="02020603050405020304" pitchFamily="18" charset="0"/>
                <a:sym typeface="+mn-lt"/>
              </a:rPr>
              <a:t>述职评议</a:t>
            </a:r>
            <a:endParaRPr kumimoji="0" lang="zh-CN" altLang="en-US" sz="1800" b="1" i="0" u="none" strike="noStrike" kern="1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lt"/>
            </a:endParaRPr>
          </a:p>
        </p:txBody>
      </p:sp>
      <p:sp>
        <p:nvSpPr>
          <p:cNvPr id="74" name="矩形: 圆角 73"/>
          <p:cNvSpPr/>
          <p:nvPr/>
        </p:nvSpPr>
        <p:spPr bwMode="auto">
          <a:xfrm>
            <a:off x="4758241" y="3357793"/>
            <a:ext cx="399729" cy="399729"/>
          </a:xfrm>
          <a:prstGeom prst="roundRect">
            <a:avLst>
              <a:gd name="adj" fmla="val 6424"/>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2</a:t>
            </a:r>
            <a:endParaRPr kumimoji="0" lang="zh-CN" altLang="en-US" sz="20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75" name="矩形 74"/>
          <p:cNvSpPr/>
          <p:nvPr/>
        </p:nvSpPr>
        <p:spPr>
          <a:xfrm>
            <a:off x="5157970" y="3656438"/>
            <a:ext cx="5405397" cy="657809"/>
          </a:xfrm>
          <a:prstGeom prst="rect">
            <a:avLst/>
          </a:prstGeom>
        </p:spPr>
        <p:txBody>
          <a:bodyPr wrap="square">
            <a:spAutoFit/>
          </a:bodyPr>
          <a:lstStyle/>
          <a:p>
            <a:pPr lvl="0" algn="just">
              <a:lnSpc>
                <a:spcPct val="120000"/>
              </a:lnSpc>
              <a:spcBef>
                <a:spcPts val="300"/>
              </a:spcBef>
              <a:spcAft>
                <a:spcPts val="300"/>
              </a:spcAft>
              <a:defRPr/>
            </a:pPr>
            <a:r>
              <a:rPr lang="zh-CN" altLang="en-US" sz="1600" kern="100">
                <a:solidFill>
                  <a:srgbClr val="3D3D3D"/>
                </a:solidFill>
                <a:latin typeface="微软雅黑" panose="020B0503020204020204" pitchFamily="34" charset="-122"/>
                <a:ea typeface="微软雅黑" panose="020B0503020204020204" pitchFamily="34" charset="-122"/>
                <a:cs typeface="Times New Roman" panose="02020603050405020304" pitchFamily="18" charset="0"/>
              </a:rPr>
              <a:t>在基层党建工作述职评议考核中，对党组织负责人抓党员教育管理工作情况作出评价。</a:t>
            </a:r>
            <a:endParaRPr kumimoji="0" lang="zh-CN" altLang="en-US" sz="1600" b="0" i="0" u="none" strike="noStrike" kern="1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6" name="矩形 75"/>
          <p:cNvSpPr/>
          <p:nvPr/>
        </p:nvSpPr>
        <p:spPr>
          <a:xfrm>
            <a:off x="5148502" y="4339631"/>
            <a:ext cx="3157650" cy="401135"/>
          </a:xfrm>
          <a:prstGeom prst="rect">
            <a:avLst/>
          </a:prstGeom>
        </p:spPr>
        <p:txBody>
          <a:bodyPr wrap="square">
            <a:spAutoFit/>
          </a:bodyPr>
          <a:lstStyle/>
          <a:p>
            <a:pPr lvl="0" algn="just">
              <a:lnSpc>
                <a:spcPct val="120000"/>
              </a:lnSpc>
              <a:spcBef>
                <a:spcPts val="300"/>
              </a:spcBef>
              <a:spcAft>
                <a:spcPts val="300"/>
              </a:spcAft>
              <a:defRPr/>
            </a:pPr>
            <a:r>
              <a:rPr lang="zh-CN" altLang="en-US" b="1" kern="100">
                <a:solidFill>
                  <a:srgbClr val="3D3D3D"/>
                </a:solidFill>
                <a:latin typeface="微软雅黑" panose="020B0503020204020204" pitchFamily="34" charset="-122"/>
                <a:ea typeface="微软雅黑" panose="020B0503020204020204" pitchFamily="34" charset="-122"/>
                <a:cs typeface="Times New Roman" panose="02020603050405020304" pitchFamily="18" charset="0"/>
                <a:sym typeface="+mn-lt"/>
              </a:rPr>
              <a:t>年度考核和任期考核</a:t>
            </a:r>
            <a:endParaRPr kumimoji="0" lang="zh-CN" altLang="en-US" sz="1800" b="1" i="0" u="none" strike="noStrike" kern="1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lt"/>
            </a:endParaRPr>
          </a:p>
        </p:txBody>
      </p:sp>
      <p:sp>
        <p:nvSpPr>
          <p:cNvPr id="77" name="矩形: 圆角 76"/>
          <p:cNvSpPr/>
          <p:nvPr/>
        </p:nvSpPr>
        <p:spPr bwMode="auto">
          <a:xfrm>
            <a:off x="4758241" y="4343833"/>
            <a:ext cx="399729" cy="399729"/>
          </a:xfrm>
          <a:prstGeom prst="roundRect">
            <a:avLst>
              <a:gd name="adj" fmla="val 6424"/>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3</a:t>
            </a:r>
            <a:endParaRPr kumimoji="0" lang="zh-CN" altLang="en-US" sz="20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78" name="矩形 77"/>
          <p:cNvSpPr/>
          <p:nvPr/>
        </p:nvSpPr>
        <p:spPr>
          <a:xfrm>
            <a:off x="5157970" y="4642478"/>
            <a:ext cx="5405397" cy="657809"/>
          </a:xfrm>
          <a:prstGeom prst="rect">
            <a:avLst/>
          </a:prstGeom>
        </p:spPr>
        <p:txBody>
          <a:bodyPr wrap="square">
            <a:spAutoFit/>
          </a:bodyPr>
          <a:lstStyle/>
          <a:p>
            <a:pPr lvl="0" algn="just">
              <a:lnSpc>
                <a:spcPct val="120000"/>
              </a:lnSpc>
              <a:spcBef>
                <a:spcPts val="300"/>
              </a:spcBef>
              <a:spcAft>
                <a:spcPts val="300"/>
              </a:spcAft>
              <a:defRPr/>
            </a:pPr>
            <a:r>
              <a:rPr lang="zh-CN" altLang="en-US" sz="1600" kern="100">
                <a:solidFill>
                  <a:srgbClr val="3D3D3D"/>
                </a:solidFill>
                <a:latin typeface="微软雅黑" panose="020B0503020204020204" pitchFamily="34" charset="-122"/>
                <a:ea typeface="微软雅黑" panose="020B0503020204020204" pitchFamily="34" charset="-122"/>
                <a:cs typeface="Times New Roman" panose="02020603050405020304" pitchFamily="18" charset="0"/>
              </a:rPr>
              <a:t>上级党组织在开展年度考核和任期考核中，应当考核检查下级党组织党员教育管理工作情况。</a:t>
            </a:r>
          </a:p>
        </p:txBody>
      </p:sp>
      <p:sp>
        <p:nvSpPr>
          <p:cNvPr id="6" name="矩形 5"/>
          <p:cNvSpPr/>
          <p:nvPr/>
        </p:nvSpPr>
        <p:spPr>
          <a:xfrm>
            <a:off x="1039283" y="5605139"/>
            <a:ext cx="3096669" cy="728982"/>
          </a:xfrm>
          <a:prstGeom prst="rect">
            <a:avLst/>
          </a:prstGeom>
          <a:noFill/>
        </p:spPr>
        <p:txBody>
          <a:bodyPr wrap="square" rtlCol="0">
            <a:spAutoFit/>
          </a:bodyPr>
          <a:lstStyle/>
          <a:p>
            <a:pPr algn="ctr" eaLnBrk="0" hangingPunct="0">
              <a:lnSpc>
                <a:spcPct val="120000"/>
              </a:lnSpc>
            </a:pPr>
            <a:r>
              <a:rPr lang="zh-CN" altLang="en-US" b="1">
                <a:latin typeface="微软雅黑" panose="020B0503020204020204" pitchFamily="34" charset="-122"/>
                <a:ea typeface="微软雅黑" panose="020B0503020204020204" pitchFamily="34" charset="-122"/>
              </a:rPr>
              <a:t>各级党委党组应加强对党员教育管理工作的检查考核</a:t>
            </a:r>
          </a:p>
        </p:txBody>
      </p:sp>
      <p:sp>
        <p:nvSpPr>
          <p:cNvPr id="7" name="矩形 6"/>
          <p:cNvSpPr/>
          <p:nvPr/>
        </p:nvSpPr>
        <p:spPr>
          <a:xfrm>
            <a:off x="4613625" y="5615626"/>
            <a:ext cx="6277289" cy="396583"/>
          </a:xfrm>
          <a:prstGeom prst="rect">
            <a:avLst/>
          </a:prstGeom>
          <a:noFill/>
        </p:spPr>
        <p:txBody>
          <a:bodyPr wrap="square" rtlCol="0">
            <a:spAutoFit/>
          </a:bodyPr>
          <a:lstStyle/>
          <a:p>
            <a:pPr eaLnBrk="0" hangingPunct="0">
              <a:lnSpc>
                <a:spcPct val="120000"/>
              </a:lnSpc>
            </a:pPr>
            <a:r>
              <a:rPr lang="zh-CN" altLang="en-US" b="1">
                <a:solidFill>
                  <a:schemeClr val="accent2"/>
                </a:solidFill>
                <a:latin typeface="微软雅黑" panose="020B0503020204020204" pitchFamily="34" charset="-122"/>
                <a:ea typeface="微软雅黑" panose="020B0503020204020204" pitchFamily="34" charset="-122"/>
              </a:rPr>
              <a:t>在党员教育管理工作中失职失责的，按照规定予以问责追责</a:t>
            </a:r>
          </a:p>
        </p:txBody>
      </p:sp>
    </p:spTree>
  </p:cSld>
  <p:clrMapOvr>
    <a:masterClrMapping/>
  </p:clrMapOvr>
  <p:transition advTm="380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12344"/>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第十章：附则</a:t>
            </a:r>
          </a:p>
        </p:txBody>
      </p:sp>
      <p:sp>
        <p:nvSpPr>
          <p:cNvPr id="21" name="任意多边形: 形状 20"/>
          <p:cNvSpPr/>
          <p:nvPr/>
        </p:nvSpPr>
        <p:spPr bwMode="auto">
          <a:xfrm>
            <a:off x="4728987" y="0"/>
            <a:ext cx="7909474" cy="6858000"/>
          </a:xfrm>
          <a:custGeom>
            <a:avLst/>
            <a:gdLst>
              <a:gd name="connsiteX0" fmla="*/ 2724409 w 7909474"/>
              <a:gd name="connsiteY0" fmla="*/ 0 h 6858000"/>
              <a:gd name="connsiteX1" fmla="*/ 7909474 w 7909474"/>
              <a:gd name="connsiteY1" fmla="*/ 0 h 6858000"/>
              <a:gd name="connsiteX2" fmla="*/ 7909474 w 7909474"/>
              <a:gd name="connsiteY2" fmla="*/ 6858000 h 6858000"/>
              <a:gd name="connsiteX3" fmla="*/ 0 w 79094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474" h="6858000">
                <a:moveTo>
                  <a:pt x="2724409" y="0"/>
                </a:moveTo>
                <a:lnTo>
                  <a:pt x="7909474" y="0"/>
                </a:lnTo>
                <a:lnTo>
                  <a:pt x="7909474" y="6858000"/>
                </a:lnTo>
                <a:lnTo>
                  <a:pt x="0" y="6858000"/>
                </a:lnTo>
                <a:close/>
              </a:path>
            </a:pathLst>
          </a:custGeom>
          <a:solidFill>
            <a:schemeClr val="accent4">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nvGrpSpPr>
          <p:cNvPr id="22" name="组合 21"/>
          <p:cNvGrpSpPr/>
          <p:nvPr/>
        </p:nvGrpSpPr>
        <p:grpSpPr>
          <a:xfrm>
            <a:off x="2524647" y="1196752"/>
            <a:ext cx="7933478" cy="5067570"/>
            <a:chOff x="2379663" y="850899"/>
            <a:chExt cx="9404350" cy="6007101"/>
          </a:xfrm>
        </p:grpSpPr>
        <p:grpSp>
          <p:nvGrpSpPr>
            <p:cNvPr id="40" name="组合 39"/>
            <p:cNvGrpSpPr/>
            <p:nvPr/>
          </p:nvGrpSpPr>
          <p:grpSpPr>
            <a:xfrm>
              <a:off x="2379663" y="850899"/>
              <a:ext cx="7432675" cy="6007101"/>
              <a:chOff x="2378075" y="428625"/>
              <a:chExt cx="7432675" cy="6007101"/>
            </a:xfrm>
          </p:grpSpPr>
          <p:sp>
            <p:nvSpPr>
              <p:cNvPr id="44" name="Rectangle 5"/>
              <p:cNvSpPr>
                <a:spLocks noChangeArrowheads="1"/>
              </p:cNvSpPr>
              <p:nvPr/>
            </p:nvSpPr>
            <p:spPr bwMode="auto">
              <a:xfrm>
                <a:off x="2614613" y="890588"/>
                <a:ext cx="6962775" cy="3694113"/>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5" name="Rectangle 6"/>
              <p:cNvSpPr>
                <a:spLocks noChangeArrowheads="1"/>
              </p:cNvSpPr>
              <p:nvPr/>
            </p:nvSpPr>
            <p:spPr bwMode="auto">
              <a:xfrm>
                <a:off x="2378075" y="647700"/>
                <a:ext cx="7432675" cy="220663"/>
              </a:xfrm>
              <a:prstGeom prst="rect">
                <a:avLst/>
              </a:prstGeom>
              <a:solidFill>
                <a:srgbClr val="434C5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6" name="Rectangle 7"/>
              <p:cNvSpPr>
                <a:spLocks noChangeArrowheads="1"/>
              </p:cNvSpPr>
              <p:nvPr/>
            </p:nvSpPr>
            <p:spPr bwMode="auto">
              <a:xfrm>
                <a:off x="2378075" y="428625"/>
                <a:ext cx="7432675" cy="219075"/>
              </a:xfrm>
              <a:prstGeom prst="rect">
                <a:avLst/>
              </a:prstGeom>
              <a:solidFill>
                <a:srgbClr val="61687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7" name="Rectangle 8"/>
              <p:cNvSpPr>
                <a:spLocks noChangeArrowheads="1"/>
              </p:cNvSpPr>
              <p:nvPr/>
            </p:nvSpPr>
            <p:spPr bwMode="auto">
              <a:xfrm>
                <a:off x="2378075" y="4584700"/>
                <a:ext cx="7432675" cy="269875"/>
              </a:xfrm>
              <a:prstGeom prst="rect">
                <a:avLst/>
              </a:prstGeom>
              <a:solidFill>
                <a:srgbClr val="61687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8" name="Rectangle 9"/>
              <p:cNvSpPr>
                <a:spLocks noChangeArrowheads="1"/>
              </p:cNvSpPr>
              <p:nvPr/>
            </p:nvSpPr>
            <p:spPr bwMode="auto">
              <a:xfrm>
                <a:off x="5983288" y="4719638"/>
                <a:ext cx="220663" cy="1716088"/>
              </a:xfrm>
              <a:prstGeom prst="rect">
                <a:avLst/>
              </a:prstGeom>
              <a:solidFill>
                <a:srgbClr val="61687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9" name="Freeform 10"/>
              <p:cNvSpPr/>
              <p:nvPr/>
            </p:nvSpPr>
            <p:spPr bwMode="auto">
              <a:xfrm>
                <a:off x="3827463" y="4618038"/>
                <a:ext cx="1163638" cy="1817688"/>
              </a:xfrm>
              <a:custGeom>
                <a:avLst/>
                <a:gdLst>
                  <a:gd name="T0" fmla="*/ 156 w 733"/>
                  <a:gd name="T1" fmla="*/ 1145 h 1145"/>
                  <a:gd name="T2" fmla="*/ 733 w 733"/>
                  <a:gd name="T3" fmla="*/ 0 h 1145"/>
                  <a:gd name="T4" fmla="*/ 580 w 733"/>
                  <a:gd name="T5" fmla="*/ 0 h 1145"/>
                  <a:gd name="T6" fmla="*/ 0 w 733"/>
                  <a:gd name="T7" fmla="*/ 1145 h 1145"/>
                  <a:gd name="T8" fmla="*/ 156 w 733"/>
                  <a:gd name="T9" fmla="*/ 1145 h 1145"/>
                </a:gdLst>
                <a:ahLst/>
                <a:cxnLst>
                  <a:cxn ang="0">
                    <a:pos x="T0" y="T1"/>
                  </a:cxn>
                  <a:cxn ang="0">
                    <a:pos x="T2" y="T3"/>
                  </a:cxn>
                  <a:cxn ang="0">
                    <a:pos x="T4" y="T5"/>
                  </a:cxn>
                  <a:cxn ang="0">
                    <a:pos x="T6" y="T7"/>
                  </a:cxn>
                  <a:cxn ang="0">
                    <a:pos x="T8" y="T9"/>
                  </a:cxn>
                </a:cxnLst>
                <a:rect l="0" t="0" r="r" b="b"/>
                <a:pathLst>
                  <a:path w="733" h="1145">
                    <a:moveTo>
                      <a:pt x="156" y="1145"/>
                    </a:moveTo>
                    <a:lnTo>
                      <a:pt x="733" y="0"/>
                    </a:lnTo>
                    <a:lnTo>
                      <a:pt x="580" y="0"/>
                    </a:lnTo>
                    <a:lnTo>
                      <a:pt x="0" y="1145"/>
                    </a:lnTo>
                    <a:lnTo>
                      <a:pt x="156" y="1145"/>
                    </a:lnTo>
                    <a:close/>
                  </a:path>
                </a:pathLst>
              </a:custGeom>
              <a:solidFill>
                <a:srgbClr val="61687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0" name="Freeform 11"/>
              <p:cNvSpPr/>
              <p:nvPr/>
            </p:nvSpPr>
            <p:spPr bwMode="auto">
              <a:xfrm>
                <a:off x="7196138" y="4618038"/>
                <a:ext cx="1163638" cy="1817688"/>
              </a:xfrm>
              <a:custGeom>
                <a:avLst/>
                <a:gdLst>
                  <a:gd name="T0" fmla="*/ 577 w 733"/>
                  <a:gd name="T1" fmla="*/ 1145 h 1145"/>
                  <a:gd name="T2" fmla="*/ 0 w 733"/>
                  <a:gd name="T3" fmla="*/ 0 h 1145"/>
                  <a:gd name="T4" fmla="*/ 156 w 733"/>
                  <a:gd name="T5" fmla="*/ 0 h 1145"/>
                  <a:gd name="T6" fmla="*/ 733 w 733"/>
                  <a:gd name="T7" fmla="*/ 1145 h 1145"/>
                  <a:gd name="T8" fmla="*/ 577 w 733"/>
                  <a:gd name="T9" fmla="*/ 1145 h 1145"/>
                </a:gdLst>
                <a:ahLst/>
                <a:cxnLst>
                  <a:cxn ang="0">
                    <a:pos x="T0" y="T1"/>
                  </a:cxn>
                  <a:cxn ang="0">
                    <a:pos x="T2" y="T3"/>
                  </a:cxn>
                  <a:cxn ang="0">
                    <a:pos x="T4" y="T5"/>
                  </a:cxn>
                  <a:cxn ang="0">
                    <a:pos x="T6" y="T7"/>
                  </a:cxn>
                  <a:cxn ang="0">
                    <a:pos x="T8" y="T9"/>
                  </a:cxn>
                </a:cxnLst>
                <a:rect l="0" t="0" r="r" b="b"/>
                <a:pathLst>
                  <a:path w="733" h="1145">
                    <a:moveTo>
                      <a:pt x="577" y="1145"/>
                    </a:moveTo>
                    <a:lnTo>
                      <a:pt x="0" y="0"/>
                    </a:lnTo>
                    <a:lnTo>
                      <a:pt x="156" y="0"/>
                    </a:lnTo>
                    <a:lnTo>
                      <a:pt x="733" y="1145"/>
                    </a:lnTo>
                    <a:lnTo>
                      <a:pt x="577" y="1145"/>
                    </a:lnTo>
                    <a:close/>
                  </a:path>
                </a:pathLst>
              </a:custGeom>
              <a:solidFill>
                <a:srgbClr val="61687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grpSp>
          <p:nvGrpSpPr>
            <p:cNvPr id="41" name="组合 40"/>
            <p:cNvGrpSpPr/>
            <p:nvPr/>
          </p:nvGrpSpPr>
          <p:grpSpPr>
            <a:xfrm>
              <a:off x="9077793" y="2287164"/>
              <a:ext cx="2706220" cy="4570836"/>
              <a:chOff x="4903788" y="4137025"/>
              <a:chExt cx="1444625" cy="2439988"/>
            </a:xfrm>
            <a:solidFill>
              <a:srgbClr val="595959"/>
            </a:solidFill>
          </p:grpSpPr>
          <p:sp>
            <p:nvSpPr>
              <p:cNvPr id="42" name="Freeform 17"/>
              <p:cNvSpPr>
                <a:spLocks noEditPoints="1"/>
              </p:cNvSpPr>
              <p:nvPr/>
            </p:nvSpPr>
            <p:spPr bwMode="auto">
              <a:xfrm>
                <a:off x="4903788" y="4314825"/>
                <a:ext cx="1444625" cy="2262188"/>
              </a:xfrm>
              <a:custGeom>
                <a:avLst/>
                <a:gdLst>
                  <a:gd name="T0" fmla="*/ 27 w 636"/>
                  <a:gd name="T1" fmla="*/ 105 h 997"/>
                  <a:gd name="T2" fmla="*/ 192 w 636"/>
                  <a:gd name="T3" fmla="*/ 259 h 997"/>
                  <a:gd name="T4" fmla="*/ 229 w 636"/>
                  <a:gd name="T5" fmla="*/ 265 h 997"/>
                  <a:gd name="T6" fmla="*/ 229 w 636"/>
                  <a:gd name="T7" fmla="*/ 493 h 997"/>
                  <a:gd name="T8" fmla="*/ 236 w 636"/>
                  <a:gd name="T9" fmla="*/ 526 h 997"/>
                  <a:gd name="T10" fmla="*/ 235 w 636"/>
                  <a:gd name="T11" fmla="*/ 532 h 997"/>
                  <a:gd name="T12" fmla="*/ 235 w 636"/>
                  <a:gd name="T13" fmla="*/ 946 h 997"/>
                  <a:gd name="T14" fmla="*/ 287 w 636"/>
                  <a:gd name="T15" fmla="*/ 997 h 997"/>
                  <a:gd name="T16" fmla="*/ 287 w 636"/>
                  <a:gd name="T17" fmla="*/ 997 h 997"/>
                  <a:gd name="T18" fmla="*/ 338 w 636"/>
                  <a:gd name="T19" fmla="*/ 946 h 997"/>
                  <a:gd name="T20" fmla="*/ 337 w 636"/>
                  <a:gd name="T21" fmla="*/ 591 h 997"/>
                  <a:gd name="T22" fmla="*/ 343 w 636"/>
                  <a:gd name="T23" fmla="*/ 591 h 997"/>
                  <a:gd name="T24" fmla="*/ 344 w 636"/>
                  <a:gd name="T25" fmla="*/ 591 h 997"/>
                  <a:gd name="T26" fmla="*/ 345 w 636"/>
                  <a:gd name="T27" fmla="*/ 946 h 997"/>
                  <a:gd name="T28" fmla="*/ 396 w 636"/>
                  <a:gd name="T29" fmla="*/ 997 h 997"/>
                  <a:gd name="T30" fmla="*/ 396 w 636"/>
                  <a:gd name="T31" fmla="*/ 997 h 997"/>
                  <a:gd name="T32" fmla="*/ 447 w 636"/>
                  <a:gd name="T33" fmla="*/ 946 h 997"/>
                  <a:gd name="T34" fmla="*/ 447 w 636"/>
                  <a:gd name="T35" fmla="*/ 540 h 997"/>
                  <a:gd name="T36" fmla="*/ 456 w 636"/>
                  <a:gd name="T37" fmla="*/ 547 h 997"/>
                  <a:gd name="T38" fmla="*/ 476 w 636"/>
                  <a:gd name="T39" fmla="*/ 552 h 997"/>
                  <a:gd name="T40" fmla="*/ 514 w 636"/>
                  <a:gd name="T41" fmla="*/ 530 h 997"/>
                  <a:gd name="T42" fmla="*/ 415 w 636"/>
                  <a:gd name="T43" fmla="*/ 170 h 997"/>
                  <a:gd name="T44" fmla="*/ 411 w 636"/>
                  <a:gd name="T45" fmla="*/ 168 h 997"/>
                  <a:gd name="T46" fmla="*/ 371 w 636"/>
                  <a:gd name="T47" fmla="*/ 151 h 997"/>
                  <a:gd name="T48" fmla="*/ 343 w 636"/>
                  <a:gd name="T49" fmla="*/ 179 h 997"/>
                  <a:gd name="T50" fmla="*/ 316 w 636"/>
                  <a:gd name="T51" fmla="*/ 150 h 997"/>
                  <a:gd name="T52" fmla="*/ 316 w 636"/>
                  <a:gd name="T53" fmla="*/ 150 h 997"/>
                  <a:gd name="T54" fmla="*/ 278 w 636"/>
                  <a:gd name="T55" fmla="*/ 167 h 997"/>
                  <a:gd name="T56" fmla="*/ 269 w 636"/>
                  <a:gd name="T57" fmla="*/ 170 h 997"/>
                  <a:gd name="T58" fmla="*/ 218 w 636"/>
                  <a:gd name="T59" fmla="*/ 176 h 997"/>
                  <a:gd name="T60" fmla="*/ 87 w 636"/>
                  <a:gd name="T61" fmla="*/ 34 h 997"/>
                  <a:gd name="T62" fmla="*/ 31 w 636"/>
                  <a:gd name="T63" fmla="*/ 12 h 997"/>
                  <a:gd name="T64" fmla="*/ 27 w 636"/>
                  <a:gd name="T65" fmla="*/ 105 h 997"/>
                  <a:gd name="T66" fmla="*/ 457 w 636"/>
                  <a:gd name="T67" fmla="*/ 324 h 997"/>
                  <a:gd name="T68" fmla="*/ 457 w 636"/>
                  <a:gd name="T69" fmla="*/ 448 h 997"/>
                  <a:gd name="T70" fmla="*/ 457 w 636"/>
                  <a:gd name="T71" fmla="*/ 324 h 997"/>
                  <a:gd name="T72" fmla="*/ 316 w 636"/>
                  <a:gd name="T73" fmla="*/ 362 h 997"/>
                  <a:gd name="T74" fmla="*/ 343 w 636"/>
                  <a:gd name="T75" fmla="*/ 183 h 997"/>
                  <a:gd name="T76" fmla="*/ 344 w 636"/>
                  <a:gd name="T77" fmla="*/ 183 h 997"/>
                  <a:gd name="T78" fmla="*/ 370 w 636"/>
                  <a:gd name="T79" fmla="*/ 362 h 997"/>
                  <a:gd name="T80" fmla="*/ 344 w 636"/>
                  <a:gd name="T81" fmla="*/ 399 h 997"/>
                  <a:gd name="T82" fmla="*/ 343 w 636"/>
                  <a:gd name="T83" fmla="*/ 399 h 997"/>
                  <a:gd name="T84" fmla="*/ 316 w 636"/>
                  <a:gd name="T85" fmla="*/ 3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36" h="997">
                    <a:moveTo>
                      <a:pt x="27" y="105"/>
                    </a:moveTo>
                    <a:cubicBezTo>
                      <a:pt x="55" y="152"/>
                      <a:pt x="114" y="234"/>
                      <a:pt x="192" y="259"/>
                    </a:cubicBezTo>
                    <a:cubicBezTo>
                      <a:pt x="204" y="263"/>
                      <a:pt x="217" y="265"/>
                      <a:pt x="229" y="265"/>
                    </a:cubicBezTo>
                    <a:cubicBezTo>
                      <a:pt x="229" y="493"/>
                      <a:pt x="229" y="493"/>
                      <a:pt x="229" y="493"/>
                    </a:cubicBezTo>
                    <a:cubicBezTo>
                      <a:pt x="229" y="505"/>
                      <a:pt x="232" y="516"/>
                      <a:pt x="236" y="526"/>
                    </a:cubicBezTo>
                    <a:cubicBezTo>
                      <a:pt x="235" y="528"/>
                      <a:pt x="235" y="530"/>
                      <a:pt x="235" y="532"/>
                    </a:cubicBezTo>
                    <a:cubicBezTo>
                      <a:pt x="235" y="946"/>
                      <a:pt x="235" y="946"/>
                      <a:pt x="235" y="946"/>
                    </a:cubicBezTo>
                    <a:cubicBezTo>
                      <a:pt x="235" y="974"/>
                      <a:pt x="258" y="997"/>
                      <a:pt x="287" y="997"/>
                    </a:cubicBezTo>
                    <a:cubicBezTo>
                      <a:pt x="287" y="997"/>
                      <a:pt x="287" y="997"/>
                      <a:pt x="287" y="997"/>
                    </a:cubicBezTo>
                    <a:cubicBezTo>
                      <a:pt x="315" y="997"/>
                      <a:pt x="338" y="974"/>
                      <a:pt x="338" y="946"/>
                    </a:cubicBezTo>
                    <a:cubicBezTo>
                      <a:pt x="337" y="591"/>
                      <a:pt x="337" y="591"/>
                      <a:pt x="337" y="591"/>
                    </a:cubicBezTo>
                    <a:cubicBezTo>
                      <a:pt x="339" y="591"/>
                      <a:pt x="341" y="591"/>
                      <a:pt x="343" y="591"/>
                    </a:cubicBezTo>
                    <a:cubicBezTo>
                      <a:pt x="344" y="591"/>
                      <a:pt x="344" y="591"/>
                      <a:pt x="344" y="591"/>
                    </a:cubicBezTo>
                    <a:cubicBezTo>
                      <a:pt x="345" y="946"/>
                      <a:pt x="345" y="946"/>
                      <a:pt x="345" y="946"/>
                    </a:cubicBezTo>
                    <a:cubicBezTo>
                      <a:pt x="345" y="974"/>
                      <a:pt x="368" y="997"/>
                      <a:pt x="396" y="997"/>
                    </a:cubicBezTo>
                    <a:cubicBezTo>
                      <a:pt x="396" y="997"/>
                      <a:pt x="396" y="997"/>
                      <a:pt x="396" y="997"/>
                    </a:cubicBezTo>
                    <a:cubicBezTo>
                      <a:pt x="424" y="997"/>
                      <a:pt x="447" y="974"/>
                      <a:pt x="447" y="946"/>
                    </a:cubicBezTo>
                    <a:cubicBezTo>
                      <a:pt x="447" y="540"/>
                      <a:pt x="447" y="540"/>
                      <a:pt x="447" y="540"/>
                    </a:cubicBezTo>
                    <a:cubicBezTo>
                      <a:pt x="449" y="543"/>
                      <a:pt x="452" y="545"/>
                      <a:pt x="456" y="547"/>
                    </a:cubicBezTo>
                    <a:cubicBezTo>
                      <a:pt x="462" y="551"/>
                      <a:pt x="469" y="552"/>
                      <a:pt x="476" y="552"/>
                    </a:cubicBezTo>
                    <a:cubicBezTo>
                      <a:pt x="492" y="552"/>
                      <a:pt x="506" y="544"/>
                      <a:pt x="514" y="530"/>
                    </a:cubicBezTo>
                    <a:cubicBezTo>
                      <a:pt x="636" y="306"/>
                      <a:pt x="470" y="204"/>
                      <a:pt x="415" y="170"/>
                    </a:cubicBezTo>
                    <a:cubicBezTo>
                      <a:pt x="414" y="169"/>
                      <a:pt x="412" y="169"/>
                      <a:pt x="411" y="168"/>
                    </a:cubicBezTo>
                    <a:cubicBezTo>
                      <a:pt x="399" y="160"/>
                      <a:pt x="385" y="154"/>
                      <a:pt x="371" y="151"/>
                    </a:cubicBezTo>
                    <a:cubicBezTo>
                      <a:pt x="343" y="179"/>
                      <a:pt x="343" y="179"/>
                      <a:pt x="343" y="179"/>
                    </a:cubicBezTo>
                    <a:cubicBezTo>
                      <a:pt x="316" y="150"/>
                      <a:pt x="316" y="150"/>
                      <a:pt x="316" y="150"/>
                    </a:cubicBezTo>
                    <a:cubicBezTo>
                      <a:pt x="316" y="150"/>
                      <a:pt x="316" y="150"/>
                      <a:pt x="316" y="150"/>
                    </a:cubicBezTo>
                    <a:cubicBezTo>
                      <a:pt x="303" y="154"/>
                      <a:pt x="290" y="159"/>
                      <a:pt x="278" y="167"/>
                    </a:cubicBezTo>
                    <a:cubicBezTo>
                      <a:pt x="275" y="167"/>
                      <a:pt x="272" y="169"/>
                      <a:pt x="269" y="170"/>
                    </a:cubicBezTo>
                    <a:cubicBezTo>
                      <a:pt x="252" y="180"/>
                      <a:pt x="236" y="182"/>
                      <a:pt x="218" y="176"/>
                    </a:cubicBezTo>
                    <a:cubicBezTo>
                      <a:pt x="158" y="158"/>
                      <a:pt x="103" y="67"/>
                      <a:pt x="87" y="34"/>
                    </a:cubicBezTo>
                    <a:cubicBezTo>
                      <a:pt x="70" y="0"/>
                      <a:pt x="45" y="3"/>
                      <a:pt x="31" y="12"/>
                    </a:cubicBezTo>
                    <a:cubicBezTo>
                      <a:pt x="11" y="27"/>
                      <a:pt x="0" y="46"/>
                      <a:pt x="27" y="105"/>
                    </a:cubicBezTo>
                    <a:close/>
                    <a:moveTo>
                      <a:pt x="457" y="324"/>
                    </a:moveTo>
                    <a:cubicBezTo>
                      <a:pt x="474" y="356"/>
                      <a:pt x="477" y="395"/>
                      <a:pt x="457" y="448"/>
                    </a:cubicBezTo>
                    <a:lnTo>
                      <a:pt x="457" y="324"/>
                    </a:lnTo>
                    <a:close/>
                    <a:moveTo>
                      <a:pt x="316" y="362"/>
                    </a:moveTo>
                    <a:cubicBezTo>
                      <a:pt x="343" y="183"/>
                      <a:pt x="343" y="183"/>
                      <a:pt x="343" y="183"/>
                    </a:cubicBezTo>
                    <a:cubicBezTo>
                      <a:pt x="344" y="183"/>
                      <a:pt x="344" y="183"/>
                      <a:pt x="344" y="183"/>
                    </a:cubicBezTo>
                    <a:cubicBezTo>
                      <a:pt x="370" y="362"/>
                      <a:pt x="370" y="362"/>
                      <a:pt x="370" y="362"/>
                    </a:cubicBezTo>
                    <a:cubicBezTo>
                      <a:pt x="344" y="399"/>
                      <a:pt x="344" y="399"/>
                      <a:pt x="344" y="399"/>
                    </a:cubicBezTo>
                    <a:cubicBezTo>
                      <a:pt x="343" y="399"/>
                      <a:pt x="343" y="399"/>
                      <a:pt x="343" y="399"/>
                    </a:cubicBezTo>
                    <a:lnTo>
                      <a:pt x="316" y="362"/>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3" name="Oval 18"/>
              <p:cNvSpPr>
                <a:spLocks noChangeArrowheads="1"/>
              </p:cNvSpPr>
              <p:nvPr/>
            </p:nvSpPr>
            <p:spPr bwMode="auto">
              <a:xfrm>
                <a:off x="5430838" y="4137025"/>
                <a:ext cx="506413" cy="504825"/>
              </a:xfrm>
              <a:prstGeom prst="ellipse">
                <a:avLst/>
              </a:pr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grpSp>
      <p:sp>
        <p:nvSpPr>
          <p:cNvPr id="3" name="矩形 2"/>
          <p:cNvSpPr/>
          <p:nvPr/>
        </p:nvSpPr>
        <p:spPr>
          <a:xfrm>
            <a:off x="3082505" y="1930815"/>
            <a:ext cx="5039729" cy="2223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lnSpc>
                <a:spcPct val="150000"/>
              </a:lnSpc>
              <a:spcBef>
                <a:spcPts val="200"/>
              </a:spcBef>
              <a:spcAft>
                <a:spcPts val="200"/>
              </a:spcAft>
            </a:pPr>
            <a:r>
              <a:rPr lang="zh-CN" altLang="zh-CN" b="1">
                <a:latin typeface="微软雅黑" panose="020B0503020204020204" pitchFamily="34" charset="-122"/>
                <a:ea typeface="微软雅黑" panose="020B0503020204020204" pitchFamily="34" charset="-122"/>
              </a:rPr>
              <a:t>第四十四条</a:t>
            </a:r>
            <a:r>
              <a:rPr lang="en-US" altLang="zh-CN">
                <a:latin typeface="微软雅黑" panose="020B0503020204020204" pitchFamily="34" charset="-122"/>
                <a:ea typeface="微软雅黑" panose="020B0503020204020204" pitchFamily="34" charset="-122"/>
              </a:rPr>
              <a:t>  </a:t>
            </a:r>
            <a:r>
              <a:rPr lang="zh-CN" altLang="zh-CN">
                <a:latin typeface="微软雅黑" panose="020B0503020204020204" pitchFamily="34" charset="-122"/>
                <a:ea typeface="微软雅黑" panose="020B0503020204020204" pitchFamily="34" charset="-122"/>
              </a:rPr>
              <a:t>中国人民解放军和中国人民武装警察部队党员教育管理工作规定，由中央军事委员会根据本条例制定。</a:t>
            </a:r>
          </a:p>
          <a:p>
            <a:pPr algn="just">
              <a:lnSpc>
                <a:spcPct val="150000"/>
              </a:lnSpc>
              <a:spcBef>
                <a:spcPts val="200"/>
              </a:spcBef>
              <a:spcAft>
                <a:spcPts val="200"/>
              </a:spcAft>
            </a:pPr>
            <a:r>
              <a:rPr lang="zh-CN" altLang="zh-CN" b="1">
                <a:latin typeface="微软雅黑" panose="020B0503020204020204" pitchFamily="34" charset="-122"/>
                <a:ea typeface="微软雅黑" panose="020B0503020204020204" pitchFamily="34" charset="-122"/>
              </a:rPr>
              <a:t>第四十五条</a:t>
            </a:r>
            <a:r>
              <a:rPr lang="en-US" altLang="zh-CN">
                <a:latin typeface="微软雅黑" panose="020B0503020204020204" pitchFamily="34" charset="-122"/>
                <a:ea typeface="微软雅黑" panose="020B0503020204020204" pitchFamily="34" charset="-122"/>
              </a:rPr>
              <a:t>  </a:t>
            </a:r>
            <a:r>
              <a:rPr lang="zh-CN" altLang="zh-CN">
                <a:latin typeface="微软雅黑" panose="020B0503020204020204" pitchFamily="34" charset="-122"/>
                <a:ea typeface="微软雅黑" panose="020B0503020204020204" pitchFamily="34" charset="-122"/>
              </a:rPr>
              <a:t>本条例由中央组织部负责解释。</a:t>
            </a:r>
          </a:p>
          <a:p>
            <a:pPr algn="just">
              <a:lnSpc>
                <a:spcPct val="150000"/>
              </a:lnSpc>
              <a:spcBef>
                <a:spcPts val="200"/>
              </a:spcBef>
              <a:spcAft>
                <a:spcPts val="200"/>
              </a:spcAft>
            </a:pPr>
            <a:r>
              <a:rPr lang="zh-CN" altLang="zh-CN" b="1">
                <a:latin typeface="微软雅黑" panose="020B0503020204020204" pitchFamily="34" charset="-122"/>
                <a:ea typeface="微软雅黑" panose="020B0503020204020204" pitchFamily="34" charset="-122"/>
              </a:rPr>
              <a:t>第四十六条</a:t>
            </a:r>
            <a:r>
              <a:rPr lang="en-US" altLang="zh-CN">
                <a:latin typeface="微软雅黑" panose="020B0503020204020204" pitchFamily="34" charset="-122"/>
                <a:ea typeface="微软雅黑" panose="020B0503020204020204" pitchFamily="34" charset="-122"/>
              </a:rPr>
              <a:t>  </a:t>
            </a:r>
            <a:r>
              <a:rPr lang="zh-CN" altLang="zh-CN">
                <a:latin typeface="微软雅黑" panose="020B0503020204020204" pitchFamily="34" charset="-122"/>
                <a:ea typeface="微软雅黑" panose="020B0503020204020204" pitchFamily="34" charset="-122"/>
              </a:rPr>
              <a:t>本条例自</a:t>
            </a:r>
            <a:r>
              <a:rPr lang="en-US" altLang="zh-CN" b="1">
                <a:solidFill>
                  <a:schemeClr val="accent2"/>
                </a:solidFill>
                <a:latin typeface="微软雅黑" panose="020B0503020204020204" pitchFamily="34" charset="-122"/>
                <a:ea typeface="微软雅黑" panose="020B0503020204020204" pitchFamily="34" charset="-122"/>
              </a:rPr>
              <a:t>2019</a:t>
            </a:r>
            <a:r>
              <a:rPr lang="zh-CN" altLang="zh-CN" b="1">
                <a:solidFill>
                  <a:schemeClr val="accent2"/>
                </a:solidFill>
                <a:latin typeface="微软雅黑" panose="020B0503020204020204" pitchFamily="34" charset="-122"/>
                <a:ea typeface="微软雅黑" panose="020B0503020204020204" pitchFamily="34" charset="-122"/>
              </a:rPr>
              <a:t>年</a:t>
            </a:r>
            <a:r>
              <a:rPr lang="en-US" altLang="zh-CN" b="1">
                <a:solidFill>
                  <a:schemeClr val="accent2"/>
                </a:solidFill>
                <a:latin typeface="微软雅黑" panose="020B0503020204020204" pitchFamily="34" charset="-122"/>
                <a:ea typeface="微软雅黑" panose="020B0503020204020204" pitchFamily="34" charset="-122"/>
              </a:rPr>
              <a:t>5</a:t>
            </a:r>
            <a:r>
              <a:rPr lang="zh-CN" altLang="zh-CN" b="1">
                <a:solidFill>
                  <a:schemeClr val="accent2"/>
                </a:solidFill>
                <a:latin typeface="微软雅黑" panose="020B0503020204020204" pitchFamily="34" charset="-122"/>
                <a:ea typeface="微软雅黑" panose="020B0503020204020204" pitchFamily="34" charset="-122"/>
              </a:rPr>
              <a:t>月</a:t>
            </a:r>
            <a:r>
              <a:rPr lang="en-US" altLang="zh-CN" b="1">
                <a:solidFill>
                  <a:schemeClr val="accent2"/>
                </a:solidFill>
                <a:latin typeface="微软雅黑" panose="020B0503020204020204" pitchFamily="34" charset="-122"/>
                <a:ea typeface="微软雅黑" panose="020B0503020204020204" pitchFamily="34" charset="-122"/>
              </a:rPr>
              <a:t>6</a:t>
            </a:r>
            <a:r>
              <a:rPr lang="zh-CN" altLang="zh-CN" b="1">
                <a:solidFill>
                  <a:schemeClr val="accent2"/>
                </a:solidFill>
                <a:latin typeface="微软雅黑" panose="020B0503020204020204" pitchFamily="34" charset="-122"/>
                <a:ea typeface="微软雅黑" panose="020B0503020204020204" pitchFamily="34" charset="-122"/>
              </a:rPr>
              <a:t>日</a:t>
            </a:r>
            <a:r>
              <a:rPr lang="zh-CN" altLang="zh-CN">
                <a:latin typeface="微软雅黑" panose="020B0503020204020204" pitchFamily="34" charset="-122"/>
                <a:ea typeface="微软雅黑" panose="020B0503020204020204" pitchFamily="34" charset="-122"/>
              </a:rPr>
              <a:t>起施行。</a:t>
            </a:r>
          </a:p>
        </p:txBody>
      </p:sp>
    </p:spTree>
  </p:cSld>
  <p:clrMapOvr>
    <a:masterClrMapping/>
  </p:clrMapOvr>
  <p:transition advTm="38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smtClean="0">
                <a:solidFill>
                  <a:schemeClr val="bg1"/>
                </a:solidFill>
                <a:latin typeface="微软雅黑" panose="020B0503020204020204" pitchFamily="34" charset="-122"/>
                <a:ea typeface="微软雅黑" panose="020B0503020204020204" pitchFamily="34" charset="-122"/>
              </a:rPr>
              <a:t>不忘初心，牢记使命</a:t>
            </a:r>
            <a:endPar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sp>
        <p:nvSpPr>
          <p:cNvPr id="3" name="矩形 2"/>
          <p:cNvSpPr/>
          <p:nvPr/>
        </p:nvSpPr>
        <p:spPr>
          <a:xfrm>
            <a:off x="5298177" y="2033553"/>
            <a:ext cx="4330638" cy="1323439"/>
          </a:xfrm>
          <a:prstGeom prst="rect">
            <a:avLst/>
          </a:prstGeom>
        </p:spPr>
        <p:txBody>
          <a:bodyPr wrap="square">
            <a:spAutoFit/>
          </a:bodyPr>
          <a:lstStyle/>
          <a:p>
            <a:r>
              <a:rPr lang="zh-CN" altLang="en-US" sz="1600" b="1" dirty="0">
                <a:latin typeface="微软雅黑" panose="020B0503020204020204" pitchFamily="34" charset="-122"/>
                <a:ea typeface="微软雅黑" panose="020B0503020204020204" pitchFamily="34" charset="-122"/>
              </a:rPr>
              <a:t>就是要牢记全心全意为人民服务的根本宗旨，以坚定的理想信念坚守初心，牢记人民对美好生活的向往就是我们的奋斗目标，时刻不忘我们党来自人民、根植人民，永远不能脱离群众、轻视群众、漠视群众疾苦。</a:t>
            </a:r>
          </a:p>
        </p:txBody>
      </p:sp>
      <p:sp>
        <p:nvSpPr>
          <p:cNvPr id="4" name="矩形 3"/>
          <p:cNvSpPr/>
          <p:nvPr/>
        </p:nvSpPr>
        <p:spPr>
          <a:xfrm>
            <a:off x="1770612" y="2094983"/>
            <a:ext cx="1037177" cy="1208505"/>
          </a:xfrm>
          <a:prstGeom prst="rect">
            <a:avLst/>
          </a:prstGeom>
          <a:solidFill>
            <a:srgbClr val="D51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矩形 4"/>
          <p:cNvSpPr/>
          <p:nvPr/>
        </p:nvSpPr>
        <p:spPr>
          <a:xfrm>
            <a:off x="2872528" y="2094983"/>
            <a:ext cx="1037177" cy="1208505"/>
          </a:xfrm>
          <a:prstGeom prst="rect">
            <a:avLst/>
          </a:prstGeom>
          <a:solidFill>
            <a:srgbClr val="D51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1968304" y="2271127"/>
            <a:ext cx="694041" cy="784702"/>
          </a:xfrm>
          <a:prstGeom prst="rect">
            <a:avLst/>
          </a:prstGeom>
        </p:spPr>
        <p:txBody>
          <a:bodyPr wrap="square">
            <a:spAutoFit/>
          </a:bodyPr>
          <a:lstStyle/>
          <a:p>
            <a:pPr algn="ctr" defTabSz="1217930">
              <a:defRPr/>
            </a:pPr>
            <a:r>
              <a:rPr lang="zh-CN" altLang="en-US" sz="4500" b="1" dirty="0" smtClean="0">
                <a:solidFill>
                  <a:prstClr val="white"/>
                </a:solidFill>
                <a:latin typeface="微软雅黑" panose="020B0503020204020204" pitchFamily="34" charset="-122"/>
                <a:ea typeface="微软雅黑" panose="020B0503020204020204" pitchFamily="34" charset="-122"/>
              </a:rPr>
              <a:t>守</a:t>
            </a:r>
            <a:endParaRPr lang="zh-CN" altLang="en-US" sz="4500" b="1" dirty="0">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3079745" y="2254200"/>
            <a:ext cx="694041" cy="784702"/>
          </a:xfrm>
          <a:prstGeom prst="rect">
            <a:avLst/>
          </a:prstGeom>
        </p:spPr>
        <p:txBody>
          <a:bodyPr wrap="square">
            <a:spAutoFit/>
          </a:bodyPr>
          <a:lstStyle/>
          <a:p>
            <a:pPr algn="ctr" defTabSz="1217930">
              <a:defRPr/>
            </a:pPr>
            <a:r>
              <a:rPr lang="zh-CN" altLang="en-US" sz="4500" b="1" dirty="0" smtClean="0">
                <a:solidFill>
                  <a:prstClr val="white"/>
                </a:solidFill>
                <a:latin typeface="微软雅黑" panose="020B0503020204020204" pitchFamily="34" charset="-122"/>
                <a:ea typeface="微软雅黑" panose="020B0503020204020204" pitchFamily="34" charset="-122"/>
              </a:rPr>
              <a:t>初</a:t>
            </a:r>
            <a:endParaRPr lang="zh-CN" altLang="en-US" sz="4500" b="1" dirty="0">
              <a:solidFill>
                <a:prstClr val="white"/>
              </a:solidFill>
              <a:latin typeface="微软雅黑" panose="020B0503020204020204" pitchFamily="34" charset="-122"/>
              <a:ea typeface="微软雅黑" panose="020B0503020204020204" pitchFamily="34" charset="-122"/>
            </a:endParaRPr>
          </a:p>
        </p:txBody>
      </p:sp>
      <p:sp>
        <p:nvSpPr>
          <p:cNvPr id="8" name="矩形 7"/>
          <p:cNvSpPr/>
          <p:nvPr/>
        </p:nvSpPr>
        <p:spPr>
          <a:xfrm>
            <a:off x="5201151" y="2087895"/>
            <a:ext cx="4497630" cy="1216763"/>
          </a:xfrm>
          <a:prstGeom prst="rect">
            <a:avLst/>
          </a:prstGeom>
          <a:noFill/>
          <a:ln>
            <a:solidFill>
              <a:srgbClr val="D518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6328216" y="1124744"/>
            <a:ext cx="2986716" cy="438592"/>
          </a:xfrm>
          <a:prstGeom prst="rect">
            <a:avLst/>
          </a:prstGeom>
          <a:noFill/>
        </p:spPr>
        <p:txBody>
          <a:bodyPr wrap="square" lIns="68589" tIns="34295" rIns="68589" bIns="34295" rtlCol="0">
            <a:spAutoFit/>
          </a:bodyPr>
          <a:lstStyle/>
          <a:p>
            <a:pPr algn="ctr" defTabSz="914400">
              <a:spcBef>
                <a:spcPts val="750"/>
              </a:spcBef>
            </a:pPr>
            <a:r>
              <a:rPr lang="zh-CN" altLang="en-US" sz="2400" b="1" kern="0" dirty="0">
                <a:solidFill>
                  <a:schemeClr val="accent1"/>
                </a:solidFill>
                <a:latin typeface="思源黑体 CN Normal" panose="020B0400000000000000" pitchFamily="34" charset="-122"/>
                <a:ea typeface="思源黑体 CN Normal" panose="020B0400000000000000" pitchFamily="34" charset="-122"/>
                <a:cs typeface="宋体" panose="02010600030101010101" pitchFamily="2" charset="-122"/>
              </a:rPr>
              <a:t>把握</a:t>
            </a:r>
            <a:r>
              <a:rPr lang="en-US" altLang="zh-CN" sz="2400" b="1" kern="0" dirty="0">
                <a:solidFill>
                  <a:schemeClr val="accent1"/>
                </a:solidFill>
                <a:latin typeface="思源黑体 CN Normal" panose="020B0400000000000000" pitchFamily="34" charset="-122"/>
                <a:ea typeface="思源黑体 CN Normal" panose="020B0400000000000000" pitchFamily="34" charset="-122"/>
                <a:cs typeface="宋体" panose="02010600030101010101" pitchFamily="2" charset="-122"/>
              </a:rPr>
              <a:t>12</a:t>
            </a:r>
            <a:r>
              <a:rPr lang="zh-CN" altLang="en-US" sz="2400" b="1" kern="0" dirty="0">
                <a:solidFill>
                  <a:schemeClr val="accent1"/>
                </a:solidFill>
                <a:latin typeface="思源黑体 CN Normal" panose="020B0400000000000000" pitchFamily="34" charset="-122"/>
                <a:ea typeface="思源黑体 CN Normal" panose="020B0400000000000000" pitchFamily="34" charset="-122"/>
                <a:cs typeface="宋体" panose="02010600030101010101" pitchFamily="2" charset="-122"/>
              </a:rPr>
              <a:t>字“总要求”</a:t>
            </a:r>
          </a:p>
        </p:txBody>
      </p:sp>
      <p:sp>
        <p:nvSpPr>
          <p:cNvPr id="10" name="矩形 9"/>
          <p:cNvSpPr/>
          <p:nvPr/>
        </p:nvSpPr>
        <p:spPr>
          <a:xfrm>
            <a:off x="3994857" y="2087896"/>
            <a:ext cx="1037177" cy="1208505"/>
          </a:xfrm>
          <a:prstGeom prst="rect">
            <a:avLst/>
          </a:prstGeom>
          <a:solidFill>
            <a:srgbClr val="D51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矩形 10"/>
          <p:cNvSpPr/>
          <p:nvPr/>
        </p:nvSpPr>
        <p:spPr>
          <a:xfrm>
            <a:off x="4202074" y="2256638"/>
            <a:ext cx="694041" cy="784702"/>
          </a:xfrm>
          <a:prstGeom prst="rect">
            <a:avLst/>
          </a:prstGeom>
        </p:spPr>
        <p:txBody>
          <a:bodyPr wrap="square">
            <a:spAutoFit/>
          </a:bodyPr>
          <a:lstStyle/>
          <a:p>
            <a:pPr algn="ctr" defTabSz="1217930">
              <a:defRPr/>
            </a:pPr>
            <a:r>
              <a:rPr lang="zh-CN" altLang="en-US" sz="4500" b="1" dirty="0" smtClean="0">
                <a:solidFill>
                  <a:prstClr val="white"/>
                </a:solidFill>
                <a:latin typeface="微软雅黑" panose="020B0503020204020204" pitchFamily="34" charset="-122"/>
                <a:ea typeface="微软雅黑" panose="020B0503020204020204" pitchFamily="34" charset="-122"/>
              </a:rPr>
              <a:t>心</a:t>
            </a:r>
            <a:endParaRPr lang="zh-CN" altLang="en-US" sz="4500" b="1" dirty="0">
              <a:solidFill>
                <a:prstClr val="white"/>
              </a:solidFill>
              <a:latin typeface="微软雅黑" panose="020B0503020204020204" pitchFamily="34" charset="-122"/>
              <a:ea typeface="微软雅黑" panose="020B0503020204020204" pitchFamily="34" charset="-122"/>
            </a:endParaRPr>
          </a:p>
        </p:txBody>
      </p:sp>
      <p:sp>
        <p:nvSpPr>
          <p:cNvPr id="12" name="矩形 11"/>
          <p:cNvSpPr/>
          <p:nvPr/>
        </p:nvSpPr>
        <p:spPr>
          <a:xfrm>
            <a:off x="5298177" y="3717032"/>
            <a:ext cx="4330638" cy="1323439"/>
          </a:xfrm>
          <a:prstGeom prst="rect">
            <a:avLst/>
          </a:prstGeom>
        </p:spPr>
        <p:txBody>
          <a:bodyPr wrap="square">
            <a:spAutoFit/>
          </a:bodyPr>
          <a:lstStyle/>
          <a:p>
            <a:r>
              <a:rPr lang="zh-CN" altLang="en-US" sz="1600" b="1" dirty="0">
                <a:latin typeface="微软雅黑" panose="020B0503020204020204" pitchFamily="34" charset="-122"/>
                <a:ea typeface="微软雅黑" panose="020B0503020204020204" pitchFamily="34" charset="-122"/>
              </a:rPr>
              <a:t>就是要牢记我们党肩负的实现中华民族伟大复兴的历史使命，勇于担当负责，积极主动作为，保持斗争精神，敢于直面风险挑战，以坚忍不拔的意志和无私无畏的勇气战胜前进道路上的一切艰难险阻</a:t>
            </a:r>
            <a:r>
              <a:rPr lang="zh-CN" altLang="en-US" sz="1600" b="1" dirty="0" smtClean="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sp>
        <p:nvSpPr>
          <p:cNvPr id="13" name="矩形 12"/>
          <p:cNvSpPr/>
          <p:nvPr/>
        </p:nvSpPr>
        <p:spPr>
          <a:xfrm>
            <a:off x="1770612" y="3770450"/>
            <a:ext cx="1037177" cy="1257186"/>
          </a:xfrm>
          <a:prstGeom prst="rect">
            <a:avLst/>
          </a:prstGeom>
          <a:solidFill>
            <a:srgbClr val="D51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2872528" y="3770450"/>
            <a:ext cx="1037177" cy="1257186"/>
          </a:xfrm>
          <a:prstGeom prst="rect">
            <a:avLst/>
          </a:prstGeom>
          <a:solidFill>
            <a:srgbClr val="D51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1977829" y="4023727"/>
            <a:ext cx="694041" cy="784702"/>
          </a:xfrm>
          <a:prstGeom prst="rect">
            <a:avLst/>
          </a:prstGeom>
        </p:spPr>
        <p:txBody>
          <a:bodyPr wrap="square">
            <a:spAutoFit/>
          </a:bodyPr>
          <a:lstStyle/>
          <a:p>
            <a:pPr algn="ctr" defTabSz="1217930">
              <a:defRPr/>
            </a:pPr>
            <a:r>
              <a:rPr lang="zh-CN" altLang="en-US" sz="4500" b="1" dirty="0" smtClean="0">
                <a:solidFill>
                  <a:prstClr val="white"/>
                </a:solidFill>
                <a:latin typeface="微软雅黑" panose="020B0503020204020204" pitchFamily="34" charset="-122"/>
                <a:ea typeface="微软雅黑" panose="020B0503020204020204" pitchFamily="34" charset="-122"/>
              </a:rPr>
              <a:t>担</a:t>
            </a:r>
            <a:endParaRPr lang="zh-CN" altLang="en-US" sz="4500" b="1" dirty="0">
              <a:solidFill>
                <a:prstClr val="white"/>
              </a:solidFill>
              <a:latin typeface="微软雅黑" panose="020B0503020204020204" pitchFamily="34" charset="-122"/>
              <a:ea typeface="微软雅黑" panose="020B0503020204020204" pitchFamily="34" charset="-122"/>
            </a:endParaRPr>
          </a:p>
        </p:txBody>
      </p:sp>
      <p:sp>
        <p:nvSpPr>
          <p:cNvPr id="16" name="矩形 15"/>
          <p:cNvSpPr/>
          <p:nvPr/>
        </p:nvSpPr>
        <p:spPr>
          <a:xfrm>
            <a:off x="3079745" y="4006800"/>
            <a:ext cx="694041" cy="784702"/>
          </a:xfrm>
          <a:prstGeom prst="rect">
            <a:avLst/>
          </a:prstGeom>
        </p:spPr>
        <p:txBody>
          <a:bodyPr wrap="square">
            <a:spAutoFit/>
          </a:bodyPr>
          <a:lstStyle/>
          <a:p>
            <a:pPr algn="ctr" defTabSz="1217930">
              <a:defRPr/>
            </a:pPr>
            <a:r>
              <a:rPr lang="zh-CN" altLang="en-US" sz="4500" b="1" dirty="0" smtClean="0">
                <a:solidFill>
                  <a:prstClr val="white"/>
                </a:solidFill>
                <a:latin typeface="微软雅黑" panose="020B0503020204020204" pitchFamily="34" charset="-122"/>
                <a:ea typeface="微软雅黑" panose="020B0503020204020204" pitchFamily="34" charset="-122"/>
              </a:rPr>
              <a:t>使</a:t>
            </a:r>
            <a:endParaRPr lang="zh-CN" altLang="en-US" sz="4500" b="1" dirty="0">
              <a:solidFill>
                <a:prstClr val="white"/>
              </a:solidFill>
              <a:latin typeface="微软雅黑" panose="020B0503020204020204" pitchFamily="34" charset="-122"/>
              <a:ea typeface="微软雅黑" panose="020B0503020204020204" pitchFamily="34" charset="-122"/>
            </a:endParaRPr>
          </a:p>
        </p:txBody>
      </p:sp>
      <p:sp>
        <p:nvSpPr>
          <p:cNvPr id="17" name="矩形 16"/>
          <p:cNvSpPr/>
          <p:nvPr/>
        </p:nvSpPr>
        <p:spPr>
          <a:xfrm>
            <a:off x="5201151" y="3761859"/>
            <a:ext cx="4497630" cy="1265776"/>
          </a:xfrm>
          <a:prstGeom prst="rect">
            <a:avLst/>
          </a:prstGeom>
          <a:noFill/>
          <a:ln>
            <a:solidFill>
              <a:srgbClr val="D518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3994857" y="3763363"/>
            <a:ext cx="1037177" cy="1257186"/>
          </a:xfrm>
          <a:prstGeom prst="rect">
            <a:avLst/>
          </a:prstGeom>
          <a:solidFill>
            <a:srgbClr val="D51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矩形 18"/>
          <p:cNvSpPr/>
          <p:nvPr/>
        </p:nvSpPr>
        <p:spPr>
          <a:xfrm>
            <a:off x="4202074" y="3999713"/>
            <a:ext cx="694041" cy="784702"/>
          </a:xfrm>
          <a:prstGeom prst="rect">
            <a:avLst/>
          </a:prstGeom>
        </p:spPr>
        <p:txBody>
          <a:bodyPr wrap="square">
            <a:spAutoFit/>
          </a:bodyPr>
          <a:lstStyle/>
          <a:p>
            <a:pPr algn="ctr" defTabSz="1217930">
              <a:defRPr/>
            </a:pPr>
            <a:r>
              <a:rPr lang="zh-CN" altLang="en-US" sz="4500" b="1" dirty="0" smtClean="0">
                <a:solidFill>
                  <a:prstClr val="white"/>
                </a:solidFill>
                <a:latin typeface="微软雅黑" panose="020B0503020204020204" pitchFamily="34" charset="-122"/>
                <a:ea typeface="微软雅黑" panose="020B0503020204020204" pitchFamily="34" charset="-122"/>
              </a:rPr>
              <a:t>命</a:t>
            </a:r>
            <a:endParaRPr lang="zh-CN" altLang="en-US" sz="4500" b="1"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transition advTm="38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2511" y="1541458"/>
            <a:ext cx="12209771" cy="3834273"/>
            <a:chOff x="-12511" y="1160807"/>
            <a:chExt cx="12209771" cy="3834273"/>
          </a:xfrm>
          <a:solidFill>
            <a:srgbClr val="E60000"/>
          </a:solidFill>
        </p:grpSpPr>
        <p:pic>
          <p:nvPicPr>
            <p:cNvPr id="22" name="图片 21"/>
            <p:cNvPicPr>
              <a:picLocks noChangeAspect="1"/>
            </p:cNvPicPr>
            <p:nvPr/>
          </p:nvPicPr>
          <p:blipFill rotWithShape="1">
            <a:blip r:embed="rId4" cstate="print">
              <a:extLst>
                <a:ext uri="{28A0092B-C50C-407E-A947-70E740481C1C}">
                  <a14:useLocalDpi xmlns="" xmlns:a14="http://schemas.microsoft.com/office/drawing/2010/main" val="0"/>
                </a:ext>
              </a:extLst>
            </a:blip>
            <a:srcRect t="3176" b="25171"/>
            <a:stretch>
              <a:fillRect/>
            </a:stretch>
          </p:blipFill>
          <p:spPr>
            <a:xfrm>
              <a:off x="0" y="1160807"/>
              <a:ext cx="12197260" cy="3832298"/>
            </a:xfrm>
            <a:prstGeom prst="rect">
              <a:avLst/>
            </a:prstGeom>
            <a:grpFill/>
          </p:spPr>
        </p:pic>
        <p:sp>
          <p:nvSpPr>
            <p:cNvPr id="23" name="矩形 22"/>
            <p:cNvSpPr/>
            <p:nvPr/>
          </p:nvSpPr>
          <p:spPr bwMode="auto">
            <a:xfrm>
              <a:off x="-12511" y="1160807"/>
              <a:ext cx="12196763" cy="3834273"/>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grpSp>
      <p:sp>
        <p:nvSpPr>
          <p:cNvPr id="61" name="文本框 19"/>
          <p:cNvSpPr txBox="1">
            <a:spLocks noChangeArrowheads="1"/>
          </p:cNvSpPr>
          <p:nvPr>
            <p:custDataLst>
              <p:tags r:id="rId1"/>
            </p:custDataLst>
          </p:nvPr>
        </p:nvSpPr>
        <p:spPr bwMode="auto">
          <a:xfrm>
            <a:off x="3579175" y="3052430"/>
            <a:ext cx="7847798" cy="941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a:defRPr/>
            </a:pPr>
            <a:r>
              <a:rPr lang="zh-CN" altLang="en-US" sz="4400" b="1">
                <a:solidFill>
                  <a:schemeClr val="bg1"/>
                </a:solidFill>
                <a:latin typeface="微软雅黑" panose="020B0503020204020204" pitchFamily="34" charset="-122"/>
                <a:ea typeface="微软雅黑" panose="020B0503020204020204" pitchFamily="34" charset="-122"/>
              </a:rPr>
              <a:t>做好新时代党员教育管理工作</a:t>
            </a:r>
          </a:p>
        </p:txBody>
      </p:sp>
      <p:sp>
        <p:nvSpPr>
          <p:cNvPr id="62" name="TextBox 65"/>
          <p:cNvSpPr txBox="1"/>
          <p:nvPr/>
        </p:nvSpPr>
        <p:spPr>
          <a:xfrm>
            <a:off x="3895916" y="3972715"/>
            <a:ext cx="4002665" cy="338554"/>
          </a:xfrm>
          <a:prstGeom prst="rect">
            <a:avLst/>
          </a:prstGeom>
          <a:noFill/>
        </p:spPr>
        <p:txBody>
          <a:bodyPr wrap="square" rtlCol="0">
            <a:spAutoFit/>
          </a:bodyPr>
          <a:lstStyle>
            <a:defPPr>
              <a:defRPr lang="zh-CN"/>
            </a:defPPr>
            <a:lvl1pPr algn="just">
              <a:defRPr sz="1800">
                <a:solidFill>
                  <a:schemeClr val="tx2"/>
                </a:solidFill>
                <a:latin typeface="+mj-ea"/>
                <a:ea typeface="+mn-ea"/>
              </a:defRPr>
            </a:lvl1pPr>
          </a:lstStyle>
          <a:p>
            <a:pPr lvl="0">
              <a:defRPr/>
            </a:pPr>
            <a:r>
              <a:rPr lang="zh-CN" altLang="en-US" sz="1600">
                <a:solidFill>
                  <a:schemeClr val="bg1"/>
                </a:solidFill>
                <a:latin typeface="微软雅黑" panose="020B0503020204020204" pitchFamily="34" charset="-122"/>
                <a:ea typeface="微软雅黑" panose="020B0503020204020204" pitchFamily="34" charset="-122"/>
              </a:rPr>
              <a:t>贯彻落实</a:t>
            </a: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条例</a:t>
            </a: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的总体要求</a:t>
            </a:r>
          </a:p>
        </p:txBody>
      </p:sp>
      <p:sp>
        <p:nvSpPr>
          <p:cNvPr id="64" name="Freeform 21"/>
          <p:cNvSpPr>
            <a:spLocks noEditPoints="1"/>
          </p:cNvSpPr>
          <p:nvPr/>
        </p:nvSpPr>
        <p:spPr bwMode="auto">
          <a:xfrm>
            <a:off x="3702139" y="4038626"/>
            <a:ext cx="231390" cy="23276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endParaRPr>
          </a:p>
        </p:txBody>
      </p:sp>
      <p:sp>
        <p:nvSpPr>
          <p:cNvPr id="66" name="TextBox 15"/>
          <p:cNvSpPr txBox="1"/>
          <p:nvPr/>
        </p:nvSpPr>
        <p:spPr>
          <a:xfrm>
            <a:off x="3916821" y="4379092"/>
            <a:ext cx="3405695" cy="338554"/>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pPr lvl="0">
              <a:defRPr/>
            </a:pPr>
            <a:r>
              <a:rPr lang="zh-CN" altLang="en-US" sz="1600">
                <a:solidFill>
                  <a:schemeClr val="bg1"/>
                </a:solidFill>
                <a:latin typeface="微软雅黑" panose="020B0503020204020204" pitchFamily="34" charset="-122"/>
                <a:ea typeface="微软雅黑" panose="020B0503020204020204" pitchFamily="34" charset="-122"/>
              </a:rPr>
              <a:t>贯彻落实</a:t>
            </a: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条例</a:t>
            </a: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的具体措施</a:t>
            </a:r>
          </a:p>
        </p:txBody>
      </p:sp>
      <p:sp>
        <p:nvSpPr>
          <p:cNvPr id="67" name="Freeform 22"/>
          <p:cNvSpPr>
            <a:spLocks noEditPoints="1"/>
          </p:cNvSpPr>
          <p:nvPr/>
        </p:nvSpPr>
        <p:spPr bwMode="auto">
          <a:xfrm>
            <a:off x="3708037" y="4445003"/>
            <a:ext cx="231390" cy="23276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endParaRPr>
          </a:p>
        </p:txBody>
      </p:sp>
      <p:grpSp>
        <p:nvGrpSpPr>
          <p:cNvPr id="70" name="组合 69"/>
          <p:cNvGrpSpPr/>
          <p:nvPr/>
        </p:nvGrpSpPr>
        <p:grpSpPr>
          <a:xfrm>
            <a:off x="1421072" y="2526510"/>
            <a:ext cx="1955732" cy="1955730"/>
            <a:chOff x="915021" y="7825305"/>
            <a:chExt cx="2911954" cy="2911954"/>
          </a:xfrm>
        </p:grpSpPr>
        <p:sp>
          <p:nvSpPr>
            <p:cNvPr id="71" name="椭圆 70"/>
            <p:cNvSpPr/>
            <p:nvPr/>
          </p:nvSpPr>
          <p:spPr>
            <a:xfrm>
              <a:off x="915021" y="7825305"/>
              <a:ext cx="2911954" cy="2911954"/>
            </a:xfrm>
            <a:prstGeom prst="ellipse">
              <a:avLst/>
            </a:prstGeom>
            <a:gradFill>
              <a:gsLst>
                <a:gs pos="100000">
                  <a:srgbClr val="FFFFFF"/>
                </a:gs>
                <a:gs pos="0">
                  <a:srgbClr val="E6E6E6"/>
                </a:gs>
              </a:gsLst>
              <a:lin ang="2700000" scaled="1"/>
            </a:gradFill>
            <a:ln w="19050">
              <a:gradFill flip="none" rotWithShape="1">
                <a:gsLst>
                  <a:gs pos="0">
                    <a:srgbClr val="FFFFFF"/>
                  </a:gs>
                  <a:gs pos="100000">
                    <a:srgbClr val="E6E6E6"/>
                  </a:gs>
                </a:gsLst>
                <a:lin ang="2700000" scaled="1"/>
                <a:tileRect/>
              </a:gradFill>
            </a:ln>
            <a:effectLst>
              <a:outerShdw blurRad="2540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Arial" panose="020B0604020202020204"/>
                <a:ea typeface="微软雅黑" panose="020B0503020204020204" pitchFamily="34" charset="-122"/>
                <a:cs typeface="+mn-cs"/>
              </a:endParaRPr>
            </a:p>
          </p:txBody>
        </p:sp>
        <p:sp>
          <p:nvSpPr>
            <p:cNvPr id="72" name="椭圆 71"/>
            <p:cNvSpPr/>
            <p:nvPr/>
          </p:nvSpPr>
          <p:spPr>
            <a:xfrm>
              <a:off x="1107524" y="8017811"/>
              <a:ext cx="2526950" cy="2526946"/>
            </a:xfrm>
            <a:prstGeom prst="ellipse">
              <a:avLst/>
            </a:prstGeom>
            <a:solidFill>
              <a:schemeClr val="accent2"/>
            </a:solidFill>
            <a:ln w="22225">
              <a:gradFill flip="none" rotWithShape="1">
                <a:gsLst>
                  <a:gs pos="0">
                    <a:srgbClr val="D9D9D9"/>
                  </a:gs>
                  <a:gs pos="100000">
                    <a:srgbClr val="FFFFFF"/>
                  </a:gs>
                </a:gsLst>
                <a:lin ang="2700000" scaled="1"/>
                <a:tileRect/>
              </a:gradFill>
            </a:ln>
            <a:effectLst>
              <a:innerShdw blurRad="127000" dist="63500" dir="13500000">
                <a:schemeClr val="accent2">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6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grpSp>
      <p:sp>
        <p:nvSpPr>
          <p:cNvPr id="73" name="文本框 72"/>
          <p:cNvSpPr txBox="1"/>
          <p:nvPr/>
        </p:nvSpPr>
        <p:spPr>
          <a:xfrm>
            <a:off x="1893113" y="2630520"/>
            <a:ext cx="933269" cy="178510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1000" b="0"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Impact" panose="020B0806030902050204" pitchFamily="34" charset="0"/>
                <a:ea typeface="DFKai-SB" panose="03000509000000000000" pitchFamily="65" charset="-120"/>
                <a:cs typeface="+mn-cs"/>
              </a:rPr>
              <a:t>3</a:t>
            </a:r>
            <a:endParaRPr kumimoji="0" lang="zh-CN" altLang="en-US" sz="11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Impact" panose="020B0806030902050204" pitchFamily="34" charset="0"/>
              <a:ea typeface="DFKai-SB" panose="03000509000000000000" pitchFamily="65" charset="-120"/>
              <a:cs typeface="+mn-cs"/>
            </a:endParaRPr>
          </a:p>
        </p:txBody>
      </p:sp>
      <p:sp>
        <p:nvSpPr>
          <p:cNvPr id="2" name="矩形 1"/>
          <p:cNvSpPr/>
          <p:nvPr/>
        </p:nvSpPr>
        <p:spPr>
          <a:xfrm>
            <a:off x="3590268" y="2529974"/>
            <a:ext cx="7095762" cy="712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zh-CN" altLang="en-US" sz="2400">
                <a:solidFill>
                  <a:schemeClr val="bg1"/>
                </a:solidFill>
                <a:latin typeface="微软雅黑" panose="020B0503020204020204" pitchFamily="34" charset="-122"/>
                <a:ea typeface="微软雅黑" panose="020B0503020204020204" pitchFamily="34" charset="-122"/>
              </a:rPr>
              <a:t>运用</a:t>
            </a:r>
            <a:r>
              <a:rPr lang="en-US" altLang="zh-CN" sz="2400">
                <a:solidFill>
                  <a:schemeClr val="bg1"/>
                </a:solidFill>
                <a:latin typeface="微软雅黑" panose="020B0503020204020204" pitchFamily="34" charset="-122"/>
                <a:ea typeface="微软雅黑" panose="020B0503020204020204" pitchFamily="34" charset="-122"/>
              </a:rPr>
              <a:t>《</a:t>
            </a:r>
            <a:r>
              <a:rPr lang="zh-CN" altLang="en-US" sz="2400">
                <a:solidFill>
                  <a:schemeClr val="bg1"/>
                </a:solidFill>
                <a:latin typeface="微软雅黑" panose="020B0503020204020204" pitchFamily="34" charset="-122"/>
                <a:ea typeface="微软雅黑" panose="020B0503020204020204" pitchFamily="34" charset="-122"/>
              </a:rPr>
              <a:t>条例</a:t>
            </a:r>
            <a:r>
              <a:rPr lang="en-US" altLang="zh-CN" sz="2400">
                <a:solidFill>
                  <a:schemeClr val="bg1"/>
                </a:solidFill>
                <a:latin typeface="微软雅黑" panose="020B0503020204020204" pitchFamily="34" charset="-122"/>
                <a:ea typeface="微软雅黑" panose="020B0503020204020204" pitchFamily="34" charset="-122"/>
              </a:rPr>
              <a:t>》</a:t>
            </a:r>
            <a:endParaRPr lang="zh-CN" altLang="en-US" sz="24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380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12344"/>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贯彻落实</a:t>
            </a:r>
            <a:r>
              <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条例</a:t>
            </a:r>
            <a:r>
              <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的总体要求</a:t>
            </a:r>
          </a:p>
        </p:txBody>
      </p:sp>
      <p:sp>
        <p:nvSpPr>
          <p:cNvPr id="54" name="Text Box 18"/>
          <p:cNvSpPr txBox="1">
            <a:spLocks noChangeArrowheads="1"/>
          </p:cNvSpPr>
          <p:nvPr/>
        </p:nvSpPr>
        <p:spPr bwMode="auto">
          <a:xfrm>
            <a:off x="1196326" y="1182704"/>
            <a:ext cx="9598505" cy="799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spcBef>
                <a:spcPts val="200"/>
              </a:spcBef>
              <a:spcAft>
                <a:spcPts val="200"/>
              </a:spcAft>
              <a:defRPr>
                <a:latin typeface="微软雅黑" panose="020B0503020204020204" pitchFamily="34" charset="-122"/>
                <a:ea typeface="微软雅黑" panose="020B0503020204020204" pitchFamily="34" charset="-122"/>
              </a:defRPr>
            </a:lvl1pPr>
          </a:lstStyle>
          <a:p>
            <a:r>
              <a:rPr lang="zh-CN" altLang="en-US" sz="2000" b="1">
                <a:solidFill>
                  <a:schemeClr val="accent2"/>
                </a:solidFill>
              </a:rPr>
              <a:t>通知要求，每个党员，不论职务高低，都必须按照党章要求和</a:t>
            </a:r>
            <a:r>
              <a:rPr lang="en-US" altLang="zh-CN" sz="2000" b="1">
                <a:solidFill>
                  <a:schemeClr val="accent2"/>
                </a:solidFill>
              </a:rPr>
              <a:t>《</a:t>
            </a:r>
            <a:r>
              <a:rPr lang="zh-CN" altLang="en-US" sz="2000" b="1">
                <a:solidFill>
                  <a:schemeClr val="accent2"/>
                </a:solidFill>
              </a:rPr>
              <a:t>条例</a:t>
            </a:r>
            <a:r>
              <a:rPr lang="en-US" altLang="zh-CN" sz="2000" b="1">
                <a:solidFill>
                  <a:schemeClr val="accent2"/>
                </a:solidFill>
              </a:rPr>
              <a:t>》</a:t>
            </a:r>
            <a:r>
              <a:rPr lang="zh-CN" altLang="en-US" sz="2000" b="1">
                <a:solidFill>
                  <a:schemeClr val="accent2"/>
                </a:solidFill>
              </a:rPr>
              <a:t>规定，接受党组织的教育管理。</a:t>
            </a:r>
          </a:p>
        </p:txBody>
      </p:sp>
      <p:sp>
        <p:nvSpPr>
          <p:cNvPr id="55" name="矩形 54"/>
          <p:cNvSpPr/>
          <p:nvPr/>
        </p:nvSpPr>
        <p:spPr bwMode="auto">
          <a:xfrm>
            <a:off x="2485016" y="2159100"/>
            <a:ext cx="8279241" cy="919772"/>
          </a:xfrm>
          <a:prstGeom prst="rect">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6" name="右箭头 2"/>
          <p:cNvSpPr/>
          <p:nvPr/>
        </p:nvSpPr>
        <p:spPr bwMode="auto">
          <a:xfrm>
            <a:off x="2309069" y="2388075"/>
            <a:ext cx="576064" cy="461820"/>
          </a:xfrm>
          <a:prstGeom prst="rightArrow">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7" name="矩形 56"/>
          <p:cNvSpPr/>
          <p:nvPr/>
        </p:nvSpPr>
        <p:spPr bwMode="auto">
          <a:xfrm>
            <a:off x="1283373" y="2159100"/>
            <a:ext cx="1248710" cy="919772"/>
          </a:xfrm>
          <a:prstGeom prst="rect">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2800">
                <a:solidFill>
                  <a:schemeClr val="bg1"/>
                </a:solidFill>
                <a:latin typeface="微软雅黑" panose="020B0503020204020204" pitchFamily="34" charset="-122"/>
                <a:ea typeface="微软雅黑" panose="020B0503020204020204" pitchFamily="34" charset="-122"/>
              </a:rPr>
              <a:t>一</a:t>
            </a:r>
          </a:p>
        </p:txBody>
      </p:sp>
      <p:sp>
        <p:nvSpPr>
          <p:cNvPr id="58" name="矩形 57"/>
          <p:cNvSpPr/>
          <p:nvPr/>
        </p:nvSpPr>
        <p:spPr bwMode="auto">
          <a:xfrm>
            <a:off x="2485016" y="3213960"/>
            <a:ext cx="8279241" cy="1085824"/>
          </a:xfrm>
          <a:prstGeom prst="rect">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59" name="右箭头 12"/>
          <p:cNvSpPr/>
          <p:nvPr/>
        </p:nvSpPr>
        <p:spPr bwMode="auto">
          <a:xfrm>
            <a:off x="2309069" y="3525961"/>
            <a:ext cx="576064" cy="461820"/>
          </a:xfrm>
          <a:prstGeom prst="rightArrow">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0" name="矩形 59"/>
          <p:cNvSpPr/>
          <p:nvPr/>
        </p:nvSpPr>
        <p:spPr bwMode="auto">
          <a:xfrm>
            <a:off x="1283373" y="3213960"/>
            <a:ext cx="1248710" cy="1085824"/>
          </a:xfrm>
          <a:prstGeom prst="rect">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2800">
                <a:solidFill>
                  <a:schemeClr val="bg1"/>
                </a:solidFill>
                <a:latin typeface="微软雅黑" panose="020B0503020204020204" pitchFamily="34" charset="-122"/>
                <a:ea typeface="微软雅黑" panose="020B0503020204020204" pitchFamily="34" charset="-122"/>
              </a:rPr>
              <a:t>二</a:t>
            </a:r>
          </a:p>
        </p:txBody>
      </p:sp>
      <p:sp>
        <p:nvSpPr>
          <p:cNvPr id="61" name="矩形 60"/>
          <p:cNvSpPr/>
          <p:nvPr/>
        </p:nvSpPr>
        <p:spPr bwMode="auto">
          <a:xfrm>
            <a:off x="2485016" y="4453928"/>
            <a:ext cx="8279241" cy="919772"/>
          </a:xfrm>
          <a:prstGeom prst="rect">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2" name="右箭头 15"/>
          <p:cNvSpPr/>
          <p:nvPr/>
        </p:nvSpPr>
        <p:spPr bwMode="auto">
          <a:xfrm>
            <a:off x="2309069" y="4682903"/>
            <a:ext cx="576064" cy="461820"/>
          </a:xfrm>
          <a:prstGeom prst="rightArrow">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3" name="矩形 62"/>
          <p:cNvSpPr/>
          <p:nvPr/>
        </p:nvSpPr>
        <p:spPr bwMode="auto">
          <a:xfrm>
            <a:off x="1283373" y="4453928"/>
            <a:ext cx="1248710" cy="919772"/>
          </a:xfrm>
          <a:prstGeom prst="rect">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2800">
                <a:solidFill>
                  <a:schemeClr val="bg1"/>
                </a:solidFill>
                <a:latin typeface="微软雅黑" panose="020B0503020204020204" pitchFamily="34" charset="-122"/>
                <a:ea typeface="微软雅黑" panose="020B0503020204020204" pitchFamily="34" charset="-122"/>
              </a:rPr>
              <a:t>三</a:t>
            </a:r>
          </a:p>
        </p:txBody>
      </p:sp>
      <p:sp>
        <p:nvSpPr>
          <p:cNvPr id="64" name="TextBox 23"/>
          <p:cNvSpPr txBox="1"/>
          <p:nvPr/>
        </p:nvSpPr>
        <p:spPr>
          <a:xfrm>
            <a:off x="2902978" y="2273917"/>
            <a:ext cx="7691667" cy="728982"/>
          </a:xfrm>
          <a:prstGeom prst="rect">
            <a:avLst/>
          </a:prstGeom>
          <a:noFill/>
        </p:spPr>
        <p:txBody>
          <a:bodyPr wrap="square" rtlCol="0">
            <a:spAutoFit/>
          </a:bodyPr>
          <a:lstStyle>
            <a:defPPr>
              <a:defRPr lang="zh-CN"/>
            </a:defPPr>
            <a:lvl1pPr algn="just">
              <a:lnSpc>
                <a:spcPct val="120000"/>
              </a:lnSpc>
              <a:defRPr sz="1600">
                <a:latin typeface="+mj-ea"/>
                <a:ea typeface="+mj-ea"/>
              </a:defRPr>
            </a:lvl1pPr>
          </a:lstStyle>
          <a:p>
            <a:pPr lvl="0">
              <a:defRPr/>
            </a:pPr>
            <a:r>
              <a:rPr lang="zh-CN" altLang="en-US" sz="1800">
                <a:solidFill>
                  <a:srgbClr val="3D3D3D"/>
                </a:solidFill>
                <a:latin typeface="微软雅黑" panose="020B0503020204020204" pitchFamily="34" charset="-122"/>
                <a:ea typeface="微软雅黑" panose="020B0503020204020204" pitchFamily="34" charset="-122"/>
              </a:rPr>
              <a:t>各级党委各党组要把抓好党员教育管理作为重大政治责任，采取有力措施，严格贯彻执行</a:t>
            </a:r>
            <a:r>
              <a:rPr lang="en-US" altLang="zh-CN" sz="1800">
                <a:solidFill>
                  <a:srgbClr val="3D3D3D"/>
                </a:solidFill>
                <a:latin typeface="微软雅黑" panose="020B0503020204020204" pitchFamily="34" charset="-122"/>
                <a:ea typeface="微软雅黑" panose="020B0503020204020204" pitchFamily="34" charset="-122"/>
              </a:rPr>
              <a:t>《</a:t>
            </a:r>
            <a:r>
              <a:rPr lang="zh-CN" altLang="en-US" sz="1800">
                <a:solidFill>
                  <a:srgbClr val="3D3D3D"/>
                </a:solidFill>
                <a:latin typeface="微软雅黑" panose="020B0503020204020204" pitchFamily="34" charset="-122"/>
                <a:ea typeface="微软雅黑" panose="020B0503020204020204" pitchFamily="34" charset="-122"/>
              </a:rPr>
              <a:t>条例</a:t>
            </a:r>
            <a:r>
              <a:rPr lang="en-US" altLang="zh-CN" sz="1800">
                <a:solidFill>
                  <a:srgbClr val="3D3D3D"/>
                </a:solidFill>
                <a:latin typeface="微软雅黑" panose="020B0503020204020204" pitchFamily="34" charset="-122"/>
                <a:ea typeface="微软雅黑" panose="020B0503020204020204" pitchFamily="34" charset="-122"/>
              </a:rPr>
              <a:t>》</a:t>
            </a:r>
            <a:r>
              <a:rPr lang="zh-CN" altLang="en-US" sz="1800">
                <a:solidFill>
                  <a:srgbClr val="3D3D3D"/>
                </a:solidFill>
                <a:latin typeface="微软雅黑" panose="020B0503020204020204" pitchFamily="34" charset="-122"/>
                <a:ea typeface="微软雅黑" panose="020B0503020204020204" pitchFamily="34" charset="-122"/>
              </a:rPr>
              <a:t>，增强针对性和有效性，防止形式主义。</a:t>
            </a:r>
            <a:endParaRPr lang="zh-CN" altLang="en-US" sz="1800" dirty="0">
              <a:solidFill>
                <a:srgbClr val="3D3D3D"/>
              </a:solidFill>
              <a:latin typeface="微软雅黑" panose="020B0503020204020204" pitchFamily="34" charset="-122"/>
              <a:ea typeface="微软雅黑" panose="020B0503020204020204" pitchFamily="34" charset="-122"/>
            </a:endParaRPr>
          </a:p>
        </p:txBody>
      </p:sp>
      <p:sp>
        <p:nvSpPr>
          <p:cNvPr id="65" name="TextBox 26"/>
          <p:cNvSpPr txBox="1"/>
          <p:nvPr/>
        </p:nvSpPr>
        <p:spPr>
          <a:xfrm>
            <a:off x="2902977" y="3242443"/>
            <a:ext cx="7691667" cy="1061381"/>
          </a:xfrm>
          <a:prstGeom prst="rect">
            <a:avLst/>
          </a:prstGeom>
          <a:noFill/>
        </p:spPr>
        <p:txBody>
          <a:bodyPr wrap="square" rtlCol="0">
            <a:spAutoFit/>
          </a:bodyPr>
          <a:lstStyle>
            <a:defPPr>
              <a:defRPr lang="zh-CN"/>
            </a:defPPr>
            <a:lvl1pPr algn="just">
              <a:lnSpc>
                <a:spcPct val="120000"/>
              </a:lnSpc>
              <a:defRPr sz="1600">
                <a:latin typeface="+mj-ea"/>
                <a:ea typeface="+mj-ea"/>
              </a:defRPr>
            </a:lvl1pPr>
          </a:lstStyle>
          <a:p>
            <a:pPr lvl="0">
              <a:defRPr/>
            </a:pPr>
            <a:r>
              <a:rPr lang="zh-CN" altLang="en-US" sz="1800">
                <a:solidFill>
                  <a:srgbClr val="3D3D3D"/>
                </a:solidFill>
                <a:latin typeface="微软雅黑" panose="020B0503020204020204" pitchFamily="34" charset="-122"/>
                <a:ea typeface="微软雅黑" panose="020B0503020204020204" pitchFamily="34" charset="-122"/>
              </a:rPr>
              <a:t>要抓好</a:t>
            </a:r>
            <a:r>
              <a:rPr lang="en-US" altLang="zh-CN" sz="1800">
                <a:solidFill>
                  <a:srgbClr val="3D3D3D"/>
                </a:solidFill>
                <a:latin typeface="微软雅黑" panose="020B0503020204020204" pitchFamily="34" charset="-122"/>
                <a:ea typeface="微软雅黑" panose="020B0503020204020204" pitchFamily="34" charset="-122"/>
              </a:rPr>
              <a:t>《</a:t>
            </a:r>
            <a:r>
              <a:rPr lang="zh-CN" altLang="en-US" sz="1800">
                <a:solidFill>
                  <a:srgbClr val="3D3D3D"/>
                </a:solidFill>
                <a:latin typeface="微软雅黑" panose="020B0503020204020204" pitchFamily="34" charset="-122"/>
                <a:ea typeface="微软雅黑" panose="020B0503020204020204" pitchFamily="34" charset="-122"/>
              </a:rPr>
              <a:t>条例</a:t>
            </a:r>
            <a:r>
              <a:rPr lang="en-US" altLang="zh-CN" sz="1800">
                <a:solidFill>
                  <a:srgbClr val="3D3D3D"/>
                </a:solidFill>
                <a:latin typeface="微软雅黑" panose="020B0503020204020204" pitchFamily="34" charset="-122"/>
                <a:ea typeface="微软雅黑" panose="020B0503020204020204" pitchFamily="34" charset="-122"/>
              </a:rPr>
              <a:t>》</a:t>
            </a:r>
            <a:r>
              <a:rPr lang="zh-CN" altLang="en-US" sz="1800">
                <a:solidFill>
                  <a:srgbClr val="3D3D3D"/>
                </a:solidFill>
                <a:latin typeface="微软雅黑" panose="020B0503020204020204" pitchFamily="34" charset="-122"/>
                <a:ea typeface="微软雅黑" panose="020B0503020204020204" pitchFamily="34" charset="-122"/>
              </a:rPr>
              <a:t>的宣传解读和学习培训，使各级党组织、广大党员特别是党员领导干部深入领会</a:t>
            </a:r>
            <a:r>
              <a:rPr lang="en-US" altLang="zh-CN" sz="1800">
                <a:solidFill>
                  <a:srgbClr val="3D3D3D"/>
                </a:solidFill>
                <a:latin typeface="微软雅黑" panose="020B0503020204020204" pitchFamily="34" charset="-122"/>
                <a:ea typeface="微软雅黑" panose="020B0503020204020204" pitchFamily="34" charset="-122"/>
              </a:rPr>
              <a:t>《</a:t>
            </a:r>
            <a:r>
              <a:rPr lang="zh-CN" altLang="en-US" sz="1800">
                <a:solidFill>
                  <a:srgbClr val="3D3D3D"/>
                </a:solidFill>
                <a:latin typeface="微软雅黑" panose="020B0503020204020204" pitchFamily="34" charset="-122"/>
                <a:ea typeface="微软雅黑" panose="020B0503020204020204" pitchFamily="34" charset="-122"/>
              </a:rPr>
              <a:t>条例</a:t>
            </a:r>
            <a:r>
              <a:rPr lang="en-US" altLang="zh-CN" sz="1800">
                <a:solidFill>
                  <a:srgbClr val="3D3D3D"/>
                </a:solidFill>
                <a:latin typeface="微软雅黑" panose="020B0503020204020204" pitchFamily="34" charset="-122"/>
                <a:ea typeface="微软雅黑" panose="020B0503020204020204" pitchFamily="34" charset="-122"/>
              </a:rPr>
              <a:t>》</a:t>
            </a:r>
            <a:r>
              <a:rPr lang="zh-CN" altLang="en-US" sz="1800">
                <a:solidFill>
                  <a:srgbClr val="3D3D3D"/>
                </a:solidFill>
                <a:latin typeface="微软雅黑" panose="020B0503020204020204" pitchFamily="34" charset="-122"/>
                <a:ea typeface="微软雅黑" panose="020B0503020204020204" pitchFamily="34" charset="-122"/>
              </a:rPr>
              <a:t>精神，全面掌握</a:t>
            </a:r>
            <a:r>
              <a:rPr lang="en-US" altLang="zh-CN" sz="1800">
                <a:solidFill>
                  <a:srgbClr val="3D3D3D"/>
                </a:solidFill>
                <a:latin typeface="微软雅黑" panose="020B0503020204020204" pitchFamily="34" charset="-122"/>
                <a:ea typeface="微软雅黑" panose="020B0503020204020204" pitchFamily="34" charset="-122"/>
              </a:rPr>
              <a:t>《</a:t>
            </a:r>
            <a:r>
              <a:rPr lang="zh-CN" altLang="en-US" sz="1800">
                <a:solidFill>
                  <a:srgbClr val="3D3D3D"/>
                </a:solidFill>
                <a:latin typeface="微软雅黑" panose="020B0503020204020204" pitchFamily="34" charset="-122"/>
                <a:ea typeface="微软雅黑" panose="020B0503020204020204" pitchFamily="34" charset="-122"/>
              </a:rPr>
              <a:t>条例</a:t>
            </a:r>
            <a:r>
              <a:rPr lang="en-US" altLang="zh-CN" sz="1800">
                <a:solidFill>
                  <a:srgbClr val="3D3D3D"/>
                </a:solidFill>
                <a:latin typeface="微软雅黑" panose="020B0503020204020204" pitchFamily="34" charset="-122"/>
                <a:ea typeface="微软雅黑" panose="020B0503020204020204" pitchFamily="34" charset="-122"/>
              </a:rPr>
              <a:t>》</a:t>
            </a:r>
            <a:r>
              <a:rPr lang="zh-CN" altLang="en-US" sz="1800">
                <a:solidFill>
                  <a:srgbClr val="3D3D3D"/>
                </a:solidFill>
                <a:latin typeface="微软雅黑" panose="020B0503020204020204" pitchFamily="34" charset="-122"/>
                <a:ea typeface="微软雅黑" panose="020B0503020204020204" pitchFamily="34" charset="-122"/>
              </a:rPr>
              <a:t>内容，严格执行</a:t>
            </a:r>
            <a:r>
              <a:rPr lang="en-US" altLang="zh-CN" sz="1800">
                <a:solidFill>
                  <a:srgbClr val="3D3D3D"/>
                </a:solidFill>
                <a:latin typeface="微软雅黑" panose="020B0503020204020204" pitchFamily="34" charset="-122"/>
                <a:ea typeface="微软雅黑" panose="020B0503020204020204" pitchFamily="34" charset="-122"/>
              </a:rPr>
              <a:t>《</a:t>
            </a:r>
            <a:r>
              <a:rPr lang="zh-CN" altLang="en-US" sz="1800">
                <a:solidFill>
                  <a:srgbClr val="3D3D3D"/>
                </a:solidFill>
                <a:latin typeface="微软雅黑" panose="020B0503020204020204" pitchFamily="34" charset="-122"/>
                <a:ea typeface="微软雅黑" panose="020B0503020204020204" pitchFamily="34" charset="-122"/>
              </a:rPr>
              <a:t>条例</a:t>
            </a:r>
            <a:r>
              <a:rPr lang="en-US" altLang="zh-CN" sz="1800">
                <a:solidFill>
                  <a:srgbClr val="3D3D3D"/>
                </a:solidFill>
                <a:latin typeface="微软雅黑" panose="020B0503020204020204" pitchFamily="34" charset="-122"/>
                <a:ea typeface="微软雅黑" panose="020B0503020204020204" pitchFamily="34" charset="-122"/>
              </a:rPr>
              <a:t>》</a:t>
            </a:r>
            <a:r>
              <a:rPr lang="zh-CN" altLang="en-US" sz="1800">
                <a:solidFill>
                  <a:srgbClr val="3D3D3D"/>
                </a:solidFill>
                <a:latin typeface="微软雅黑" panose="020B0503020204020204" pitchFamily="34" charset="-122"/>
                <a:ea typeface="微软雅黑" panose="020B0503020204020204" pitchFamily="34" charset="-122"/>
              </a:rPr>
              <a:t>规定。</a:t>
            </a:r>
            <a:endParaRPr lang="zh-CN" altLang="en-US" sz="1800" dirty="0">
              <a:solidFill>
                <a:srgbClr val="3D3D3D"/>
              </a:solidFill>
              <a:latin typeface="微软雅黑" panose="020B0503020204020204" pitchFamily="34" charset="-122"/>
              <a:ea typeface="微软雅黑" panose="020B0503020204020204" pitchFamily="34" charset="-122"/>
            </a:endParaRPr>
          </a:p>
        </p:txBody>
      </p:sp>
      <p:sp>
        <p:nvSpPr>
          <p:cNvPr id="66" name="TextBox 28"/>
          <p:cNvSpPr txBox="1"/>
          <p:nvPr/>
        </p:nvSpPr>
        <p:spPr>
          <a:xfrm>
            <a:off x="2902978" y="4576365"/>
            <a:ext cx="7691667" cy="728982"/>
          </a:xfrm>
          <a:prstGeom prst="rect">
            <a:avLst/>
          </a:prstGeom>
          <a:noFill/>
        </p:spPr>
        <p:txBody>
          <a:bodyPr wrap="square" rtlCol="0">
            <a:spAutoFit/>
          </a:bodyPr>
          <a:lstStyle>
            <a:defPPr>
              <a:defRPr lang="zh-CN"/>
            </a:defPPr>
            <a:lvl1pPr algn="just">
              <a:lnSpc>
                <a:spcPct val="120000"/>
              </a:lnSpc>
              <a:defRPr sz="1600">
                <a:latin typeface="+mj-ea"/>
                <a:ea typeface="+mj-ea"/>
              </a:defRPr>
            </a:lvl1pPr>
          </a:lstStyle>
          <a:p>
            <a:pPr lvl="0">
              <a:defRPr/>
            </a:pPr>
            <a:r>
              <a:rPr lang="zh-CN" altLang="en-US" sz="1800">
                <a:solidFill>
                  <a:srgbClr val="3D3D3D"/>
                </a:solidFill>
                <a:latin typeface="微软雅黑" panose="020B0503020204020204" pitchFamily="34" charset="-122"/>
                <a:ea typeface="微软雅黑" panose="020B0503020204020204" pitchFamily="34" charset="-122"/>
              </a:rPr>
              <a:t>中央组织部要会同有关部门加强督促指导，确保</a:t>
            </a:r>
            <a:r>
              <a:rPr lang="en-US" altLang="zh-CN" sz="1800">
                <a:solidFill>
                  <a:srgbClr val="3D3D3D"/>
                </a:solidFill>
                <a:latin typeface="微软雅黑" panose="020B0503020204020204" pitchFamily="34" charset="-122"/>
                <a:ea typeface="微软雅黑" panose="020B0503020204020204" pitchFamily="34" charset="-122"/>
              </a:rPr>
              <a:t>《</a:t>
            </a:r>
            <a:r>
              <a:rPr lang="zh-CN" altLang="en-US" sz="1800">
                <a:solidFill>
                  <a:srgbClr val="3D3D3D"/>
                </a:solidFill>
                <a:latin typeface="微软雅黑" panose="020B0503020204020204" pitchFamily="34" charset="-122"/>
                <a:ea typeface="微软雅黑" panose="020B0503020204020204" pitchFamily="34" charset="-122"/>
              </a:rPr>
              <a:t>条例</a:t>
            </a:r>
            <a:r>
              <a:rPr lang="en-US" altLang="zh-CN" sz="1800">
                <a:solidFill>
                  <a:srgbClr val="3D3D3D"/>
                </a:solidFill>
                <a:latin typeface="微软雅黑" panose="020B0503020204020204" pitchFamily="34" charset="-122"/>
                <a:ea typeface="微软雅黑" panose="020B0503020204020204" pitchFamily="34" charset="-122"/>
              </a:rPr>
              <a:t>》</a:t>
            </a:r>
            <a:r>
              <a:rPr lang="zh-CN" altLang="en-US" sz="1800">
                <a:solidFill>
                  <a:srgbClr val="3D3D3D"/>
                </a:solidFill>
                <a:latin typeface="微软雅黑" panose="020B0503020204020204" pitchFamily="34" charset="-122"/>
                <a:ea typeface="微软雅黑" panose="020B0503020204020204" pitchFamily="34" charset="-122"/>
              </a:rPr>
              <a:t>得到有效贯彻落实。</a:t>
            </a:r>
            <a:endParaRPr lang="zh-CN" altLang="en-US" sz="1800" dirty="0">
              <a:solidFill>
                <a:srgbClr val="3D3D3D"/>
              </a:solidFill>
              <a:latin typeface="微软雅黑" panose="020B0503020204020204" pitchFamily="34" charset="-122"/>
              <a:ea typeface="微软雅黑" panose="020B0503020204020204" pitchFamily="34" charset="-122"/>
            </a:endParaRPr>
          </a:p>
        </p:txBody>
      </p:sp>
      <p:sp>
        <p:nvSpPr>
          <p:cNvPr id="67" name="矩形 66"/>
          <p:cNvSpPr/>
          <p:nvPr/>
        </p:nvSpPr>
        <p:spPr bwMode="auto">
          <a:xfrm>
            <a:off x="2485016" y="5537271"/>
            <a:ext cx="8279241" cy="919772"/>
          </a:xfrm>
          <a:prstGeom prst="rect">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8" name="右箭头 15"/>
          <p:cNvSpPr/>
          <p:nvPr/>
        </p:nvSpPr>
        <p:spPr bwMode="auto">
          <a:xfrm>
            <a:off x="2309069" y="5766246"/>
            <a:ext cx="576064" cy="461820"/>
          </a:xfrm>
          <a:prstGeom prst="rightArrow">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69" name="矩形 68"/>
          <p:cNvSpPr/>
          <p:nvPr/>
        </p:nvSpPr>
        <p:spPr bwMode="auto">
          <a:xfrm>
            <a:off x="1283373" y="5537271"/>
            <a:ext cx="1248710" cy="919772"/>
          </a:xfrm>
          <a:prstGeom prst="rect">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2800">
                <a:solidFill>
                  <a:schemeClr val="bg1"/>
                </a:solidFill>
                <a:latin typeface="微软雅黑" panose="020B0503020204020204" pitchFamily="34" charset="-122"/>
                <a:ea typeface="微软雅黑" panose="020B0503020204020204" pitchFamily="34" charset="-122"/>
              </a:rPr>
              <a:t>四</a:t>
            </a:r>
          </a:p>
        </p:txBody>
      </p:sp>
      <p:sp>
        <p:nvSpPr>
          <p:cNvPr id="70" name="TextBox 28"/>
          <p:cNvSpPr txBox="1"/>
          <p:nvPr/>
        </p:nvSpPr>
        <p:spPr>
          <a:xfrm>
            <a:off x="2902978" y="5802405"/>
            <a:ext cx="7558799" cy="396583"/>
          </a:xfrm>
          <a:prstGeom prst="rect">
            <a:avLst/>
          </a:prstGeom>
          <a:noFill/>
        </p:spPr>
        <p:txBody>
          <a:bodyPr wrap="square" rtlCol="0">
            <a:spAutoFit/>
          </a:bodyPr>
          <a:lstStyle>
            <a:defPPr>
              <a:defRPr lang="zh-CN"/>
            </a:defPPr>
            <a:lvl1pPr algn="just">
              <a:lnSpc>
                <a:spcPct val="120000"/>
              </a:lnSpc>
              <a:defRPr sz="1600">
                <a:latin typeface="+mj-ea"/>
                <a:ea typeface="+mj-ea"/>
              </a:defRPr>
            </a:lvl1pPr>
          </a:lstStyle>
          <a:p>
            <a:pPr lvl="0">
              <a:defRPr/>
            </a:pPr>
            <a:r>
              <a:rPr lang="zh-CN" altLang="en-US" sz="1800">
                <a:solidFill>
                  <a:srgbClr val="3D3D3D"/>
                </a:solidFill>
                <a:latin typeface="微软雅黑" panose="020B0503020204020204" pitchFamily="34" charset="-122"/>
                <a:ea typeface="微软雅黑" panose="020B0503020204020204" pitchFamily="34" charset="-122"/>
              </a:rPr>
              <a:t>各地区各部门在执行</a:t>
            </a:r>
            <a:r>
              <a:rPr lang="en-US" altLang="zh-CN" sz="1800">
                <a:solidFill>
                  <a:srgbClr val="3D3D3D"/>
                </a:solidFill>
                <a:latin typeface="微软雅黑" panose="020B0503020204020204" pitchFamily="34" charset="-122"/>
                <a:ea typeface="微软雅黑" panose="020B0503020204020204" pitchFamily="34" charset="-122"/>
              </a:rPr>
              <a:t>《</a:t>
            </a:r>
            <a:r>
              <a:rPr lang="zh-CN" altLang="en-US" sz="1800">
                <a:solidFill>
                  <a:srgbClr val="3D3D3D"/>
                </a:solidFill>
                <a:latin typeface="微软雅黑" panose="020B0503020204020204" pitchFamily="34" charset="-122"/>
                <a:ea typeface="微软雅黑" panose="020B0503020204020204" pitchFamily="34" charset="-122"/>
              </a:rPr>
              <a:t>条例</a:t>
            </a:r>
            <a:r>
              <a:rPr lang="en-US" altLang="zh-CN" sz="1800">
                <a:solidFill>
                  <a:srgbClr val="3D3D3D"/>
                </a:solidFill>
                <a:latin typeface="微软雅黑" panose="020B0503020204020204" pitchFamily="34" charset="-122"/>
                <a:ea typeface="微软雅黑" panose="020B0503020204020204" pitchFamily="34" charset="-122"/>
              </a:rPr>
              <a:t>》</a:t>
            </a:r>
            <a:r>
              <a:rPr lang="zh-CN" altLang="en-US" sz="1800">
                <a:solidFill>
                  <a:srgbClr val="3D3D3D"/>
                </a:solidFill>
                <a:latin typeface="微软雅黑" panose="020B0503020204020204" pitchFamily="34" charset="-122"/>
                <a:ea typeface="微软雅黑" panose="020B0503020204020204" pitchFamily="34" charset="-122"/>
              </a:rPr>
              <a:t>中的重要情况和建议，要及时报告党中央。</a:t>
            </a:r>
            <a:endParaRPr lang="zh-CN" altLang="en-US" sz="1800" dirty="0">
              <a:solidFill>
                <a:srgbClr val="3D3D3D"/>
              </a:solidFill>
              <a:latin typeface="微软雅黑" panose="020B0503020204020204" pitchFamily="34" charset="-122"/>
              <a:ea typeface="微软雅黑" panose="020B0503020204020204" pitchFamily="34" charset="-122"/>
            </a:endParaRPr>
          </a:p>
        </p:txBody>
      </p:sp>
    </p:spTree>
  </p:cSld>
  <p:clrMapOvr>
    <a:masterClrMapping/>
  </p:clrMapOvr>
  <p:transition advTm="380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12698"/>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条例</a:t>
            </a:r>
            <a:r>
              <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的贯彻落实具体措施</a:t>
            </a:r>
          </a:p>
        </p:txBody>
      </p:sp>
      <p:sp>
        <p:nvSpPr>
          <p:cNvPr id="48" name="矩形 47"/>
          <p:cNvSpPr/>
          <p:nvPr/>
        </p:nvSpPr>
        <p:spPr>
          <a:xfrm>
            <a:off x="1175695" y="3301532"/>
            <a:ext cx="5544616" cy="1704954"/>
          </a:xfrm>
          <a:prstGeom prst="rect">
            <a:avLst/>
          </a:prstGeom>
        </p:spPr>
        <p:txBody>
          <a:bodyPr wrap="square">
            <a:spAutoFit/>
          </a:bodyPr>
          <a:lstStyle/>
          <a:p>
            <a:pPr lvl="0">
              <a:lnSpc>
                <a:spcPct val="150000"/>
              </a:lnSpc>
              <a:defRPr/>
            </a:pPr>
            <a:r>
              <a:rPr lang="zh-CN" altLang="en-US" kern="0">
                <a:solidFill>
                  <a:srgbClr val="3D3D3D"/>
                </a:solidFill>
                <a:latin typeface="等线" panose="02010600030101010101" pitchFamily="2" charset="-122"/>
                <a:ea typeface="微软雅黑" panose="020B0503020204020204" pitchFamily="34" charset="-122"/>
                <a:cs typeface="宋体" panose="02010600030101010101" pitchFamily="2" charset="-122"/>
              </a:rPr>
              <a:t> 充分利用报纸、广播、电视和手机、网络等媒介，开展</a:t>
            </a:r>
            <a:r>
              <a:rPr lang="en-US" altLang="zh-CN" kern="0">
                <a:solidFill>
                  <a:srgbClr val="3D3D3D"/>
                </a:solidFill>
                <a:latin typeface="等线" panose="02010600030101010101" pitchFamily="2" charset="-122"/>
                <a:ea typeface="微软雅黑" panose="020B0503020204020204" pitchFamily="34" charset="-122"/>
                <a:cs typeface="宋体" panose="02010600030101010101" pitchFamily="2" charset="-122"/>
              </a:rPr>
              <a:t>《</a:t>
            </a:r>
            <a:r>
              <a:rPr lang="zh-CN" altLang="en-US" kern="0">
                <a:solidFill>
                  <a:srgbClr val="3D3D3D"/>
                </a:solidFill>
                <a:latin typeface="等线" panose="02010600030101010101" pitchFamily="2" charset="-122"/>
                <a:ea typeface="微软雅黑" panose="020B0503020204020204" pitchFamily="34" charset="-122"/>
                <a:cs typeface="宋体" panose="02010600030101010101" pitchFamily="2" charset="-122"/>
              </a:rPr>
              <a:t>条例</a:t>
            </a:r>
            <a:r>
              <a:rPr lang="en-US" altLang="zh-CN" kern="0">
                <a:solidFill>
                  <a:srgbClr val="3D3D3D"/>
                </a:solidFill>
                <a:latin typeface="等线" panose="02010600030101010101" pitchFamily="2" charset="-122"/>
                <a:ea typeface="微软雅黑" panose="020B0503020204020204" pitchFamily="34" charset="-122"/>
                <a:cs typeface="宋体" panose="02010600030101010101" pitchFamily="2" charset="-122"/>
              </a:rPr>
              <a:t>》</a:t>
            </a:r>
            <a:r>
              <a:rPr lang="zh-CN" altLang="en-US" kern="0">
                <a:solidFill>
                  <a:srgbClr val="3D3D3D"/>
                </a:solidFill>
                <a:latin typeface="等线" panose="02010600030101010101" pitchFamily="2" charset="-122"/>
                <a:ea typeface="微软雅黑" panose="020B0503020204020204" pitchFamily="34" charset="-122"/>
                <a:cs typeface="宋体" panose="02010600030101010101" pitchFamily="2" charset="-122"/>
              </a:rPr>
              <a:t>宣传。抽调业务素质能力强人员，组成宣讲小分队，集中学习培训，深入到基层各单位各部门进行理论宣讲。</a:t>
            </a: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9" name="矩形 48"/>
          <p:cNvSpPr/>
          <p:nvPr/>
        </p:nvSpPr>
        <p:spPr>
          <a:xfrm>
            <a:off x="1314731" y="1985978"/>
            <a:ext cx="5266544" cy="523220"/>
          </a:xfrm>
          <a:prstGeom prst="rect">
            <a:avLst/>
          </a:prstGeom>
        </p:spPr>
        <p:txBody>
          <a:bodyPr wrap="square">
            <a:spAutoFit/>
          </a:bodyPr>
          <a:lstStyle/>
          <a:p>
            <a:pPr lvl="0" algn="ctr">
              <a:defRPr/>
            </a:pPr>
            <a:r>
              <a:rPr lang="zh-CN" altLang="en-US" sz="2800" kern="0">
                <a:latin typeface="等线" panose="02010600030101010101" pitchFamily="2" charset="-122"/>
                <a:ea typeface="微软雅黑" panose="020B0503020204020204" pitchFamily="34" charset="-122"/>
              </a:rPr>
              <a:t>一是</a:t>
            </a:r>
            <a:r>
              <a:rPr lang="zh-CN" altLang="en-US" sz="2800" kern="0">
                <a:solidFill>
                  <a:srgbClr val="DA0000"/>
                </a:solidFill>
                <a:latin typeface="等线" panose="02010600030101010101" pitchFamily="2" charset="-122"/>
                <a:ea typeface="微软雅黑" panose="020B0503020204020204" pitchFamily="34" charset="-122"/>
              </a:rPr>
              <a:t>广泛宣传解读</a:t>
            </a:r>
          </a:p>
        </p:txBody>
      </p:sp>
      <p:sp>
        <p:nvSpPr>
          <p:cNvPr id="50" name="Freeform 5"/>
          <p:cNvSpPr/>
          <p:nvPr/>
        </p:nvSpPr>
        <p:spPr bwMode="auto">
          <a:xfrm>
            <a:off x="3701564" y="2690509"/>
            <a:ext cx="391088" cy="396596"/>
          </a:xfrm>
          <a:custGeom>
            <a:avLst/>
            <a:gdLst>
              <a:gd name="T0" fmla="*/ 260 w 519"/>
              <a:gd name="T1" fmla="*/ 0 h 493"/>
              <a:gd name="T2" fmla="*/ 321 w 519"/>
              <a:gd name="T3" fmla="*/ 189 h 493"/>
              <a:gd name="T4" fmla="*/ 519 w 519"/>
              <a:gd name="T5" fmla="*/ 188 h 493"/>
              <a:gd name="T6" fmla="*/ 358 w 519"/>
              <a:gd name="T7" fmla="*/ 305 h 493"/>
              <a:gd name="T8" fmla="*/ 420 w 519"/>
              <a:gd name="T9" fmla="*/ 493 h 493"/>
              <a:gd name="T10" fmla="*/ 260 w 519"/>
              <a:gd name="T11" fmla="*/ 376 h 493"/>
              <a:gd name="T12" fmla="*/ 100 w 519"/>
              <a:gd name="T13" fmla="*/ 493 h 493"/>
              <a:gd name="T14" fmla="*/ 161 w 519"/>
              <a:gd name="T15" fmla="*/ 305 h 493"/>
              <a:gd name="T16" fmla="*/ 0 w 519"/>
              <a:gd name="T17" fmla="*/ 188 h 493"/>
              <a:gd name="T18" fmla="*/ 199 w 519"/>
              <a:gd name="T19" fmla="*/ 189 h 493"/>
              <a:gd name="T20" fmla="*/ 260 w 519"/>
              <a:gd name="T21"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9" h="493">
                <a:moveTo>
                  <a:pt x="260" y="0"/>
                </a:moveTo>
                <a:lnTo>
                  <a:pt x="321" y="189"/>
                </a:lnTo>
                <a:lnTo>
                  <a:pt x="519" y="188"/>
                </a:lnTo>
                <a:lnTo>
                  <a:pt x="358" y="305"/>
                </a:lnTo>
                <a:lnTo>
                  <a:pt x="420" y="493"/>
                </a:lnTo>
                <a:lnTo>
                  <a:pt x="260" y="376"/>
                </a:lnTo>
                <a:lnTo>
                  <a:pt x="100" y="493"/>
                </a:lnTo>
                <a:lnTo>
                  <a:pt x="161" y="305"/>
                </a:lnTo>
                <a:lnTo>
                  <a:pt x="0" y="188"/>
                </a:lnTo>
                <a:lnTo>
                  <a:pt x="199" y="189"/>
                </a:lnTo>
                <a:lnTo>
                  <a:pt x="260" y="0"/>
                </a:lnTo>
                <a:close/>
              </a:path>
            </a:pathLst>
          </a:custGeom>
          <a:solidFill>
            <a:schemeClr val="accent2"/>
          </a:solidFill>
          <a:ln w="12700" cap="flat">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a:ea typeface="微软雅黑" panose="020B0503020204020204" pitchFamily="34" charset="-122"/>
              <a:cs typeface="+mn-ea"/>
            </a:endParaRPr>
          </a:p>
        </p:txBody>
      </p:sp>
      <p:sp>
        <p:nvSpPr>
          <p:cNvPr id="51" name="Freeform 6"/>
          <p:cNvSpPr/>
          <p:nvPr/>
        </p:nvSpPr>
        <p:spPr bwMode="auto">
          <a:xfrm>
            <a:off x="3311059" y="2755233"/>
            <a:ext cx="264396" cy="267150"/>
          </a:xfrm>
          <a:custGeom>
            <a:avLst/>
            <a:gdLst>
              <a:gd name="T0" fmla="*/ 175 w 351"/>
              <a:gd name="T1" fmla="*/ 0 h 333"/>
              <a:gd name="T2" fmla="*/ 216 w 351"/>
              <a:gd name="T3" fmla="*/ 128 h 333"/>
              <a:gd name="T4" fmla="*/ 351 w 351"/>
              <a:gd name="T5" fmla="*/ 127 h 333"/>
              <a:gd name="T6" fmla="*/ 242 w 351"/>
              <a:gd name="T7" fmla="*/ 206 h 333"/>
              <a:gd name="T8" fmla="*/ 284 w 351"/>
              <a:gd name="T9" fmla="*/ 333 h 333"/>
              <a:gd name="T10" fmla="*/ 175 w 351"/>
              <a:gd name="T11" fmla="*/ 254 h 333"/>
              <a:gd name="T12" fmla="*/ 67 w 351"/>
              <a:gd name="T13" fmla="*/ 333 h 333"/>
              <a:gd name="T14" fmla="*/ 109 w 351"/>
              <a:gd name="T15" fmla="*/ 206 h 333"/>
              <a:gd name="T16" fmla="*/ 0 w 351"/>
              <a:gd name="T17" fmla="*/ 127 h 333"/>
              <a:gd name="T18" fmla="*/ 134 w 351"/>
              <a:gd name="T19" fmla="*/ 128 h 333"/>
              <a:gd name="T20" fmla="*/ 175 w 351"/>
              <a:gd name="T21"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333">
                <a:moveTo>
                  <a:pt x="175" y="0"/>
                </a:moveTo>
                <a:lnTo>
                  <a:pt x="216" y="128"/>
                </a:lnTo>
                <a:lnTo>
                  <a:pt x="351" y="127"/>
                </a:lnTo>
                <a:lnTo>
                  <a:pt x="242" y="206"/>
                </a:lnTo>
                <a:lnTo>
                  <a:pt x="284" y="333"/>
                </a:lnTo>
                <a:lnTo>
                  <a:pt x="175" y="254"/>
                </a:lnTo>
                <a:lnTo>
                  <a:pt x="67" y="333"/>
                </a:lnTo>
                <a:lnTo>
                  <a:pt x="109" y="206"/>
                </a:lnTo>
                <a:lnTo>
                  <a:pt x="0" y="127"/>
                </a:lnTo>
                <a:lnTo>
                  <a:pt x="134" y="128"/>
                </a:lnTo>
                <a:lnTo>
                  <a:pt x="175" y="0"/>
                </a:lnTo>
                <a:close/>
              </a:path>
            </a:pathLst>
          </a:custGeom>
          <a:solidFill>
            <a:schemeClr val="accent2"/>
          </a:solidFill>
          <a:ln w="12700" cap="flat">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a:ea typeface="微软雅黑" panose="020B0503020204020204" pitchFamily="34" charset="-122"/>
              <a:cs typeface="+mn-ea"/>
            </a:endParaRPr>
          </a:p>
        </p:txBody>
      </p:sp>
      <p:sp>
        <p:nvSpPr>
          <p:cNvPr id="52" name="Freeform 7"/>
          <p:cNvSpPr/>
          <p:nvPr/>
        </p:nvSpPr>
        <p:spPr bwMode="auto">
          <a:xfrm>
            <a:off x="4274323" y="2755233"/>
            <a:ext cx="264396" cy="267150"/>
          </a:xfrm>
          <a:custGeom>
            <a:avLst/>
            <a:gdLst>
              <a:gd name="T0" fmla="*/ 175 w 351"/>
              <a:gd name="T1" fmla="*/ 0 h 333"/>
              <a:gd name="T2" fmla="*/ 217 w 351"/>
              <a:gd name="T3" fmla="*/ 128 h 333"/>
              <a:gd name="T4" fmla="*/ 351 w 351"/>
              <a:gd name="T5" fmla="*/ 127 h 333"/>
              <a:gd name="T6" fmla="*/ 242 w 351"/>
              <a:gd name="T7" fmla="*/ 206 h 333"/>
              <a:gd name="T8" fmla="*/ 284 w 351"/>
              <a:gd name="T9" fmla="*/ 333 h 333"/>
              <a:gd name="T10" fmla="*/ 175 w 351"/>
              <a:gd name="T11" fmla="*/ 254 h 333"/>
              <a:gd name="T12" fmla="*/ 67 w 351"/>
              <a:gd name="T13" fmla="*/ 333 h 333"/>
              <a:gd name="T14" fmla="*/ 109 w 351"/>
              <a:gd name="T15" fmla="*/ 206 h 333"/>
              <a:gd name="T16" fmla="*/ 0 w 351"/>
              <a:gd name="T17" fmla="*/ 127 h 333"/>
              <a:gd name="T18" fmla="*/ 134 w 351"/>
              <a:gd name="T19" fmla="*/ 128 h 333"/>
              <a:gd name="T20" fmla="*/ 175 w 351"/>
              <a:gd name="T21"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333">
                <a:moveTo>
                  <a:pt x="175" y="0"/>
                </a:moveTo>
                <a:lnTo>
                  <a:pt x="217" y="128"/>
                </a:lnTo>
                <a:lnTo>
                  <a:pt x="351" y="127"/>
                </a:lnTo>
                <a:lnTo>
                  <a:pt x="242" y="206"/>
                </a:lnTo>
                <a:lnTo>
                  <a:pt x="284" y="333"/>
                </a:lnTo>
                <a:lnTo>
                  <a:pt x="175" y="254"/>
                </a:lnTo>
                <a:lnTo>
                  <a:pt x="67" y="333"/>
                </a:lnTo>
                <a:lnTo>
                  <a:pt x="109" y="206"/>
                </a:lnTo>
                <a:lnTo>
                  <a:pt x="0" y="127"/>
                </a:lnTo>
                <a:lnTo>
                  <a:pt x="134" y="128"/>
                </a:lnTo>
                <a:lnTo>
                  <a:pt x="175" y="0"/>
                </a:lnTo>
                <a:close/>
              </a:path>
            </a:pathLst>
          </a:custGeom>
          <a:solidFill>
            <a:schemeClr val="accent2"/>
          </a:solidFill>
          <a:ln w="12700" cap="flat">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a:ea typeface="微软雅黑" panose="020B0503020204020204" pitchFamily="34" charset="-122"/>
              <a:cs typeface="+mn-ea"/>
            </a:endParaRPr>
          </a:p>
        </p:txBody>
      </p:sp>
      <p:sp>
        <p:nvSpPr>
          <p:cNvPr id="53" name="Line 8"/>
          <p:cNvSpPr>
            <a:spLocks noChangeShapeType="1"/>
          </p:cNvSpPr>
          <p:nvPr/>
        </p:nvSpPr>
        <p:spPr bwMode="auto">
          <a:xfrm>
            <a:off x="4723569" y="2858645"/>
            <a:ext cx="1848454" cy="0"/>
          </a:xfrm>
          <a:prstGeom prst="line">
            <a:avLst/>
          </a:prstGeom>
          <a:noFill/>
          <a:ln w="17463" cap="flat">
            <a:solidFill>
              <a:srgbClr val="C70007"/>
            </a:solidFill>
            <a:prstDash val="solid"/>
            <a:miter lim="800000"/>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pitchFamily="34" charset="0"/>
              <a:ea typeface="宋体" panose="02010600030101010101" pitchFamily="2" charset="-122"/>
              <a:cs typeface="+mn-cs"/>
            </a:endParaRPr>
          </a:p>
        </p:txBody>
      </p:sp>
      <p:sp>
        <p:nvSpPr>
          <p:cNvPr id="71" name="Line 9"/>
          <p:cNvSpPr>
            <a:spLocks noChangeShapeType="1"/>
          </p:cNvSpPr>
          <p:nvPr/>
        </p:nvSpPr>
        <p:spPr bwMode="auto">
          <a:xfrm>
            <a:off x="1213604" y="2858645"/>
            <a:ext cx="1902034" cy="0"/>
          </a:xfrm>
          <a:prstGeom prst="line">
            <a:avLst/>
          </a:prstGeom>
          <a:noFill/>
          <a:ln w="17463" cap="flat">
            <a:solidFill>
              <a:srgbClr val="C70007"/>
            </a:solidFill>
            <a:prstDash val="solid"/>
            <a:miter lim="800000"/>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pitchFamily="34" charset="0"/>
              <a:ea typeface="宋体" panose="02010600030101010101" pitchFamily="2" charset="-122"/>
              <a:cs typeface="+mn-cs"/>
            </a:endParaRPr>
          </a:p>
        </p:txBody>
      </p:sp>
      <p:grpSp>
        <p:nvGrpSpPr>
          <p:cNvPr id="138" name="91ddf1c8-edc1-4c71-9bce-1190495ad2d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flipH="1">
            <a:off x="7760368" y="2143142"/>
            <a:ext cx="4791296" cy="4013145"/>
            <a:chOff x="3338673" y="1767211"/>
            <a:chExt cx="4597567" cy="3850880"/>
          </a:xfrm>
        </p:grpSpPr>
        <p:sp>
          <p:nvSpPr>
            <p:cNvPr id="139" name="iṣľíḓè"/>
            <p:cNvSpPr/>
            <p:nvPr/>
          </p:nvSpPr>
          <p:spPr bwMode="auto">
            <a:xfrm>
              <a:off x="4071691" y="1767211"/>
              <a:ext cx="3864549" cy="38508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0" name="ïśḻiḓe"/>
            <p:cNvSpPr/>
            <p:nvPr/>
          </p:nvSpPr>
          <p:spPr bwMode="auto">
            <a:xfrm>
              <a:off x="4849852" y="3659219"/>
              <a:ext cx="173853" cy="272814"/>
            </a:xfrm>
            <a:custGeom>
              <a:avLst/>
              <a:gdLst>
                <a:gd name="T0" fmla="*/ 6 w 43"/>
                <a:gd name="T1" fmla="*/ 6 h 68"/>
                <a:gd name="T2" fmla="*/ 1 w 43"/>
                <a:gd name="T3" fmla="*/ 15 h 68"/>
                <a:gd name="T4" fmla="*/ 16 w 43"/>
                <a:gd name="T5" fmla="*/ 62 h 68"/>
                <a:gd name="T6" fmla="*/ 25 w 43"/>
                <a:gd name="T7" fmla="*/ 67 h 68"/>
                <a:gd name="T8" fmla="*/ 43 w 43"/>
                <a:gd name="T9" fmla="*/ 61 h 68"/>
                <a:gd name="T10" fmla="*/ 23 w 43"/>
                <a:gd name="T11" fmla="*/ 0 h 68"/>
                <a:gd name="T12" fmla="*/ 6 w 43"/>
                <a:gd name="T13" fmla="*/ 6 h 68"/>
              </a:gdLst>
              <a:ahLst/>
              <a:cxnLst>
                <a:cxn ang="0">
                  <a:pos x="T0" y="T1"/>
                </a:cxn>
                <a:cxn ang="0">
                  <a:pos x="T2" y="T3"/>
                </a:cxn>
                <a:cxn ang="0">
                  <a:pos x="T4" y="T5"/>
                </a:cxn>
                <a:cxn ang="0">
                  <a:pos x="T6" y="T7"/>
                </a:cxn>
                <a:cxn ang="0">
                  <a:pos x="T8" y="T9"/>
                </a:cxn>
                <a:cxn ang="0">
                  <a:pos x="T10" y="T11"/>
                </a:cxn>
                <a:cxn ang="0">
                  <a:pos x="T12" y="T13"/>
                </a:cxn>
              </a:cxnLst>
              <a:rect l="0" t="0" r="r" b="b"/>
              <a:pathLst>
                <a:path w="43" h="68">
                  <a:moveTo>
                    <a:pt x="6" y="6"/>
                  </a:moveTo>
                  <a:cubicBezTo>
                    <a:pt x="2" y="7"/>
                    <a:pt x="0" y="11"/>
                    <a:pt x="1" y="15"/>
                  </a:cubicBezTo>
                  <a:cubicBezTo>
                    <a:pt x="16" y="62"/>
                    <a:pt x="16" y="62"/>
                    <a:pt x="16" y="62"/>
                  </a:cubicBezTo>
                  <a:cubicBezTo>
                    <a:pt x="17" y="66"/>
                    <a:pt x="21" y="68"/>
                    <a:pt x="25" y="67"/>
                  </a:cubicBezTo>
                  <a:cubicBezTo>
                    <a:pt x="43" y="61"/>
                    <a:pt x="43" y="61"/>
                    <a:pt x="43" y="61"/>
                  </a:cubicBezTo>
                  <a:cubicBezTo>
                    <a:pt x="23" y="0"/>
                    <a:pt x="23" y="0"/>
                    <a:pt x="23" y="0"/>
                  </a:cubicBezTo>
                  <a:lnTo>
                    <a:pt x="6" y="6"/>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1" name="iśļïdé"/>
            <p:cNvSpPr/>
            <p:nvPr/>
          </p:nvSpPr>
          <p:spPr bwMode="auto">
            <a:xfrm>
              <a:off x="4946140" y="3124289"/>
              <a:ext cx="874612" cy="952176"/>
            </a:xfrm>
            <a:custGeom>
              <a:avLst/>
              <a:gdLst>
                <a:gd name="T0" fmla="*/ 162 w 217"/>
                <a:gd name="T1" fmla="*/ 0 h 237"/>
                <a:gd name="T2" fmla="*/ 161 w 217"/>
                <a:gd name="T3" fmla="*/ 0 h 237"/>
                <a:gd name="T4" fmla="*/ 2 w 217"/>
                <a:gd name="T5" fmla="*/ 50 h 237"/>
                <a:gd name="T6" fmla="*/ 6 w 217"/>
                <a:gd name="T7" fmla="*/ 131 h 237"/>
                <a:gd name="T8" fmla="*/ 25 w 217"/>
                <a:gd name="T9" fmla="*/ 192 h 237"/>
                <a:gd name="T10" fmla="*/ 51 w 217"/>
                <a:gd name="T11" fmla="*/ 237 h 237"/>
                <a:gd name="T12" fmla="*/ 217 w 217"/>
                <a:gd name="T13" fmla="*/ 172 h 237"/>
                <a:gd name="T14" fmla="*/ 162 w 217"/>
                <a:gd name="T15" fmla="*/ 0 h 2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237">
                  <a:moveTo>
                    <a:pt x="162" y="0"/>
                  </a:moveTo>
                  <a:cubicBezTo>
                    <a:pt x="161" y="0"/>
                    <a:pt x="161" y="0"/>
                    <a:pt x="161" y="0"/>
                  </a:cubicBezTo>
                  <a:cubicBezTo>
                    <a:pt x="2" y="50"/>
                    <a:pt x="2" y="50"/>
                    <a:pt x="2" y="50"/>
                  </a:cubicBezTo>
                  <a:cubicBezTo>
                    <a:pt x="0" y="82"/>
                    <a:pt x="3" y="111"/>
                    <a:pt x="6" y="131"/>
                  </a:cubicBezTo>
                  <a:cubicBezTo>
                    <a:pt x="25" y="192"/>
                    <a:pt x="25" y="192"/>
                    <a:pt x="25" y="192"/>
                  </a:cubicBezTo>
                  <a:cubicBezTo>
                    <a:pt x="31" y="205"/>
                    <a:pt x="40" y="220"/>
                    <a:pt x="51" y="237"/>
                  </a:cubicBezTo>
                  <a:cubicBezTo>
                    <a:pt x="217" y="172"/>
                    <a:pt x="217" y="172"/>
                    <a:pt x="217" y="172"/>
                  </a:cubicBezTo>
                  <a:lnTo>
                    <a:pt x="162" y="0"/>
                  </a:lnTo>
                  <a:close/>
                </a:path>
              </a:pathLst>
            </a:custGeom>
            <a:solidFill>
              <a:srgbClr val="006E9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2" name="ïslîdé"/>
            <p:cNvSpPr/>
            <p:nvPr/>
          </p:nvSpPr>
          <p:spPr bwMode="auto">
            <a:xfrm>
              <a:off x="5152087" y="3814349"/>
              <a:ext cx="716807" cy="358403"/>
            </a:xfrm>
            <a:custGeom>
              <a:avLst/>
              <a:gdLst>
                <a:gd name="T0" fmla="*/ 0 w 178"/>
                <a:gd name="T1" fmla="*/ 65 h 89"/>
                <a:gd name="T2" fmla="*/ 17 w 178"/>
                <a:gd name="T3" fmla="*/ 89 h 89"/>
                <a:gd name="T4" fmla="*/ 176 w 178"/>
                <a:gd name="T5" fmla="*/ 38 h 89"/>
                <a:gd name="T6" fmla="*/ 178 w 178"/>
                <a:gd name="T7" fmla="*/ 38 h 89"/>
                <a:gd name="T8" fmla="*/ 166 w 178"/>
                <a:gd name="T9" fmla="*/ 0 h 89"/>
                <a:gd name="T10" fmla="*/ 0 w 178"/>
                <a:gd name="T11" fmla="*/ 65 h 89"/>
              </a:gdLst>
              <a:ahLst/>
              <a:cxnLst>
                <a:cxn ang="0">
                  <a:pos x="T0" y="T1"/>
                </a:cxn>
                <a:cxn ang="0">
                  <a:pos x="T2" y="T3"/>
                </a:cxn>
                <a:cxn ang="0">
                  <a:pos x="T4" y="T5"/>
                </a:cxn>
                <a:cxn ang="0">
                  <a:pos x="T6" y="T7"/>
                </a:cxn>
                <a:cxn ang="0">
                  <a:pos x="T8" y="T9"/>
                </a:cxn>
                <a:cxn ang="0">
                  <a:pos x="T10" y="T11"/>
                </a:cxn>
              </a:cxnLst>
              <a:rect l="0" t="0" r="r" b="b"/>
              <a:pathLst>
                <a:path w="178" h="89">
                  <a:moveTo>
                    <a:pt x="0" y="65"/>
                  </a:moveTo>
                  <a:cubicBezTo>
                    <a:pt x="5" y="72"/>
                    <a:pt x="11" y="81"/>
                    <a:pt x="17" y="89"/>
                  </a:cubicBezTo>
                  <a:cubicBezTo>
                    <a:pt x="176" y="38"/>
                    <a:pt x="176" y="38"/>
                    <a:pt x="176" y="38"/>
                  </a:cubicBezTo>
                  <a:cubicBezTo>
                    <a:pt x="176" y="38"/>
                    <a:pt x="177" y="38"/>
                    <a:pt x="178" y="38"/>
                  </a:cubicBezTo>
                  <a:cubicBezTo>
                    <a:pt x="166" y="0"/>
                    <a:pt x="166" y="0"/>
                    <a:pt x="166" y="0"/>
                  </a:cubicBezTo>
                  <a:lnTo>
                    <a:pt x="0" y="65"/>
                  </a:lnTo>
                  <a:close/>
                </a:path>
              </a:pathLst>
            </a:custGeom>
            <a:solidFill>
              <a:srgbClr val="00547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3" name="iṣḻïďe"/>
            <p:cNvSpPr/>
            <p:nvPr/>
          </p:nvSpPr>
          <p:spPr bwMode="auto">
            <a:xfrm>
              <a:off x="5596079" y="2589359"/>
              <a:ext cx="1182196" cy="1230340"/>
            </a:xfrm>
            <a:custGeom>
              <a:avLst/>
              <a:gdLst>
                <a:gd name="T0" fmla="*/ 294 w 294"/>
                <a:gd name="T1" fmla="*/ 258 h 306"/>
                <a:gd name="T2" fmla="*/ 212 w 294"/>
                <a:gd name="T3" fmla="*/ 0 h 306"/>
                <a:gd name="T4" fmla="*/ 0 w 294"/>
                <a:gd name="T5" fmla="*/ 133 h 306"/>
                <a:gd name="T6" fmla="*/ 55 w 294"/>
                <a:gd name="T7" fmla="*/ 306 h 306"/>
                <a:gd name="T8" fmla="*/ 294 w 294"/>
                <a:gd name="T9" fmla="*/ 258 h 306"/>
              </a:gdLst>
              <a:ahLst/>
              <a:cxnLst>
                <a:cxn ang="0">
                  <a:pos x="T0" y="T1"/>
                </a:cxn>
                <a:cxn ang="0">
                  <a:pos x="T2" y="T3"/>
                </a:cxn>
                <a:cxn ang="0">
                  <a:pos x="T4" y="T5"/>
                </a:cxn>
                <a:cxn ang="0">
                  <a:pos x="T6" y="T7"/>
                </a:cxn>
                <a:cxn ang="0">
                  <a:pos x="T8" y="T9"/>
                </a:cxn>
              </a:cxnLst>
              <a:rect l="0" t="0" r="r" b="b"/>
              <a:pathLst>
                <a:path w="294" h="306">
                  <a:moveTo>
                    <a:pt x="294" y="258"/>
                  </a:moveTo>
                  <a:cubicBezTo>
                    <a:pt x="212" y="0"/>
                    <a:pt x="212" y="0"/>
                    <a:pt x="212" y="0"/>
                  </a:cubicBezTo>
                  <a:cubicBezTo>
                    <a:pt x="145" y="78"/>
                    <a:pt x="42" y="119"/>
                    <a:pt x="0" y="133"/>
                  </a:cubicBezTo>
                  <a:cubicBezTo>
                    <a:pt x="55" y="306"/>
                    <a:pt x="55" y="306"/>
                    <a:pt x="55" y="306"/>
                  </a:cubicBezTo>
                  <a:cubicBezTo>
                    <a:pt x="86" y="296"/>
                    <a:pt x="208" y="260"/>
                    <a:pt x="294" y="2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4" name="îşḻíḓè"/>
            <p:cNvSpPr/>
            <p:nvPr/>
          </p:nvSpPr>
          <p:spPr bwMode="auto">
            <a:xfrm>
              <a:off x="5815401" y="3627123"/>
              <a:ext cx="1051139" cy="339682"/>
            </a:xfrm>
            <a:custGeom>
              <a:avLst/>
              <a:gdLst>
                <a:gd name="T0" fmla="*/ 0 w 261"/>
                <a:gd name="T1" fmla="*/ 48 h 85"/>
                <a:gd name="T2" fmla="*/ 12 w 261"/>
                <a:gd name="T3" fmla="*/ 85 h 85"/>
                <a:gd name="T4" fmla="*/ 261 w 261"/>
                <a:gd name="T5" fmla="*/ 72 h 85"/>
                <a:gd name="T6" fmla="*/ 239 w 261"/>
                <a:gd name="T7" fmla="*/ 0 h 85"/>
                <a:gd name="T8" fmla="*/ 0 w 261"/>
                <a:gd name="T9" fmla="*/ 48 h 85"/>
              </a:gdLst>
              <a:ahLst/>
              <a:cxnLst>
                <a:cxn ang="0">
                  <a:pos x="T0" y="T1"/>
                </a:cxn>
                <a:cxn ang="0">
                  <a:pos x="T2" y="T3"/>
                </a:cxn>
                <a:cxn ang="0">
                  <a:pos x="T4" y="T5"/>
                </a:cxn>
                <a:cxn ang="0">
                  <a:pos x="T6" y="T7"/>
                </a:cxn>
                <a:cxn ang="0">
                  <a:pos x="T8" y="T9"/>
                </a:cxn>
              </a:cxnLst>
              <a:rect l="0" t="0" r="r" b="b"/>
              <a:pathLst>
                <a:path w="261" h="85">
                  <a:moveTo>
                    <a:pt x="0" y="48"/>
                  </a:moveTo>
                  <a:cubicBezTo>
                    <a:pt x="12" y="85"/>
                    <a:pt x="12" y="85"/>
                    <a:pt x="12" y="85"/>
                  </a:cubicBezTo>
                  <a:cubicBezTo>
                    <a:pt x="54" y="72"/>
                    <a:pt x="162" y="46"/>
                    <a:pt x="261" y="72"/>
                  </a:cubicBezTo>
                  <a:cubicBezTo>
                    <a:pt x="239" y="0"/>
                    <a:pt x="239" y="0"/>
                    <a:pt x="239" y="0"/>
                  </a:cubicBezTo>
                  <a:cubicBezTo>
                    <a:pt x="153" y="2"/>
                    <a:pt x="31" y="38"/>
                    <a:pt x="0" y="48"/>
                  </a:cubicBezTo>
                  <a:close/>
                </a:path>
              </a:pathLst>
            </a:custGeom>
            <a:solidFill>
              <a:srgbClr val="D1D2D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5" name="îś1ïdé"/>
            <p:cNvSpPr/>
            <p:nvPr/>
          </p:nvSpPr>
          <p:spPr bwMode="auto">
            <a:xfrm>
              <a:off x="6922707" y="2830077"/>
              <a:ext cx="256767" cy="564352"/>
            </a:xfrm>
            <a:custGeom>
              <a:avLst/>
              <a:gdLst>
                <a:gd name="T0" fmla="*/ 39 w 64"/>
                <a:gd name="T1" fmla="*/ 15 h 140"/>
                <a:gd name="T2" fmla="*/ 0 w 64"/>
                <a:gd name="T3" fmla="*/ 0 h 140"/>
                <a:gd name="T4" fmla="*/ 44 w 64"/>
                <a:gd name="T5" fmla="*/ 140 h 140"/>
                <a:gd name="T6" fmla="*/ 39 w 64"/>
                <a:gd name="T7" fmla="*/ 15 h 140"/>
              </a:gdLst>
              <a:ahLst/>
              <a:cxnLst>
                <a:cxn ang="0">
                  <a:pos x="T0" y="T1"/>
                </a:cxn>
                <a:cxn ang="0">
                  <a:pos x="T2" y="T3"/>
                </a:cxn>
                <a:cxn ang="0">
                  <a:pos x="T4" y="T5"/>
                </a:cxn>
                <a:cxn ang="0">
                  <a:pos x="T6" y="T7"/>
                </a:cxn>
              </a:cxnLst>
              <a:rect l="0" t="0" r="r" b="b"/>
              <a:pathLst>
                <a:path w="64" h="140">
                  <a:moveTo>
                    <a:pt x="39" y="15"/>
                  </a:moveTo>
                  <a:cubicBezTo>
                    <a:pt x="28" y="7"/>
                    <a:pt x="14" y="2"/>
                    <a:pt x="0" y="0"/>
                  </a:cubicBezTo>
                  <a:cubicBezTo>
                    <a:pt x="44" y="140"/>
                    <a:pt x="44" y="140"/>
                    <a:pt x="44" y="140"/>
                  </a:cubicBezTo>
                  <a:cubicBezTo>
                    <a:pt x="64" y="95"/>
                    <a:pt x="51" y="46"/>
                    <a:pt x="39" y="15"/>
                  </a:cubicBezTo>
                  <a:close/>
                </a:path>
              </a:pathLst>
            </a:custGeom>
            <a:solidFill>
              <a:srgbClr val="CECFD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6" name="ïŝḻîďê"/>
            <p:cNvSpPr/>
            <p:nvPr/>
          </p:nvSpPr>
          <p:spPr bwMode="auto">
            <a:xfrm>
              <a:off x="7077836" y="2891593"/>
              <a:ext cx="171178" cy="521558"/>
            </a:xfrm>
            <a:custGeom>
              <a:avLst/>
              <a:gdLst>
                <a:gd name="T0" fmla="*/ 32 w 42"/>
                <a:gd name="T1" fmla="*/ 43 h 130"/>
                <a:gd name="T2" fmla="*/ 0 w 42"/>
                <a:gd name="T3" fmla="*/ 0 h 130"/>
                <a:gd name="T4" fmla="*/ 5 w 42"/>
                <a:gd name="T5" fmla="*/ 125 h 130"/>
                <a:gd name="T6" fmla="*/ 7 w 42"/>
                <a:gd name="T7" fmla="*/ 130 h 130"/>
                <a:gd name="T8" fmla="*/ 32 w 42"/>
                <a:gd name="T9" fmla="*/ 43 h 130"/>
              </a:gdLst>
              <a:ahLst/>
              <a:cxnLst>
                <a:cxn ang="0">
                  <a:pos x="T0" y="T1"/>
                </a:cxn>
                <a:cxn ang="0">
                  <a:pos x="T2" y="T3"/>
                </a:cxn>
                <a:cxn ang="0">
                  <a:pos x="T4" y="T5"/>
                </a:cxn>
                <a:cxn ang="0">
                  <a:pos x="T6" y="T7"/>
                </a:cxn>
                <a:cxn ang="0">
                  <a:pos x="T8" y="T9"/>
                </a:cxn>
              </a:cxnLst>
              <a:rect l="0" t="0" r="r" b="b"/>
              <a:pathLst>
                <a:path w="42" h="130">
                  <a:moveTo>
                    <a:pt x="32" y="43"/>
                  </a:moveTo>
                  <a:cubicBezTo>
                    <a:pt x="26" y="25"/>
                    <a:pt x="15" y="10"/>
                    <a:pt x="0" y="0"/>
                  </a:cubicBezTo>
                  <a:cubicBezTo>
                    <a:pt x="12" y="31"/>
                    <a:pt x="25" y="80"/>
                    <a:pt x="5" y="125"/>
                  </a:cubicBezTo>
                  <a:cubicBezTo>
                    <a:pt x="7" y="130"/>
                    <a:pt x="7" y="130"/>
                    <a:pt x="7" y="130"/>
                  </a:cubicBezTo>
                  <a:cubicBezTo>
                    <a:pt x="31" y="109"/>
                    <a:pt x="42" y="75"/>
                    <a:pt x="32" y="4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7" name="ïṡļîḋè"/>
            <p:cNvSpPr/>
            <p:nvPr/>
          </p:nvSpPr>
          <p:spPr bwMode="auto">
            <a:xfrm>
              <a:off x="6451968" y="2073150"/>
              <a:ext cx="687386" cy="1428264"/>
            </a:xfrm>
            <a:custGeom>
              <a:avLst/>
              <a:gdLst>
                <a:gd name="T0" fmla="*/ 165 w 171"/>
                <a:gd name="T1" fmla="*/ 335 h 356"/>
                <a:gd name="T2" fmla="*/ 119 w 171"/>
                <a:gd name="T3" fmla="*/ 190 h 356"/>
                <a:gd name="T4" fmla="*/ 71 w 171"/>
                <a:gd name="T5" fmla="*/ 38 h 356"/>
                <a:gd name="T6" fmla="*/ 22 w 171"/>
                <a:gd name="T7" fmla="*/ 27 h 356"/>
                <a:gd name="T8" fmla="*/ 0 w 171"/>
                <a:gd name="T9" fmla="*/ 88 h 356"/>
                <a:gd name="T10" fmla="*/ 83 w 171"/>
                <a:gd name="T11" fmla="*/ 353 h 356"/>
                <a:gd name="T12" fmla="*/ 171 w 171"/>
                <a:gd name="T13" fmla="*/ 356 h 356"/>
                <a:gd name="T14" fmla="*/ 165 w 171"/>
                <a:gd name="T15" fmla="*/ 335 h 3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356">
                  <a:moveTo>
                    <a:pt x="165" y="335"/>
                  </a:moveTo>
                  <a:cubicBezTo>
                    <a:pt x="119" y="190"/>
                    <a:pt x="119" y="190"/>
                    <a:pt x="119" y="190"/>
                  </a:cubicBezTo>
                  <a:cubicBezTo>
                    <a:pt x="71" y="38"/>
                    <a:pt x="71" y="38"/>
                    <a:pt x="71" y="38"/>
                  </a:cubicBezTo>
                  <a:cubicBezTo>
                    <a:pt x="59" y="0"/>
                    <a:pt x="22" y="27"/>
                    <a:pt x="22" y="27"/>
                  </a:cubicBezTo>
                  <a:cubicBezTo>
                    <a:pt x="17" y="49"/>
                    <a:pt x="10" y="69"/>
                    <a:pt x="0" y="88"/>
                  </a:cubicBezTo>
                  <a:cubicBezTo>
                    <a:pt x="83" y="353"/>
                    <a:pt x="83" y="353"/>
                    <a:pt x="83" y="353"/>
                  </a:cubicBezTo>
                  <a:cubicBezTo>
                    <a:pt x="171" y="356"/>
                    <a:pt x="171" y="356"/>
                    <a:pt x="171" y="356"/>
                  </a:cubicBezTo>
                  <a:lnTo>
                    <a:pt x="165" y="33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8" name="îṩļïḋe"/>
            <p:cNvSpPr/>
            <p:nvPr/>
          </p:nvSpPr>
          <p:spPr bwMode="auto">
            <a:xfrm>
              <a:off x="6786300" y="3490715"/>
              <a:ext cx="569702" cy="690060"/>
            </a:xfrm>
            <a:custGeom>
              <a:avLst/>
              <a:gdLst>
                <a:gd name="T0" fmla="*/ 0 w 142"/>
                <a:gd name="T1" fmla="*/ 0 h 172"/>
                <a:gd name="T2" fmla="*/ 43 w 142"/>
                <a:gd name="T3" fmla="*/ 134 h 172"/>
                <a:gd name="T4" fmla="*/ 96 w 142"/>
                <a:gd name="T5" fmla="*/ 171 h 172"/>
                <a:gd name="T6" fmla="*/ 130 w 142"/>
                <a:gd name="T7" fmla="*/ 134 h 172"/>
                <a:gd name="T8" fmla="*/ 88 w 142"/>
                <a:gd name="T9" fmla="*/ 3 h 172"/>
                <a:gd name="T10" fmla="*/ 0 w 142"/>
                <a:gd name="T11" fmla="*/ 0 h 172"/>
              </a:gdLst>
              <a:ahLst/>
              <a:cxnLst>
                <a:cxn ang="0">
                  <a:pos x="T0" y="T1"/>
                </a:cxn>
                <a:cxn ang="0">
                  <a:pos x="T2" y="T3"/>
                </a:cxn>
                <a:cxn ang="0">
                  <a:pos x="T4" y="T5"/>
                </a:cxn>
                <a:cxn ang="0">
                  <a:pos x="T6" y="T7"/>
                </a:cxn>
                <a:cxn ang="0">
                  <a:pos x="T8" y="T9"/>
                </a:cxn>
                <a:cxn ang="0">
                  <a:pos x="T10" y="T11"/>
                </a:cxn>
              </a:cxnLst>
              <a:rect l="0" t="0" r="r" b="b"/>
              <a:pathLst>
                <a:path w="142" h="172">
                  <a:moveTo>
                    <a:pt x="0" y="0"/>
                  </a:moveTo>
                  <a:cubicBezTo>
                    <a:pt x="43" y="134"/>
                    <a:pt x="43" y="134"/>
                    <a:pt x="43" y="134"/>
                  </a:cubicBezTo>
                  <a:cubicBezTo>
                    <a:pt x="62" y="143"/>
                    <a:pt x="80" y="155"/>
                    <a:pt x="96" y="171"/>
                  </a:cubicBezTo>
                  <a:cubicBezTo>
                    <a:pt x="96" y="171"/>
                    <a:pt x="142" y="172"/>
                    <a:pt x="130" y="134"/>
                  </a:cubicBezTo>
                  <a:cubicBezTo>
                    <a:pt x="88" y="3"/>
                    <a:pt x="88" y="3"/>
                    <a:pt x="88" y="3"/>
                  </a:cubicBezTo>
                  <a:lnTo>
                    <a:pt x="0" y="0"/>
                  </a:lnTo>
                  <a:close/>
                </a:path>
              </a:pathLst>
            </a:custGeom>
            <a:solidFill>
              <a:srgbClr val="E6E7E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49" name="îsľïḍé"/>
            <p:cNvSpPr/>
            <p:nvPr/>
          </p:nvSpPr>
          <p:spPr bwMode="auto">
            <a:xfrm>
              <a:off x="6427897" y="2490396"/>
              <a:ext cx="393175" cy="1099282"/>
            </a:xfrm>
            <a:custGeom>
              <a:avLst/>
              <a:gdLst>
                <a:gd name="T0" fmla="*/ 11 w 98"/>
                <a:gd name="T1" fmla="*/ 0 h 274"/>
                <a:gd name="T2" fmla="*/ 0 w 98"/>
                <a:gd name="T3" fmla="*/ 16 h 274"/>
                <a:gd name="T4" fmla="*/ 81 w 98"/>
                <a:gd name="T5" fmla="*/ 273 h 274"/>
                <a:gd name="T6" fmla="*/ 98 w 98"/>
                <a:gd name="T7" fmla="*/ 274 h 274"/>
                <a:gd name="T8" fmla="*/ 11 w 98"/>
                <a:gd name="T9" fmla="*/ 0 h 274"/>
              </a:gdLst>
              <a:ahLst/>
              <a:cxnLst>
                <a:cxn ang="0">
                  <a:pos x="T0" y="T1"/>
                </a:cxn>
                <a:cxn ang="0">
                  <a:pos x="T2" y="T3"/>
                </a:cxn>
                <a:cxn ang="0">
                  <a:pos x="T4" y="T5"/>
                </a:cxn>
                <a:cxn ang="0">
                  <a:pos x="T6" y="T7"/>
                </a:cxn>
                <a:cxn ang="0">
                  <a:pos x="T8" y="T9"/>
                </a:cxn>
              </a:cxnLst>
              <a:rect l="0" t="0" r="r" b="b"/>
              <a:pathLst>
                <a:path w="98" h="274">
                  <a:moveTo>
                    <a:pt x="11" y="0"/>
                  </a:moveTo>
                  <a:cubicBezTo>
                    <a:pt x="8" y="6"/>
                    <a:pt x="4" y="11"/>
                    <a:pt x="0" y="16"/>
                  </a:cubicBezTo>
                  <a:cubicBezTo>
                    <a:pt x="81" y="273"/>
                    <a:pt x="81" y="273"/>
                    <a:pt x="81" y="273"/>
                  </a:cubicBezTo>
                  <a:cubicBezTo>
                    <a:pt x="98" y="274"/>
                    <a:pt x="98" y="274"/>
                    <a:pt x="98" y="274"/>
                  </a:cubicBezTo>
                  <a:lnTo>
                    <a:pt x="11" y="0"/>
                  </a:lnTo>
                  <a:close/>
                </a:path>
              </a:pathLst>
            </a:custGeom>
            <a:solidFill>
              <a:srgbClr val="006E9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0" name="íṥļiḋé"/>
            <p:cNvSpPr/>
            <p:nvPr/>
          </p:nvSpPr>
          <p:spPr bwMode="auto">
            <a:xfrm>
              <a:off x="6754204" y="3587003"/>
              <a:ext cx="187226" cy="379800"/>
            </a:xfrm>
            <a:custGeom>
              <a:avLst/>
              <a:gdLst>
                <a:gd name="T0" fmla="*/ 0 w 47"/>
                <a:gd name="T1" fmla="*/ 0 h 95"/>
                <a:gd name="T2" fmla="*/ 28 w 47"/>
                <a:gd name="T3" fmla="*/ 89 h 95"/>
                <a:gd name="T4" fmla="*/ 47 w 47"/>
                <a:gd name="T5" fmla="*/ 95 h 95"/>
                <a:gd name="T6" fmla="*/ 17 w 47"/>
                <a:gd name="T7" fmla="*/ 1 h 95"/>
                <a:gd name="T8" fmla="*/ 0 w 47"/>
                <a:gd name="T9" fmla="*/ 0 h 95"/>
              </a:gdLst>
              <a:ahLst/>
              <a:cxnLst>
                <a:cxn ang="0">
                  <a:pos x="T0" y="T1"/>
                </a:cxn>
                <a:cxn ang="0">
                  <a:pos x="T2" y="T3"/>
                </a:cxn>
                <a:cxn ang="0">
                  <a:pos x="T4" y="T5"/>
                </a:cxn>
                <a:cxn ang="0">
                  <a:pos x="T6" y="T7"/>
                </a:cxn>
                <a:cxn ang="0">
                  <a:pos x="T8" y="T9"/>
                </a:cxn>
              </a:cxnLst>
              <a:rect l="0" t="0" r="r" b="b"/>
              <a:pathLst>
                <a:path w="47" h="95">
                  <a:moveTo>
                    <a:pt x="0" y="0"/>
                  </a:moveTo>
                  <a:cubicBezTo>
                    <a:pt x="28" y="89"/>
                    <a:pt x="28" y="89"/>
                    <a:pt x="28" y="89"/>
                  </a:cubicBezTo>
                  <a:cubicBezTo>
                    <a:pt x="34" y="91"/>
                    <a:pt x="41" y="93"/>
                    <a:pt x="47" y="95"/>
                  </a:cubicBezTo>
                  <a:cubicBezTo>
                    <a:pt x="17" y="1"/>
                    <a:pt x="17" y="1"/>
                    <a:pt x="17" y="1"/>
                  </a:cubicBezTo>
                  <a:lnTo>
                    <a:pt x="0" y="0"/>
                  </a:lnTo>
                  <a:close/>
                </a:path>
              </a:pathLst>
            </a:custGeom>
            <a:solidFill>
              <a:srgbClr val="00547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1" name="íš1îḓè"/>
            <p:cNvSpPr/>
            <p:nvPr/>
          </p:nvSpPr>
          <p:spPr bwMode="auto">
            <a:xfrm>
              <a:off x="5312566" y="4084488"/>
              <a:ext cx="708784" cy="337006"/>
            </a:xfrm>
            <a:custGeom>
              <a:avLst/>
              <a:gdLst>
                <a:gd name="T0" fmla="*/ 18 w 176"/>
                <a:gd name="T1" fmla="*/ 27 h 84"/>
                <a:gd name="T2" fmla="*/ 0 w 176"/>
                <a:gd name="T3" fmla="*/ 57 h 84"/>
                <a:gd name="T4" fmla="*/ 157 w 176"/>
                <a:gd name="T5" fmla="*/ 84 h 84"/>
                <a:gd name="T6" fmla="*/ 158 w 176"/>
                <a:gd name="T7" fmla="*/ 84 h 84"/>
                <a:gd name="T8" fmla="*/ 173 w 176"/>
                <a:gd name="T9" fmla="*/ 58 h 84"/>
                <a:gd name="T10" fmla="*/ 148 w 176"/>
                <a:gd name="T11" fmla="*/ 43 h 84"/>
                <a:gd name="T12" fmla="*/ 142 w 176"/>
                <a:gd name="T13" fmla="*/ 44 h 84"/>
                <a:gd name="T14" fmla="*/ 157 w 176"/>
                <a:gd name="T15" fmla="*/ 18 h 84"/>
                <a:gd name="T16" fmla="*/ 132 w 176"/>
                <a:gd name="T17" fmla="*/ 3 h 84"/>
                <a:gd name="T18" fmla="*/ 85 w 176"/>
                <a:gd name="T19" fmla="*/ 15 h 84"/>
                <a:gd name="T20" fmla="*/ 56 w 176"/>
                <a:gd name="T21" fmla="*/ 1 h 84"/>
                <a:gd name="T22" fmla="*/ 18 w 176"/>
                <a:gd name="T23" fmla="*/ 2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 h="84">
                  <a:moveTo>
                    <a:pt x="18" y="27"/>
                  </a:moveTo>
                  <a:cubicBezTo>
                    <a:pt x="0" y="57"/>
                    <a:pt x="0" y="57"/>
                    <a:pt x="0" y="57"/>
                  </a:cubicBezTo>
                  <a:cubicBezTo>
                    <a:pt x="157" y="84"/>
                    <a:pt x="157" y="84"/>
                    <a:pt x="157" y="84"/>
                  </a:cubicBezTo>
                  <a:cubicBezTo>
                    <a:pt x="158" y="84"/>
                    <a:pt x="158" y="84"/>
                    <a:pt x="158" y="84"/>
                  </a:cubicBezTo>
                  <a:cubicBezTo>
                    <a:pt x="169" y="81"/>
                    <a:pt x="176" y="69"/>
                    <a:pt x="173" y="58"/>
                  </a:cubicBezTo>
                  <a:cubicBezTo>
                    <a:pt x="171" y="47"/>
                    <a:pt x="159" y="40"/>
                    <a:pt x="148" y="43"/>
                  </a:cubicBezTo>
                  <a:cubicBezTo>
                    <a:pt x="142" y="44"/>
                    <a:pt x="142" y="44"/>
                    <a:pt x="142" y="44"/>
                  </a:cubicBezTo>
                  <a:cubicBezTo>
                    <a:pt x="153" y="41"/>
                    <a:pt x="160" y="30"/>
                    <a:pt x="157" y="18"/>
                  </a:cubicBezTo>
                  <a:cubicBezTo>
                    <a:pt x="155" y="7"/>
                    <a:pt x="143" y="0"/>
                    <a:pt x="132" y="3"/>
                  </a:cubicBezTo>
                  <a:cubicBezTo>
                    <a:pt x="85" y="15"/>
                    <a:pt x="85" y="15"/>
                    <a:pt x="85" y="15"/>
                  </a:cubicBezTo>
                  <a:cubicBezTo>
                    <a:pt x="56" y="1"/>
                    <a:pt x="56" y="1"/>
                    <a:pt x="56" y="1"/>
                  </a:cubicBezTo>
                  <a:cubicBezTo>
                    <a:pt x="56" y="1"/>
                    <a:pt x="29" y="5"/>
                    <a:pt x="18" y="27"/>
                  </a:cubicBezTo>
                  <a:close/>
                </a:path>
              </a:pathLst>
            </a:custGeom>
            <a:solidFill>
              <a:srgbClr val="E6BE8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2" name="îṡḷïḓé"/>
            <p:cNvSpPr/>
            <p:nvPr/>
          </p:nvSpPr>
          <p:spPr bwMode="auto">
            <a:xfrm>
              <a:off x="5173484" y="4349279"/>
              <a:ext cx="251417" cy="497485"/>
            </a:xfrm>
            <a:custGeom>
              <a:avLst/>
              <a:gdLst>
                <a:gd name="T0" fmla="*/ 24 w 63"/>
                <a:gd name="T1" fmla="*/ 0 h 124"/>
                <a:gd name="T2" fmla="*/ 0 w 63"/>
                <a:gd name="T3" fmla="*/ 9 h 124"/>
                <a:gd name="T4" fmla="*/ 33 w 63"/>
                <a:gd name="T5" fmla="*/ 124 h 124"/>
                <a:gd name="T6" fmla="*/ 53 w 63"/>
                <a:gd name="T7" fmla="*/ 119 h 124"/>
                <a:gd name="T8" fmla="*/ 24 w 63"/>
                <a:gd name="T9" fmla="*/ 0 h 124"/>
              </a:gdLst>
              <a:ahLst/>
              <a:cxnLst>
                <a:cxn ang="0">
                  <a:pos x="T0" y="T1"/>
                </a:cxn>
                <a:cxn ang="0">
                  <a:pos x="T2" y="T3"/>
                </a:cxn>
                <a:cxn ang="0">
                  <a:pos x="T4" y="T5"/>
                </a:cxn>
                <a:cxn ang="0">
                  <a:pos x="T6" y="T7"/>
                </a:cxn>
                <a:cxn ang="0">
                  <a:pos x="T8" y="T9"/>
                </a:cxn>
              </a:cxnLst>
              <a:rect l="0" t="0" r="r" b="b"/>
              <a:pathLst>
                <a:path w="63" h="124">
                  <a:moveTo>
                    <a:pt x="24" y="0"/>
                  </a:moveTo>
                  <a:cubicBezTo>
                    <a:pt x="18" y="3"/>
                    <a:pt x="10" y="7"/>
                    <a:pt x="0" y="9"/>
                  </a:cubicBezTo>
                  <a:cubicBezTo>
                    <a:pt x="33" y="124"/>
                    <a:pt x="33" y="124"/>
                    <a:pt x="33" y="124"/>
                  </a:cubicBezTo>
                  <a:cubicBezTo>
                    <a:pt x="53" y="119"/>
                    <a:pt x="53" y="119"/>
                    <a:pt x="53" y="119"/>
                  </a:cubicBezTo>
                  <a:cubicBezTo>
                    <a:pt x="56" y="103"/>
                    <a:pt x="63" y="39"/>
                    <a:pt x="24" y="0"/>
                  </a:cubicBezTo>
                  <a:close/>
                </a:path>
              </a:pathLst>
            </a:custGeom>
            <a:solidFill>
              <a:srgbClr val="BB9B6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3" name="íšḷîďe"/>
            <p:cNvSpPr/>
            <p:nvPr/>
          </p:nvSpPr>
          <p:spPr bwMode="auto">
            <a:xfrm>
              <a:off x="5269772" y="4311834"/>
              <a:ext cx="778325" cy="575051"/>
            </a:xfrm>
            <a:custGeom>
              <a:avLst/>
              <a:gdLst>
                <a:gd name="T0" fmla="*/ 11 w 194"/>
                <a:gd name="T1" fmla="*/ 0 h 143"/>
                <a:gd name="T2" fmla="*/ 9 w 194"/>
                <a:gd name="T3" fmla="*/ 4 h 143"/>
                <a:gd name="T4" fmla="*/ 0 w 194"/>
                <a:gd name="T5" fmla="*/ 9 h 143"/>
                <a:gd name="T6" fmla="*/ 29 w 194"/>
                <a:gd name="T7" fmla="*/ 128 h 143"/>
                <a:gd name="T8" fmla="*/ 36 w 194"/>
                <a:gd name="T9" fmla="*/ 126 h 143"/>
                <a:gd name="T10" fmla="*/ 77 w 194"/>
                <a:gd name="T11" fmla="*/ 137 h 143"/>
                <a:gd name="T12" fmla="*/ 98 w 194"/>
                <a:gd name="T13" fmla="*/ 132 h 143"/>
                <a:gd name="T14" fmla="*/ 173 w 194"/>
                <a:gd name="T15" fmla="*/ 113 h 143"/>
                <a:gd name="T16" fmla="*/ 176 w 194"/>
                <a:gd name="T17" fmla="*/ 113 h 143"/>
                <a:gd name="T18" fmla="*/ 191 w 194"/>
                <a:gd name="T19" fmla="*/ 87 h 143"/>
                <a:gd name="T20" fmla="*/ 166 w 194"/>
                <a:gd name="T21" fmla="*/ 71 h 143"/>
                <a:gd name="T22" fmla="*/ 174 w 194"/>
                <a:gd name="T23" fmla="*/ 69 h 143"/>
                <a:gd name="T24" fmla="*/ 189 w 194"/>
                <a:gd name="T25" fmla="*/ 44 h 143"/>
                <a:gd name="T26" fmla="*/ 163 w 194"/>
                <a:gd name="T27" fmla="*/ 28 h 143"/>
                <a:gd name="T28" fmla="*/ 168 w 194"/>
                <a:gd name="T29" fmla="*/ 27 h 143"/>
                <a:gd name="T30" fmla="*/ 11 w 194"/>
                <a:gd name="T31"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43">
                  <a:moveTo>
                    <a:pt x="11" y="0"/>
                  </a:moveTo>
                  <a:cubicBezTo>
                    <a:pt x="9" y="4"/>
                    <a:pt x="9" y="4"/>
                    <a:pt x="9" y="4"/>
                  </a:cubicBezTo>
                  <a:cubicBezTo>
                    <a:pt x="9" y="4"/>
                    <a:pt x="6" y="6"/>
                    <a:pt x="0" y="9"/>
                  </a:cubicBezTo>
                  <a:cubicBezTo>
                    <a:pt x="39" y="48"/>
                    <a:pt x="32" y="112"/>
                    <a:pt x="29" y="128"/>
                  </a:cubicBezTo>
                  <a:cubicBezTo>
                    <a:pt x="36" y="126"/>
                    <a:pt x="36" y="126"/>
                    <a:pt x="36" y="126"/>
                  </a:cubicBezTo>
                  <a:cubicBezTo>
                    <a:pt x="36" y="126"/>
                    <a:pt x="55" y="143"/>
                    <a:pt x="77" y="137"/>
                  </a:cubicBezTo>
                  <a:cubicBezTo>
                    <a:pt x="98" y="132"/>
                    <a:pt x="98" y="132"/>
                    <a:pt x="98" y="132"/>
                  </a:cubicBezTo>
                  <a:cubicBezTo>
                    <a:pt x="173" y="113"/>
                    <a:pt x="173" y="113"/>
                    <a:pt x="173" y="113"/>
                  </a:cubicBezTo>
                  <a:cubicBezTo>
                    <a:pt x="176" y="113"/>
                    <a:pt x="176" y="113"/>
                    <a:pt x="176" y="113"/>
                  </a:cubicBezTo>
                  <a:cubicBezTo>
                    <a:pt x="187" y="110"/>
                    <a:pt x="194" y="98"/>
                    <a:pt x="191" y="87"/>
                  </a:cubicBezTo>
                  <a:cubicBezTo>
                    <a:pt x="188" y="75"/>
                    <a:pt x="177" y="69"/>
                    <a:pt x="166" y="71"/>
                  </a:cubicBezTo>
                  <a:cubicBezTo>
                    <a:pt x="174" y="69"/>
                    <a:pt x="174" y="69"/>
                    <a:pt x="174" y="69"/>
                  </a:cubicBezTo>
                  <a:cubicBezTo>
                    <a:pt x="185" y="67"/>
                    <a:pt x="192" y="55"/>
                    <a:pt x="189" y="44"/>
                  </a:cubicBezTo>
                  <a:cubicBezTo>
                    <a:pt x="186" y="32"/>
                    <a:pt x="175" y="25"/>
                    <a:pt x="163" y="28"/>
                  </a:cubicBezTo>
                  <a:cubicBezTo>
                    <a:pt x="168" y="27"/>
                    <a:pt x="168" y="27"/>
                    <a:pt x="168" y="27"/>
                  </a:cubicBezTo>
                  <a:lnTo>
                    <a:pt x="11" y="0"/>
                  </a:lnTo>
                  <a:close/>
                </a:path>
              </a:pathLst>
            </a:custGeom>
            <a:solidFill>
              <a:srgbClr val="D4B07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4" name="ïṣḻiḋê"/>
            <p:cNvSpPr/>
            <p:nvPr/>
          </p:nvSpPr>
          <p:spPr bwMode="auto">
            <a:xfrm>
              <a:off x="4975560" y="4509758"/>
              <a:ext cx="398524" cy="462715"/>
            </a:xfrm>
            <a:custGeom>
              <a:avLst/>
              <a:gdLst>
                <a:gd name="T0" fmla="*/ 7 w 99"/>
                <a:gd name="T1" fmla="*/ 52 h 115"/>
                <a:gd name="T2" fmla="*/ 23 w 99"/>
                <a:gd name="T3" fmla="*/ 115 h 115"/>
                <a:gd name="T4" fmla="*/ 94 w 99"/>
                <a:gd name="T5" fmla="*/ 97 h 115"/>
                <a:gd name="T6" fmla="*/ 94 w 99"/>
                <a:gd name="T7" fmla="*/ 30 h 115"/>
                <a:gd name="T8" fmla="*/ 86 w 99"/>
                <a:gd name="T9" fmla="*/ 0 h 115"/>
                <a:gd name="T10" fmla="*/ 0 w 99"/>
                <a:gd name="T11" fmla="*/ 21 h 115"/>
                <a:gd name="T12" fmla="*/ 7 w 99"/>
                <a:gd name="T13" fmla="*/ 52 h 115"/>
              </a:gdLst>
              <a:ahLst/>
              <a:cxnLst>
                <a:cxn ang="0">
                  <a:pos x="T0" y="T1"/>
                </a:cxn>
                <a:cxn ang="0">
                  <a:pos x="T2" y="T3"/>
                </a:cxn>
                <a:cxn ang="0">
                  <a:pos x="T4" y="T5"/>
                </a:cxn>
                <a:cxn ang="0">
                  <a:pos x="T6" y="T7"/>
                </a:cxn>
                <a:cxn ang="0">
                  <a:pos x="T8" y="T9"/>
                </a:cxn>
                <a:cxn ang="0">
                  <a:pos x="T10" y="T11"/>
                </a:cxn>
                <a:cxn ang="0">
                  <a:pos x="T12" y="T13"/>
                </a:cxn>
              </a:cxnLst>
              <a:rect l="0" t="0" r="r" b="b"/>
              <a:pathLst>
                <a:path w="99" h="115">
                  <a:moveTo>
                    <a:pt x="7" y="52"/>
                  </a:moveTo>
                  <a:cubicBezTo>
                    <a:pt x="23" y="115"/>
                    <a:pt x="23" y="115"/>
                    <a:pt x="23" y="115"/>
                  </a:cubicBezTo>
                  <a:cubicBezTo>
                    <a:pt x="94" y="97"/>
                    <a:pt x="94" y="97"/>
                    <a:pt x="94" y="97"/>
                  </a:cubicBezTo>
                  <a:cubicBezTo>
                    <a:pt x="99" y="72"/>
                    <a:pt x="98" y="50"/>
                    <a:pt x="94" y="30"/>
                  </a:cubicBezTo>
                  <a:cubicBezTo>
                    <a:pt x="92" y="19"/>
                    <a:pt x="89" y="9"/>
                    <a:pt x="86" y="0"/>
                  </a:cubicBezTo>
                  <a:cubicBezTo>
                    <a:pt x="0" y="21"/>
                    <a:pt x="0" y="21"/>
                    <a:pt x="0" y="21"/>
                  </a:cubicBezTo>
                  <a:lnTo>
                    <a:pt x="7" y="52"/>
                  </a:lnTo>
                  <a:close/>
                </a:path>
              </a:pathLst>
            </a:custGeom>
            <a:solidFill>
              <a:srgbClr val="CECED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5" name="íSlíḍè"/>
            <p:cNvSpPr/>
            <p:nvPr/>
          </p:nvSpPr>
          <p:spPr bwMode="auto">
            <a:xfrm>
              <a:off x="4919393" y="4309158"/>
              <a:ext cx="401198" cy="286189"/>
            </a:xfrm>
            <a:custGeom>
              <a:avLst/>
              <a:gdLst>
                <a:gd name="T0" fmla="*/ 0 w 100"/>
                <a:gd name="T1" fmla="*/ 18 h 71"/>
                <a:gd name="T2" fmla="*/ 14 w 100"/>
                <a:gd name="T3" fmla="*/ 71 h 71"/>
                <a:gd name="T4" fmla="*/ 100 w 100"/>
                <a:gd name="T5" fmla="*/ 50 h 71"/>
                <a:gd name="T6" fmla="*/ 72 w 100"/>
                <a:gd name="T7" fmla="*/ 0 h 71"/>
                <a:gd name="T8" fmla="*/ 0 w 100"/>
                <a:gd name="T9" fmla="*/ 18 h 71"/>
              </a:gdLst>
              <a:ahLst/>
              <a:cxnLst>
                <a:cxn ang="0">
                  <a:pos x="T0" y="T1"/>
                </a:cxn>
                <a:cxn ang="0">
                  <a:pos x="T2" y="T3"/>
                </a:cxn>
                <a:cxn ang="0">
                  <a:pos x="T4" y="T5"/>
                </a:cxn>
                <a:cxn ang="0">
                  <a:pos x="T6" y="T7"/>
                </a:cxn>
                <a:cxn ang="0">
                  <a:pos x="T8" y="T9"/>
                </a:cxn>
              </a:cxnLst>
              <a:rect l="0" t="0" r="r" b="b"/>
              <a:pathLst>
                <a:path w="100" h="71">
                  <a:moveTo>
                    <a:pt x="0" y="18"/>
                  </a:moveTo>
                  <a:cubicBezTo>
                    <a:pt x="14" y="71"/>
                    <a:pt x="14" y="71"/>
                    <a:pt x="14" y="71"/>
                  </a:cubicBezTo>
                  <a:cubicBezTo>
                    <a:pt x="100" y="50"/>
                    <a:pt x="100" y="50"/>
                    <a:pt x="100" y="50"/>
                  </a:cubicBezTo>
                  <a:cubicBezTo>
                    <a:pt x="88" y="18"/>
                    <a:pt x="72" y="0"/>
                    <a:pt x="72" y="0"/>
                  </a:cubicBezTo>
                  <a:lnTo>
                    <a:pt x="0" y="18"/>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6" name="íṧ1ïḋè"/>
            <p:cNvSpPr/>
            <p:nvPr/>
          </p:nvSpPr>
          <p:spPr bwMode="auto">
            <a:xfrm>
              <a:off x="3357396" y="4432192"/>
              <a:ext cx="1947147" cy="1013694"/>
            </a:xfrm>
            <a:custGeom>
              <a:avLst/>
              <a:gdLst>
                <a:gd name="T0" fmla="*/ 1 w 484"/>
                <a:gd name="T1" fmla="*/ 117 h 252"/>
                <a:gd name="T2" fmla="*/ 21 w 484"/>
                <a:gd name="T3" fmla="*/ 200 h 252"/>
                <a:gd name="T4" fmla="*/ 22 w 484"/>
                <a:gd name="T5" fmla="*/ 205 h 252"/>
                <a:gd name="T6" fmla="*/ 88 w 484"/>
                <a:gd name="T7" fmla="*/ 244 h 252"/>
                <a:gd name="T8" fmla="*/ 438 w 484"/>
                <a:gd name="T9" fmla="*/ 157 h 252"/>
                <a:gd name="T10" fmla="*/ 477 w 484"/>
                <a:gd name="T11" fmla="*/ 91 h 252"/>
                <a:gd name="T12" fmla="*/ 476 w 484"/>
                <a:gd name="T13" fmla="*/ 86 h 252"/>
                <a:gd name="T14" fmla="*/ 455 w 484"/>
                <a:gd name="T15" fmla="*/ 4 h 252"/>
                <a:gd name="T16" fmla="*/ 454 w 484"/>
                <a:gd name="T17" fmla="*/ 0 h 252"/>
                <a:gd name="T18" fmla="*/ 0 w 484"/>
                <a:gd name="T19" fmla="*/ 114 h 252"/>
                <a:gd name="T20" fmla="*/ 1 w 484"/>
                <a:gd name="T21" fmla="*/ 117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4" h="252">
                  <a:moveTo>
                    <a:pt x="1" y="117"/>
                  </a:moveTo>
                  <a:cubicBezTo>
                    <a:pt x="21" y="200"/>
                    <a:pt x="21" y="200"/>
                    <a:pt x="21" y="200"/>
                  </a:cubicBezTo>
                  <a:cubicBezTo>
                    <a:pt x="22" y="205"/>
                    <a:pt x="22" y="205"/>
                    <a:pt x="22" y="205"/>
                  </a:cubicBezTo>
                  <a:cubicBezTo>
                    <a:pt x="30" y="234"/>
                    <a:pt x="59" y="252"/>
                    <a:pt x="88" y="244"/>
                  </a:cubicBezTo>
                  <a:cubicBezTo>
                    <a:pt x="438" y="157"/>
                    <a:pt x="438" y="157"/>
                    <a:pt x="438" y="157"/>
                  </a:cubicBezTo>
                  <a:cubicBezTo>
                    <a:pt x="467" y="150"/>
                    <a:pt x="484" y="120"/>
                    <a:pt x="477" y="91"/>
                  </a:cubicBezTo>
                  <a:cubicBezTo>
                    <a:pt x="476" y="86"/>
                    <a:pt x="476" y="86"/>
                    <a:pt x="476" y="86"/>
                  </a:cubicBezTo>
                  <a:cubicBezTo>
                    <a:pt x="455" y="4"/>
                    <a:pt x="455" y="4"/>
                    <a:pt x="455" y="4"/>
                  </a:cubicBezTo>
                  <a:cubicBezTo>
                    <a:pt x="455" y="3"/>
                    <a:pt x="455" y="1"/>
                    <a:pt x="454" y="0"/>
                  </a:cubicBezTo>
                  <a:cubicBezTo>
                    <a:pt x="0" y="114"/>
                    <a:pt x="0" y="114"/>
                    <a:pt x="0" y="114"/>
                  </a:cubicBezTo>
                  <a:cubicBezTo>
                    <a:pt x="0" y="115"/>
                    <a:pt x="0" y="116"/>
                    <a:pt x="1" y="117"/>
                  </a:cubicBezTo>
                  <a:close/>
                </a:path>
              </a:pathLst>
            </a:custGeom>
            <a:solidFill>
              <a:srgbClr val="2E2C2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7" name="işḷiḍê"/>
            <p:cNvSpPr/>
            <p:nvPr/>
          </p:nvSpPr>
          <p:spPr bwMode="auto">
            <a:xfrm>
              <a:off x="3338673" y="4263690"/>
              <a:ext cx="1845510" cy="628544"/>
            </a:xfrm>
            <a:custGeom>
              <a:avLst/>
              <a:gdLst>
                <a:gd name="T0" fmla="*/ 5 w 459"/>
                <a:gd name="T1" fmla="*/ 156 h 156"/>
                <a:gd name="T2" fmla="*/ 459 w 459"/>
                <a:gd name="T3" fmla="*/ 42 h 156"/>
                <a:gd name="T4" fmla="*/ 395 w 459"/>
                <a:gd name="T5" fmla="*/ 7 h 156"/>
                <a:gd name="T6" fmla="*/ 45 w 459"/>
                <a:gd name="T7" fmla="*/ 94 h 156"/>
                <a:gd name="T8" fmla="*/ 5 w 459"/>
                <a:gd name="T9" fmla="*/ 156 h 156"/>
              </a:gdLst>
              <a:ahLst/>
              <a:cxnLst>
                <a:cxn ang="0">
                  <a:pos x="T0" y="T1"/>
                </a:cxn>
                <a:cxn ang="0">
                  <a:pos x="T2" y="T3"/>
                </a:cxn>
                <a:cxn ang="0">
                  <a:pos x="T4" y="T5"/>
                </a:cxn>
                <a:cxn ang="0">
                  <a:pos x="T6" y="T7"/>
                </a:cxn>
                <a:cxn ang="0">
                  <a:pos x="T8" y="T9"/>
                </a:cxn>
              </a:cxnLst>
              <a:rect l="0" t="0" r="r" b="b"/>
              <a:pathLst>
                <a:path w="459" h="156">
                  <a:moveTo>
                    <a:pt x="5" y="156"/>
                  </a:moveTo>
                  <a:cubicBezTo>
                    <a:pt x="459" y="42"/>
                    <a:pt x="459" y="42"/>
                    <a:pt x="459" y="42"/>
                  </a:cubicBezTo>
                  <a:cubicBezTo>
                    <a:pt x="450" y="15"/>
                    <a:pt x="422" y="0"/>
                    <a:pt x="395" y="7"/>
                  </a:cubicBezTo>
                  <a:cubicBezTo>
                    <a:pt x="45" y="94"/>
                    <a:pt x="45" y="94"/>
                    <a:pt x="45" y="94"/>
                  </a:cubicBezTo>
                  <a:cubicBezTo>
                    <a:pt x="17" y="101"/>
                    <a:pt x="0" y="128"/>
                    <a:pt x="5" y="156"/>
                  </a:cubicBezTo>
                  <a:close/>
                </a:path>
              </a:pathLst>
            </a:custGeom>
            <a:solidFill>
              <a:srgbClr val="4D4A4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8" name="íṣlïḍé"/>
            <p:cNvSpPr/>
            <p:nvPr/>
          </p:nvSpPr>
          <p:spPr bwMode="auto">
            <a:xfrm>
              <a:off x="5719113" y="4103211"/>
              <a:ext cx="286189" cy="620519"/>
            </a:xfrm>
            <a:custGeom>
              <a:avLst/>
              <a:gdLst>
                <a:gd name="T0" fmla="*/ 71 w 71"/>
                <a:gd name="T1" fmla="*/ 137 h 154"/>
                <a:gd name="T2" fmla="*/ 23 w 71"/>
                <a:gd name="T3" fmla="*/ 63 h 154"/>
                <a:gd name="T4" fmla="*/ 31 w 71"/>
                <a:gd name="T5" fmla="*/ 57 h 154"/>
                <a:gd name="T6" fmla="*/ 34 w 71"/>
                <a:gd name="T7" fmla="*/ 44 h 154"/>
                <a:gd name="T8" fmla="*/ 8 w 71"/>
                <a:gd name="T9" fmla="*/ 4 h 154"/>
                <a:gd name="T10" fmla="*/ 0 w 71"/>
                <a:gd name="T11" fmla="*/ 0 h 154"/>
                <a:gd name="T12" fmla="*/ 19 w 71"/>
                <a:gd name="T13" fmla="*/ 150 h 154"/>
                <a:gd name="T14" fmla="*/ 71 w 71"/>
                <a:gd name="T15" fmla="*/ 137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54">
                  <a:moveTo>
                    <a:pt x="71" y="137"/>
                  </a:moveTo>
                  <a:cubicBezTo>
                    <a:pt x="23" y="63"/>
                    <a:pt x="23" y="63"/>
                    <a:pt x="23" y="63"/>
                  </a:cubicBezTo>
                  <a:cubicBezTo>
                    <a:pt x="31" y="57"/>
                    <a:pt x="31" y="57"/>
                    <a:pt x="31" y="57"/>
                  </a:cubicBezTo>
                  <a:cubicBezTo>
                    <a:pt x="36" y="55"/>
                    <a:pt x="37" y="48"/>
                    <a:pt x="34" y="44"/>
                  </a:cubicBezTo>
                  <a:cubicBezTo>
                    <a:pt x="8" y="4"/>
                    <a:pt x="8" y="4"/>
                    <a:pt x="8" y="4"/>
                  </a:cubicBezTo>
                  <a:cubicBezTo>
                    <a:pt x="6" y="1"/>
                    <a:pt x="3" y="0"/>
                    <a:pt x="0" y="0"/>
                  </a:cubicBezTo>
                  <a:cubicBezTo>
                    <a:pt x="7" y="24"/>
                    <a:pt x="21" y="88"/>
                    <a:pt x="19" y="150"/>
                  </a:cubicBezTo>
                  <a:cubicBezTo>
                    <a:pt x="42" y="154"/>
                    <a:pt x="71" y="137"/>
                    <a:pt x="71" y="137"/>
                  </a:cubicBezTo>
                  <a:close/>
                </a:path>
              </a:pathLst>
            </a:custGeom>
            <a:solidFill>
              <a:srgbClr val="004E6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59" name="ïŝļíḍé"/>
            <p:cNvSpPr/>
            <p:nvPr/>
          </p:nvSpPr>
          <p:spPr bwMode="auto">
            <a:xfrm>
              <a:off x="5366059" y="4030995"/>
              <a:ext cx="438643" cy="676688"/>
            </a:xfrm>
            <a:custGeom>
              <a:avLst/>
              <a:gdLst>
                <a:gd name="T0" fmla="*/ 88 w 109"/>
                <a:gd name="T1" fmla="*/ 18 h 168"/>
                <a:gd name="T2" fmla="*/ 83 w 109"/>
                <a:gd name="T3" fmla="*/ 19 h 168"/>
                <a:gd name="T4" fmla="*/ 81 w 109"/>
                <a:gd name="T5" fmla="*/ 21 h 168"/>
                <a:gd name="T6" fmla="*/ 73 w 109"/>
                <a:gd name="T7" fmla="*/ 0 h 168"/>
                <a:gd name="T8" fmla="*/ 0 w 109"/>
                <a:gd name="T9" fmla="*/ 23 h 168"/>
                <a:gd name="T10" fmla="*/ 53 w 109"/>
                <a:gd name="T11" fmla="*/ 78 h 168"/>
                <a:gd name="T12" fmla="*/ 77 w 109"/>
                <a:gd name="T13" fmla="*/ 120 h 168"/>
                <a:gd name="T14" fmla="*/ 107 w 109"/>
                <a:gd name="T15" fmla="*/ 168 h 168"/>
                <a:gd name="T16" fmla="*/ 88 w 109"/>
                <a:gd name="T17" fmla="*/ 1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68">
                  <a:moveTo>
                    <a:pt x="88" y="18"/>
                  </a:moveTo>
                  <a:cubicBezTo>
                    <a:pt x="86" y="18"/>
                    <a:pt x="85" y="18"/>
                    <a:pt x="83" y="19"/>
                  </a:cubicBezTo>
                  <a:cubicBezTo>
                    <a:pt x="81" y="21"/>
                    <a:pt x="81" y="21"/>
                    <a:pt x="81" y="21"/>
                  </a:cubicBezTo>
                  <a:cubicBezTo>
                    <a:pt x="73" y="0"/>
                    <a:pt x="73" y="0"/>
                    <a:pt x="73" y="0"/>
                  </a:cubicBezTo>
                  <a:cubicBezTo>
                    <a:pt x="0" y="23"/>
                    <a:pt x="0" y="23"/>
                    <a:pt x="0" y="23"/>
                  </a:cubicBezTo>
                  <a:cubicBezTo>
                    <a:pt x="12" y="56"/>
                    <a:pt x="53" y="78"/>
                    <a:pt x="53" y="78"/>
                  </a:cubicBezTo>
                  <a:cubicBezTo>
                    <a:pt x="73" y="88"/>
                    <a:pt x="77" y="120"/>
                    <a:pt x="77" y="120"/>
                  </a:cubicBezTo>
                  <a:cubicBezTo>
                    <a:pt x="78" y="152"/>
                    <a:pt x="91" y="165"/>
                    <a:pt x="107" y="168"/>
                  </a:cubicBezTo>
                  <a:cubicBezTo>
                    <a:pt x="109" y="106"/>
                    <a:pt x="95" y="42"/>
                    <a:pt x="88" y="18"/>
                  </a:cubicBezTo>
                  <a:close/>
                </a:path>
              </a:pathLst>
            </a:custGeom>
            <a:solidFill>
              <a:srgbClr val="01648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0" name="ïṩļiḋê"/>
            <p:cNvSpPr/>
            <p:nvPr/>
          </p:nvSpPr>
          <p:spPr bwMode="auto">
            <a:xfrm>
              <a:off x="5719113" y="4071115"/>
              <a:ext cx="294212" cy="216648"/>
            </a:xfrm>
            <a:custGeom>
              <a:avLst/>
              <a:gdLst>
                <a:gd name="T0" fmla="*/ 70 w 73"/>
                <a:gd name="T1" fmla="*/ 19 h 54"/>
                <a:gd name="T2" fmla="*/ 55 w 73"/>
                <a:gd name="T3" fmla="*/ 45 h 54"/>
                <a:gd name="T4" fmla="*/ 29 w 73"/>
                <a:gd name="T5" fmla="*/ 51 h 54"/>
                <a:gd name="T6" fmla="*/ 3 w 73"/>
                <a:gd name="T7" fmla="*/ 36 h 54"/>
                <a:gd name="T8" fmla="*/ 18 w 73"/>
                <a:gd name="T9" fmla="*/ 10 h 54"/>
                <a:gd name="T10" fmla="*/ 44 w 73"/>
                <a:gd name="T11" fmla="*/ 3 h 54"/>
                <a:gd name="T12" fmla="*/ 70 w 73"/>
                <a:gd name="T13" fmla="*/ 19 h 54"/>
              </a:gdLst>
              <a:ahLst/>
              <a:cxnLst>
                <a:cxn ang="0">
                  <a:pos x="T0" y="T1"/>
                </a:cxn>
                <a:cxn ang="0">
                  <a:pos x="T2" y="T3"/>
                </a:cxn>
                <a:cxn ang="0">
                  <a:pos x="T4" y="T5"/>
                </a:cxn>
                <a:cxn ang="0">
                  <a:pos x="T6" y="T7"/>
                </a:cxn>
                <a:cxn ang="0">
                  <a:pos x="T8" y="T9"/>
                </a:cxn>
                <a:cxn ang="0">
                  <a:pos x="T10" y="T11"/>
                </a:cxn>
                <a:cxn ang="0">
                  <a:pos x="T12" y="T13"/>
                </a:cxn>
              </a:cxnLst>
              <a:rect l="0" t="0" r="r" b="b"/>
              <a:pathLst>
                <a:path w="73" h="54">
                  <a:moveTo>
                    <a:pt x="70" y="19"/>
                  </a:moveTo>
                  <a:cubicBezTo>
                    <a:pt x="73" y="30"/>
                    <a:pt x="66" y="42"/>
                    <a:pt x="55" y="45"/>
                  </a:cubicBezTo>
                  <a:cubicBezTo>
                    <a:pt x="29" y="51"/>
                    <a:pt x="29" y="51"/>
                    <a:pt x="29" y="51"/>
                  </a:cubicBezTo>
                  <a:cubicBezTo>
                    <a:pt x="17" y="54"/>
                    <a:pt x="6" y="47"/>
                    <a:pt x="3" y="36"/>
                  </a:cubicBezTo>
                  <a:cubicBezTo>
                    <a:pt x="0" y="24"/>
                    <a:pt x="7" y="12"/>
                    <a:pt x="18" y="10"/>
                  </a:cubicBezTo>
                  <a:cubicBezTo>
                    <a:pt x="44" y="3"/>
                    <a:pt x="44" y="3"/>
                    <a:pt x="44" y="3"/>
                  </a:cubicBezTo>
                  <a:cubicBezTo>
                    <a:pt x="56" y="0"/>
                    <a:pt x="67" y="7"/>
                    <a:pt x="70" y="19"/>
                  </a:cubicBezTo>
                  <a:close/>
                </a:path>
              </a:pathLst>
            </a:custGeom>
            <a:solidFill>
              <a:srgbClr val="E6BE8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1" name="iśḻíḓê"/>
            <p:cNvSpPr/>
            <p:nvPr/>
          </p:nvSpPr>
          <p:spPr bwMode="auto">
            <a:xfrm>
              <a:off x="5783305" y="4228919"/>
              <a:ext cx="294212" cy="216648"/>
            </a:xfrm>
            <a:custGeom>
              <a:avLst/>
              <a:gdLst>
                <a:gd name="T0" fmla="*/ 70 w 73"/>
                <a:gd name="T1" fmla="*/ 18 h 54"/>
                <a:gd name="T2" fmla="*/ 55 w 73"/>
                <a:gd name="T3" fmla="*/ 44 h 54"/>
                <a:gd name="T4" fmla="*/ 29 w 73"/>
                <a:gd name="T5" fmla="*/ 51 h 54"/>
                <a:gd name="T6" fmla="*/ 3 w 73"/>
                <a:gd name="T7" fmla="*/ 35 h 54"/>
                <a:gd name="T8" fmla="*/ 19 w 73"/>
                <a:gd name="T9" fmla="*/ 9 h 54"/>
                <a:gd name="T10" fmla="*/ 44 w 73"/>
                <a:gd name="T11" fmla="*/ 3 h 54"/>
                <a:gd name="T12" fmla="*/ 70 w 73"/>
                <a:gd name="T13" fmla="*/ 18 h 54"/>
              </a:gdLst>
              <a:ahLst/>
              <a:cxnLst>
                <a:cxn ang="0">
                  <a:pos x="T0" y="T1"/>
                </a:cxn>
                <a:cxn ang="0">
                  <a:pos x="T2" y="T3"/>
                </a:cxn>
                <a:cxn ang="0">
                  <a:pos x="T4" y="T5"/>
                </a:cxn>
                <a:cxn ang="0">
                  <a:pos x="T6" y="T7"/>
                </a:cxn>
                <a:cxn ang="0">
                  <a:pos x="T8" y="T9"/>
                </a:cxn>
                <a:cxn ang="0">
                  <a:pos x="T10" y="T11"/>
                </a:cxn>
                <a:cxn ang="0">
                  <a:pos x="T12" y="T13"/>
                </a:cxn>
              </a:cxnLst>
              <a:rect l="0" t="0" r="r" b="b"/>
              <a:pathLst>
                <a:path w="73" h="54">
                  <a:moveTo>
                    <a:pt x="70" y="18"/>
                  </a:moveTo>
                  <a:cubicBezTo>
                    <a:pt x="73" y="30"/>
                    <a:pt x="66" y="42"/>
                    <a:pt x="55" y="44"/>
                  </a:cubicBezTo>
                  <a:cubicBezTo>
                    <a:pt x="29" y="51"/>
                    <a:pt x="29" y="51"/>
                    <a:pt x="29" y="51"/>
                  </a:cubicBezTo>
                  <a:cubicBezTo>
                    <a:pt x="17" y="54"/>
                    <a:pt x="6" y="47"/>
                    <a:pt x="3" y="35"/>
                  </a:cubicBezTo>
                  <a:cubicBezTo>
                    <a:pt x="0" y="24"/>
                    <a:pt x="7" y="12"/>
                    <a:pt x="19" y="9"/>
                  </a:cubicBezTo>
                  <a:cubicBezTo>
                    <a:pt x="44" y="3"/>
                    <a:pt x="44" y="3"/>
                    <a:pt x="44" y="3"/>
                  </a:cubicBezTo>
                  <a:cubicBezTo>
                    <a:pt x="56" y="0"/>
                    <a:pt x="67" y="7"/>
                    <a:pt x="70" y="18"/>
                  </a:cubicBezTo>
                  <a:close/>
                </a:path>
              </a:pathLst>
            </a:custGeom>
            <a:solidFill>
              <a:srgbClr val="E6BE8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2" name="íṥļíḍê"/>
            <p:cNvSpPr/>
            <p:nvPr/>
          </p:nvSpPr>
          <p:spPr bwMode="auto">
            <a:xfrm>
              <a:off x="5804702" y="4400097"/>
              <a:ext cx="291538" cy="219321"/>
            </a:xfrm>
            <a:custGeom>
              <a:avLst/>
              <a:gdLst>
                <a:gd name="T0" fmla="*/ 70 w 73"/>
                <a:gd name="T1" fmla="*/ 18 h 54"/>
                <a:gd name="T2" fmla="*/ 54 w 73"/>
                <a:gd name="T3" fmla="*/ 44 h 54"/>
                <a:gd name="T4" fmla="*/ 29 w 73"/>
                <a:gd name="T5" fmla="*/ 51 h 54"/>
                <a:gd name="T6" fmla="*/ 3 w 73"/>
                <a:gd name="T7" fmla="*/ 35 h 54"/>
                <a:gd name="T8" fmla="*/ 18 w 73"/>
                <a:gd name="T9" fmla="*/ 9 h 54"/>
                <a:gd name="T10" fmla="*/ 44 w 73"/>
                <a:gd name="T11" fmla="*/ 3 h 54"/>
                <a:gd name="T12" fmla="*/ 70 w 73"/>
                <a:gd name="T13" fmla="*/ 18 h 54"/>
              </a:gdLst>
              <a:ahLst/>
              <a:cxnLst>
                <a:cxn ang="0">
                  <a:pos x="T0" y="T1"/>
                </a:cxn>
                <a:cxn ang="0">
                  <a:pos x="T2" y="T3"/>
                </a:cxn>
                <a:cxn ang="0">
                  <a:pos x="T4" y="T5"/>
                </a:cxn>
                <a:cxn ang="0">
                  <a:pos x="T6" y="T7"/>
                </a:cxn>
                <a:cxn ang="0">
                  <a:pos x="T8" y="T9"/>
                </a:cxn>
                <a:cxn ang="0">
                  <a:pos x="T10" y="T11"/>
                </a:cxn>
                <a:cxn ang="0">
                  <a:pos x="T12" y="T13"/>
                </a:cxn>
              </a:cxnLst>
              <a:rect l="0" t="0" r="r" b="b"/>
              <a:pathLst>
                <a:path w="73" h="54">
                  <a:moveTo>
                    <a:pt x="70" y="18"/>
                  </a:moveTo>
                  <a:cubicBezTo>
                    <a:pt x="73" y="30"/>
                    <a:pt x="66" y="42"/>
                    <a:pt x="54" y="44"/>
                  </a:cubicBezTo>
                  <a:cubicBezTo>
                    <a:pt x="29" y="51"/>
                    <a:pt x="29" y="51"/>
                    <a:pt x="29" y="51"/>
                  </a:cubicBezTo>
                  <a:cubicBezTo>
                    <a:pt x="17" y="54"/>
                    <a:pt x="6" y="47"/>
                    <a:pt x="3" y="35"/>
                  </a:cubicBezTo>
                  <a:cubicBezTo>
                    <a:pt x="0" y="24"/>
                    <a:pt x="7" y="12"/>
                    <a:pt x="18" y="9"/>
                  </a:cubicBezTo>
                  <a:cubicBezTo>
                    <a:pt x="44" y="3"/>
                    <a:pt x="44" y="3"/>
                    <a:pt x="44" y="3"/>
                  </a:cubicBezTo>
                  <a:cubicBezTo>
                    <a:pt x="56" y="0"/>
                    <a:pt x="67" y="7"/>
                    <a:pt x="70" y="18"/>
                  </a:cubicBezTo>
                  <a:close/>
                </a:path>
              </a:pathLst>
            </a:custGeom>
            <a:solidFill>
              <a:srgbClr val="E6BE8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3" name="îṥliḑé"/>
            <p:cNvSpPr/>
            <p:nvPr/>
          </p:nvSpPr>
          <p:spPr bwMode="auto">
            <a:xfrm>
              <a:off x="5812727" y="4573950"/>
              <a:ext cx="294212" cy="216648"/>
            </a:xfrm>
            <a:custGeom>
              <a:avLst/>
              <a:gdLst>
                <a:gd name="T0" fmla="*/ 70 w 73"/>
                <a:gd name="T1" fmla="*/ 19 h 54"/>
                <a:gd name="T2" fmla="*/ 54 w 73"/>
                <a:gd name="T3" fmla="*/ 45 h 54"/>
                <a:gd name="T4" fmla="*/ 29 w 73"/>
                <a:gd name="T5" fmla="*/ 51 h 54"/>
                <a:gd name="T6" fmla="*/ 3 w 73"/>
                <a:gd name="T7" fmla="*/ 36 h 54"/>
                <a:gd name="T8" fmla="*/ 18 w 73"/>
                <a:gd name="T9" fmla="*/ 10 h 54"/>
                <a:gd name="T10" fmla="*/ 44 w 73"/>
                <a:gd name="T11" fmla="*/ 3 h 54"/>
                <a:gd name="T12" fmla="*/ 70 w 73"/>
                <a:gd name="T13" fmla="*/ 19 h 54"/>
              </a:gdLst>
              <a:ahLst/>
              <a:cxnLst>
                <a:cxn ang="0">
                  <a:pos x="T0" y="T1"/>
                </a:cxn>
                <a:cxn ang="0">
                  <a:pos x="T2" y="T3"/>
                </a:cxn>
                <a:cxn ang="0">
                  <a:pos x="T4" y="T5"/>
                </a:cxn>
                <a:cxn ang="0">
                  <a:pos x="T6" y="T7"/>
                </a:cxn>
                <a:cxn ang="0">
                  <a:pos x="T8" y="T9"/>
                </a:cxn>
                <a:cxn ang="0">
                  <a:pos x="T10" y="T11"/>
                </a:cxn>
                <a:cxn ang="0">
                  <a:pos x="T12" y="T13"/>
                </a:cxn>
              </a:cxnLst>
              <a:rect l="0" t="0" r="r" b="b"/>
              <a:pathLst>
                <a:path w="73" h="54">
                  <a:moveTo>
                    <a:pt x="70" y="19"/>
                  </a:moveTo>
                  <a:cubicBezTo>
                    <a:pt x="73" y="30"/>
                    <a:pt x="66" y="42"/>
                    <a:pt x="54" y="45"/>
                  </a:cubicBezTo>
                  <a:cubicBezTo>
                    <a:pt x="29" y="51"/>
                    <a:pt x="29" y="51"/>
                    <a:pt x="29" y="51"/>
                  </a:cubicBezTo>
                  <a:cubicBezTo>
                    <a:pt x="17" y="54"/>
                    <a:pt x="6" y="47"/>
                    <a:pt x="3" y="36"/>
                  </a:cubicBezTo>
                  <a:cubicBezTo>
                    <a:pt x="0" y="24"/>
                    <a:pt x="7" y="13"/>
                    <a:pt x="18" y="10"/>
                  </a:cubicBezTo>
                  <a:cubicBezTo>
                    <a:pt x="44" y="3"/>
                    <a:pt x="44" y="3"/>
                    <a:pt x="44" y="3"/>
                  </a:cubicBezTo>
                  <a:cubicBezTo>
                    <a:pt x="56" y="0"/>
                    <a:pt x="67" y="7"/>
                    <a:pt x="70" y="19"/>
                  </a:cubicBezTo>
                  <a:close/>
                </a:path>
              </a:pathLst>
            </a:custGeom>
            <a:solidFill>
              <a:srgbClr val="E6BE8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64" name="îṩļîḋé"/>
            <p:cNvSpPr/>
            <p:nvPr/>
          </p:nvSpPr>
          <p:spPr bwMode="auto">
            <a:xfrm>
              <a:off x="5320591" y="4084488"/>
              <a:ext cx="422595" cy="235369"/>
            </a:xfrm>
            <a:custGeom>
              <a:avLst/>
              <a:gdLst>
                <a:gd name="T0" fmla="*/ 19 w 105"/>
                <a:gd name="T1" fmla="*/ 22 h 59"/>
                <a:gd name="T2" fmla="*/ 32 w 105"/>
                <a:gd name="T3" fmla="*/ 10 h 59"/>
                <a:gd name="T4" fmla="*/ 53 w 105"/>
                <a:gd name="T5" fmla="*/ 1 h 59"/>
                <a:gd name="T6" fmla="*/ 83 w 105"/>
                <a:gd name="T7" fmla="*/ 3 h 59"/>
                <a:gd name="T8" fmla="*/ 97 w 105"/>
                <a:gd name="T9" fmla="*/ 3 h 59"/>
                <a:gd name="T10" fmla="*/ 101 w 105"/>
                <a:gd name="T11" fmla="*/ 11 h 59"/>
                <a:gd name="T12" fmla="*/ 57 w 105"/>
                <a:gd name="T13" fmla="*/ 40 h 59"/>
                <a:gd name="T14" fmla="*/ 51 w 105"/>
                <a:gd name="T15" fmla="*/ 59 h 59"/>
                <a:gd name="T16" fmla="*/ 22 w 105"/>
                <a:gd name="T17" fmla="*/ 55 h 59"/>
                <a:gd name="T18" fmla="*/ 0 w 105"/>
                <a:gd name="T19" fmla="*/ 54 h 59"/>
                <a:gd name="T20" fmla="*/ 19 w 105"/>
                <a:gd name="T21"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59">
                  <a:moveTo>
                    <a:pt x="19" y="22"/>
                  </a:moveTo>
                  <a:cubicBezTo>
                    <a:pt x="32" y="10"/>
                    <a:pt x="32" y="10"/>
                    <a:pt x="32" y="10"/>
                  </a:cubicBezTo>
                  <a:cubicBezTo>
                    <a:pt x="32" y="10"/>
                    <a:pt x="39" y="0"/>
                    <a:pt x="53" y="1"/>
                  </a:cubicBezTo>
                  <a:cubicBezTo>
                    <a:pt x="83" y="3"/>
                    <a:pt x="83" y="3"/>
                    <a:pt x="83" y="3"/>
                  </a:cubicBezTo>
                  <a:cubicBezTo>
                    <a:pt x="83" y="3"/>
                    <a:pt x="92" y="4"/>
                    <a:pt x="97" y="3"/>
                  </a:cubicBezTo>
                  <a:cubicBezTo>
                    <a:pt x="97" y="3"/>
                    <a:pt x="105" y="5"/>
                    <a:pt x="101" y="11"/>
                  </a:cubicBezTo>
                  <a:cubicBezTo>
                    <a:pt x="101" y="11"/>
                    <a:pt x="100" y="38"/>
                    <a:pt x="57" y="40"/>
                  </a:cubicBezTo>
                  <a:cubicBezTo>
                    <a:pt x="57" y="40"/>
                    <a:pt x="53" y="48"/>
                    <a:pt x="51" y="59"/>
                  </a:cubicBezTo>
                  <a:cubicBezTo>
                    <a:pt x="22" y="55"/>
                    <a:pt x="22" y="55"/>
                    <a:pt x="22" y="55"/>
                  </a:cubicBezTo>
                  <a:cubicBezTo>
                    <a:pt x="0" y="54"/>
                    <a:pt x="0" y="54"/>
                    <a:pt x="0" y="54"/>
                  </a:cubicBezTo>
                  <a:lnTo>
                    <a:pt x="19" y="22"/>
                  </a:lnTo>
                  <a:close/>
                </a:path>
              </a:pathLst>
            </a:custGeom>
            <a:solidFill>
              <a:srgbClr val="E6BE8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grpSp>
    </p:spTree>
  </p:cSld>
  <p:clrMapOvr>
    <a:masterClrMapping/>
  </p:clrMapOvr>
  <p:transition advTm="380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12344"/>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条例</a:t>
            </a:r>
            <a:r>
              <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的贯彻落实具体措施</a:t>
            </a:r>
          </a:p>
        </p:txBody>
      </p:sp>
      <p:sp>
        <p:nvSpPr>
          <p:cNvPr id="48" name="矩形 47"/>
          <p:cNvSpPr/>
          <p:nvPr/>
        </p:nvSpPr>
        <p:spPr>
          <a:xfrm>
            <a:off x="5464483" y="2814616"/>
            <a:ext cx="5712520" cy="2937599"/>
          </a:xfrm>
          <a:prstGeom prst="rect">
            <a:avLst/>
          </a:prstGeom>
        </p:spPr>
        <p:txBody>
          <a:bodyPr wrap="square">
            <a:spAutoFit/>
          </a:bodyPr>
          <a:lstStyle/>
          <a:p>
            <a:pPr lvl="0" algn="just">
              <a:lnSpc>
                <a:spcPct val="130000"/>
              </a:lnSpc>
              <a:defRPr/>
            </a:pPr>
            <a:r>
              <a:rPr lang="zh-CN" altLang="en-US" kern="0">
                <a:solidFill>
                  <a:srgbClr val="3D3D3D"/>
                </a:solidFill>
                <a:latin typeface="等线" panose="02010600030101010101" pitchFamily="2" charset="-122"/>
                <a:ea typeface="微软雅黑" panose="020B0503020204020204" pitchFamily="34" charset="-122"/>
                <a:cs typeface="宋体" panose="02010600030101010101" pitchFamily="2" charset="-122"/>
              </a:rPr>
              <a:t>把</a:t>
            </a:r>
            <a:r>
              <a:rPr lang="en-US" altLang="zh-CN" kern="0">
                <a:solidFill>
                  <a:srgbClr val="3D3D3D"/>
                </a:solidFill>
                <a:latin typeface="等线" panose="02010600030101010101" pitchFamily="2" charset="-122"/>
                <a:ea typeface="微软雅黑" panose="020B0503020204020204" pitchFamily="34" charset="-122"/>
                <a:cs typeface="宋体" panose="02010600030101010101" pitchFamily="2" charset="-122"/>
              </a:rPr>
              <a:t>《</a:t>
            </a:r>
            <a:r>
              <a:rPr lang="zh-CN" altLang="en-US" kern="0">
                <a:solidFill>
                  <a:srgbClr val="3D3D3D"/>
                </a:solidFill>
                <a:latin typeface="等线" panose="02010600030101010101" pitchFamily="2" charset="-122"/>
                <a:ea typeface="微软雅黑" panose="020B0503020204020204" pitchFamily="34" charset="-122"/>
                <a:cs typeface="宋体" panose="02010600030101010101" pitchFamily="2" charset="-122"/>
              </a:rPr>
              <a:t>条例</a:t>
            </a:r>
            <a:r>
              <a:rPr lang="en-US" altLang="zh-CN" kern="0">
                <a:solidFill>
                  <a:srgbClr val="3D3D3D"/>
                </a:solidFill>
                <a:latin typeface="等线" panose="02010600030101010101" pitchFamily="2" charset="-122"/>
                <a:ea typeface="微软雅黑" panose="020B0503020204020204" pitchFamily="34" charset="-122"/>
                <a:cs typeface="宋体" panose="02010600030101010101" pitchFamily="2" charset="-122"/>
              </a:rPr>
              <a:t>》</a:t>
            </a:r>
            <a:r>
              <a:rPr lang="zh-CN" altLang="en-US" kern="0">
                <a:solidFill>
                  <a:srgbClr val="3D3D3D"/>
                </a:solidFill>
                <a:latin typeface="等线" panose="02010600030101010101" pitchFamily="2" charset="-122"/>
                <a:ea typeface="微软雅黑" panose="020B0503020204020204" pitchFamily="34" charset="-122"/>
                <a:cs typeface="宋体" panose="02010600030101010101" pitchFamily="2" charset="-122"/>
              </a:rPr>
              <a:t>纳入党委（党组）理论学习中心组学习、党支部“三会一课”的重要学习内容和党校（行政学院）教育课程，通过专题辅导、交流研讨等方式，使各级党组织、广大党员特别是党员领导干部深入领会</a:t>
            </a:r>
            <a:r>
              <a:rPr lang="en-US" altLang="zh-CN" kern="0">
                <a:solidFill>
                  <a:srgbClr val="3D3D3D"/>
                </a:solidFill>
                <a:latin typeface="等线" panose="02010600030101010101" pitchFamily="2" charset="-122"/>
                <a:ea typeface="微软雅黑" panose="020B0503020204020204" pitchFamily="34" charset="-122"/>
                <a:cs typeface="宋体" panose="02010600030101010101" pitchFamily="2" charset="-122"/>
              </a:rPr>
              <a:t>《</a:t>
            </a:r>
            <a:r>
              <a:rPr lang="zh-CN" altLang="en-US" kern="0">
                <a:solidFill>
                  <a:srgbClr val="3D3D3D"/>
                </a:solidFill>
                <a:latin typeface="等线" panose="02010600030101010101" pitchFamily="2" charset="-122"/>
                <a:ea typeface="微软雅黑" panose="020B0503020204020204" pitchFamily="34" charset="-122"/>
                <a:cs typeface="宋体" panose="02010600030101010101" pitchFamily="2" charset="-122"/>
              </a:rPr>
              <a:t>条例</a:t>
            </a:r>
            <a:r>
              <a:rPr lang="en-US" altLang="zh-CN" kern="0">
                <a:solidFill>
                  <a:srgbClr val="3D3D3D"/>
                </a:solidFill>
                <a:latin typeface="等线" panose="02010600030101010101" pitchFamily="2" charset="-122"/>
                <a:ea typeface="微软雅黑" panose="020B0503020204020204" pitchFamily="34" charset="-122"/>
                <a:cs typeface="宋体" panose="02010600030101010101" pitchFamily="2" charset="-122"/>
              </a:rPr>
              <a:t>》</a:t>
            </a:r>
            <a:r>
              <a:rPr lang="zh-CN" altLang="en-US" kern="0">
                <a:solidFill>
                  <a:srgbClr val="3D3D3D"/>
                </a:solidFill>
                <a:latin typeface="等线" panose="02010600030101010101" pitchFamily="2" charset="-122"/>
                <a:ea typeface="微软雅黑" panose="020B0503020204020204" pitchFamily="34" charset="-122"/>
                <a:cs typeface="宋体" panose="02010600030101010101" pitchFamily="2" charset="-122"/>
              </a:rPr>
              <a:t>精神，全面掌握</a:t>
            </a:r>
            <a:r>
              <a:rPr lang="en-US" altLang="zh-CN" kern="0">
                <a:solidFill>
                  <a:srgbClr val="3D3D3D"/>
                </a:solidFill>
                <a:latin typeface="等线" panose="02010600030101010101" pitchFamily="2" charset="-122"/>
                <a:ea typeface="微软雅黑" panose="020B0503020204020204" pitchFamily="34" charset="-122"/>
                <a:cs typeface="宋体" panose="02010600030101010101" pitchFamily="2" charset="-122"/>
              </a:rPr>
              <a:t>《</a:t>
            </a:r>
            <a:r>
              <a:rPr lang="zh-CN" altLang="en-US" kern="0">
                <a:solidFill>
                  <a:srgbClr val="3D3D3D"/>
                </a:solidFill>
                <a:latin typeface="等线" panose="02010600030101010101" pitchFamily="2" charset="-122"/>
                <a:ea typeface="微软雅黑" panose="020B0503020204020204" pitchFamily="34" charset="-122"/>
                <a:cs typeface="宋体" panose="02010600030101010101" pitchFamily="2" charset="-122"/>
              </a:rPr>
              <a:t>条例</a:t>
            </a:r>
            <a:r>
              <a:rPr lang="en-US" altLang="zh-CN" kern="0">
                <a:solidFill>
                  <a:srgbClr val="3D3D3D"/>
                </a:solidFill>
                <a:latin typeface="等线" panose="02010600030101010101" pitchFamily="2" charset="-122"/>
                <a:ea typeface="微软雅黑" panose="020B0503020204020204" pitchFamily="34" charset="-122"/>
                <a:cs typeface="宋体" panose="02010600030101010101" pitchFamily="2" charset="-122"/>
              </a:rPr>
              <a:t>》</a:t>
            </a:r>
            <a:r>
              <a:rPr lang="zh-CN" altLang="en-US" kern="0">
                <a:solidFill>
                  <a:srgbClr val="3D3D3D"/>
                </a:solidFill>
                <a:latin typeface="等线" panose="02010600030101010101" pitchFamily="2" charset="-122"/>
                <a:ea typeface="微软雅黑" panose="020B0503020204020204" pitchFamily="34" charset="-122"/>
                <a:cs typeface="宋体" panose="02010600030101010101" pitchFamily="2" charset="-122"/>
              </a:rPr>
              <a:t>内容，严格执行</a:t>
            </a:r>
            <a:r>
              <a:rPr lang="en-US" altLang="zh-CN" kern="0">
                <a:solidFill>
                  <a:srgbClr val="3D3D3D"/>
                </a:solidFill>
                <a:latin typeface="等线" panose="02010600030101010101" pitchFamily="2" charset="-122"/>
                <a:ea typeface="微软雅黑" panose="020B0503020204020204" pitchFamily="34" charset="-122"/>
                <a:cs typeface="宋体" panose="02010600030101010101" pitchFamily="2" charset="-122"/>
              </a:rPr>
              <a:t>《</a:t>
            </a:r>
            <a:r>
              <a:rPr lang="zh-CN" altLang="en-US" kern="0">
                <a:solidFill>
                  <a:srgbClr val="3D3D3D"/>
                </a:solidFill>
                <a:latin typeface="等线" panose="02010600030101010101" pitchFamily="2" charset="-122"/>
                <a:ea typeface="微软雅黑" panose="020B0503020204020204" pitchFamily="34" charset="-122"/>
                <a:cs typeface="宋体" panose="02010600030101010101" pitchFamily="2" charset="-122"/>
              </a:rPr>
              <a:t>条例</a:t>
            </a:r>
            <a:r>
              <a:rPr lang="en-US" altLang="zh-CN" kern="0">
                <a:solidFill>
                  <a:srgbClr val="3D3D3D"/>
                </a:solidFill>
                <a:latin typeface="等线" panose="02010600030101010101" pitchFamily="2" charset="-122"/>
                <a:ea typeface="微软雅黑" panose="020B0503020204020204" pitchFamily="34" charset="-122"/>
                <a:cs typeface="宋体" panose="02010600030101010101" pitchFamily="2" charset="-122"/>
              </a:rPr>
              <a:t>》</a:t>
            </a:r>
            <a:r>
              <a:rPr lang="zh-CN" altLang="en-US" kern="0">
                <a:solidFill>
                  <a:srgbClr val="3D3D3D"/>
                </a:solidFill>
                <a:latin typeface="等线" panose="02010600030101010101" pitchFamily="2" charset="-122"/>
                <a:ea typeface="微软雅黑" panose="020B0503020204020204" pitchFamily="34" charset="-122"/>
                <a:cs typeface="宋体" panose="02010600030101010101" pitchFamily="2" charset="-122"/>
              </a:rPr>
              <a:t>规定。各级组织部门要举办学习贯彻</a:t>
            </a:r>
            <a:r>
              <a:rPr lang="en-US" altLang="zh-CN" kern="0">
                <a:solidFill>
                  <a:srgbClr val="3D3D3D"/>
                </a:solidFill>
                <a:latin typeface="等线" panose="02010600030101010101" pitchFamily="2" charset="-122"/>
                <a:ea typeface="微软雅黑" panose="020B0503020204020204" pitchFamily="34" charset="-122"/>
                <a:cs typeface="宋体" panose="02010600030101010101" pitchFamily="2" charset="-122"/>
              </a:rPr>
              <a:t>《</a:t>
            </a:r>
            <a:r>
              <a:rPr lang="zh-CN" altLang="en-US" kern="0">
                <a:solidFill>
                  <a:srgbClr val="3D3D3D"/>
                </a:solidFill>
                <a:latin typeface="等线" panose="02010600030101010101" pitchFamily="2" charset="-122"/>
                <a:ea typeface="微软雅黑" panose="020B0503020204020204" pitchFamily="34" charset="-122"/>
                <a:cs typeface="宋体" panose="02010600030101010101" pitchFamily="2" charset="-122"/>
              </a:rPr>
              <a:t>条例</a:t>
            </a:r>
            <a:r>
              <a:rPr lang="en-US" altLang="zh-CN" kern="0">
                <a:solidFill>
                  <a:srgbClr val="3D3D3D"/>
                </a:solidFill>
                <a:latin typeface="等线" panose="02010600030101010101" pitchFamily="2" charset="-122"/>
                <a:ea typeface="微软雅黑" panose="020B0503020204020204" pitchFamily="34" charset="-122"/>
                <a:cs typeface="宋体" panose="02010600030101010101" pitchFamily="2" charset="-122"/>
              </a:rPr>
              <a:t>》</a:t>
            </a:r>
            <a:r>
              <a:rPr lang="zh-CN" altLang="en-US" kern="0">
                <a:solidFill>
                  <a:srgbClr val="3D3D3D"/>
                </a:solidFill>
                <a:latin typeface="等线" panose="02010600030101010101" pitchFamily="2" charset="-122"/>
                <a:ea typeface="微软雅黑" panose="020B0503020204020204" pitchFamily="34" charset="-122"/>
                <a:cs typeface="宋体" panose="02010600030101010101" pitchFamily="2" charset="-122"/>
              </a:rPr>
              <a:t>培训示范班，组织开展党员教育管理工作者专题轮训，提高做好党员教育管理工作的能力和水平。</a:t>
            </a: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9" name="矩形 48"/>
          <p:cNvSpPr/>
          <p:nvPr/>
        </p:nvSpPr>
        <p:spPr>
          <a:xfrm>
            <a:off x="5687471" y="1629644"/>
            <a:ext cx="5266544" cy="523220"/>
          </a:xfrm>
          <a:prstGeom prst="rect">
            <a:avLst/>
          </a:prstGeom>
        </p:spPr>
        <p:txBody>
          <a:bodyPr wrap="square">
            <a:spAutoFit/>
          </a:bodyPr>
          <a:lstStyle/>
          <a:p>
            <a:pPr lvl="0" algn="ctr">
              <a:defRPr/>
            </a:pPr>
            <a:r>
              <a:rPr lang="zh-CN" altLang="en-US" sz="2800" kern="0">
                <a:latin typeface="等线" panose="02010600030101010101" pitchFamily="2" charset="-122"/>
                <a:ea typeface="微软雅黑" panose="020B0503020204020204" pitchFamily="34" charset="-122"/>
              </a:rPr>
              <a:t>二是</a:t>
            </a:r>
            <a:r>
              <a:rPr lang="zh-CN" altLang="en-US" sz="2800" kern="0">
                <a:solidFill>
                  <a:schemeClr val="accent2"/>
                </a:solidFill>
                <a:latin typeface="等线" panose="02010600030101010101" pitchFamily="2" charset="-122"/>
                <a:ea typeface="微软雅黑" panose="020B0503020204020204" pitchFamily="34" charset="-122"/>
              </a:rPr>
              <a:t>抓好学习培训</a:t>
            </a:r>
          </a:p>
        </p:txBody>
      </p:sp>
      <p:sp>
        <p:nvSpPr>
          <p:cNvPr id="50" name="Freeform 5"/>
          <p:cNvSpPr/>
          <p:nvPr/>
        </p:nvSpPr>
        <p:spPr bwMode="auto">
          <a:xfrm>
            <a:off x="8074304" y="2334175"/>
            <a:ext cx="391088" cy="396596"/>
          </a:xfrm>
          <a:custGeom>
            <a:avLst/>
            <a:gdLst>
              <a:gd name="T0" fmla="*/ 260 w 519"/>
              <a:gd name="T1" fmla="*/ 0 h 493"/>
              <a:gd name="T2" fmla="*/ 321 w 519"/>
              <a:gd name="T3" fmla="*/ 189 h 493"/>
              <a:gd name="T4" fmla="*/ 519 w 519"/>
              <a:gd name="T5" fmla="*/ 188 h 493"/>
              <a:gd name="T6" fmla="*/ 358 w 519"/>
              <a:gd name="T7" fmla="*/ 305 h 493"/>
              <a:gd name="T8" fmla="*/ 420 w 519"/>
              <a:gd name="T9" fmla="*/ 493 h 493"/>
              <a:gd name="T10" fmla="*/ 260 w 519"/>
              <a:gd name="T11" fmla="*/ 376 h 493"/>
              <a:gd name="T12" fmla="*/ 100 w 519"/>
              <a:gd name="T13" fmla="*/ 493 h 493"/>
              <a:gd name="T14" fmla="*/ 161 w 519"/>
              <a:gd name="T15" fmla="*/ 305 h 493"/>
              <a:gd name="T16" fmla="*/ 0 w 519"/>
              <a:gd name="T17" fmla="*/ 188 h 493"/>
              <a:gd name="T18" fmla="*/ 199 w 519"/>
              <a:gd name="T19" fmla="*/ 189 h 493"/>
              <a:gd name="T20" fmla="*/ 260 w 519"/>
              <a:gd name="T21"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9" h="493">
                <a:moveTo>
                  <a:pt x="260" y="0"/>
                </a:moveTo>
                <a:lnTo>
                  <a:pt x="321" y="189"/>
                </a:lnTo>
                <a:lnTo>
                  <a:pt x="519" y="188"/>
                </a:lnTo>
                <a:lnTo>
                  <a:pt x="358" y="305"/>
                </a:lnTo>
                <a:lnTo>
                  <a:pt x="420" y="493"/>
                </a:lnTo>
                <a:lnTo>
                  <a:pt x="260" y="376"/>
                </a:lnTo>
                <a:lnTo>
                  <a:pt x="100" y="493"/>
                </a:lnTo>
                <a:lnTo>
                  <a:pt x="161" y="305"/>
                </a:lnTo>
                <a:lnTo>
                  <a:pt x="0" y="188"/>
                </a:lnTo>
                <a:lnTo>
                  <a:pt x="199" y="189"/>
                </a:lnTo>
                <a:lnTo>
                  <a:pt x="260" y="0"/>
                </a:lnTo>
                <a:close/>
              </a:path>
            </a:pathLst>
          </a:custGeom>
          <a:solidFill>
            <a:schemeClr val="accent2"/>
          </a:solidFill>
          <a:ln w="12700" cap="flat">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a:ea typeface="微软雅黑" panose="020B0503020204020204" pitchFamily="34" charset="-122"/>
              <a:cs typeface="+mn-ea"/>
            </a:endParaRPr>
          </a:p>
        </p:txBody>
      </p:sp>
      <p:sp>
        <p:nvSpPr>
          <p:cNvPr id="51" name="Freeform 6"/>
          <p:cNvSpPr/>
          <p:nvPr/>
        </p:nvSpPr>
        <p:spPr bwMode="auto">
          <a:xfrm>
            <a:off x="7683799" y="2398899"/>
            <a:ext cx="264396" cy="267150"/>
          </a:xfrm>
          <a:custGeom>
            <a:avLst/>
            <a:gdLst>
              <a:gd name="T0" fmla="*/ 175 w 351"/>
              <a:gd name="T1" fmla="*/ 0 h 333"/>
              <a:gd name="T2" fmla="*/ 216 w 351"/>
              <a:gd name="T3" fmla="*/ 128 h 333"/>
              <a:gd name="T4" fmla="*/ 351 w 351"/>
              <a:gd name="T5" fmla="*/ 127 h 333"/>
              <a:gd name="T6" fmla="*/ 242 w 351"/>
              <a:gd name="T7" fmla="*/ 206 h 333"/>
              <a:gd name="T8" fmla="*/ 284 w 351"/>
              <a:gd name="T9" fmla="*/ 333 h 333"/>
              <a:gd name="T10" fmla="*/ 175 w 351"/>
              <a:gd name="T11" fmla="*/ 254 h 333"/>
              <a:gd name="T12" fmla="*/ 67 w 351"/>
              <a:gd name="T13" fmla="*/ 333 h 333"/>
              <a:gd name="T14" fmla="*/ 109 w 351"/>
              <a:gd name="T15" fmla="*/ 206 h 333"/>
              <a:gd name="T16" fmla="*/ 0 w 351"/>
              <a:gd name="T17" fmla="*/ 127 h 333"/>
              <a:gd name="T18" fmla="*/ 134 w 351"/>
              <a:gd name="T19" fmla="*/ 128 h 333"/>
              <a:gd name="T20" fmla="*/ 175 w 351"/>
              <a:gd name="T21"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333">
                <a:moveTo>
                  <a:pt x="175" y="0"/>
                </a:moveTo>
                <a:lnTo>
                  <a:pt x="216" y="128"/>
                </a:lnTo>
                <a:lnTo>
                  <a:pt x="351" y="127"/>
                </a:lnTo>
                <a:lnTo>
                  <a:pt x="242" y="206"/>
                </a:lnTo>
                <a:lnTo>
                  <a:pt x="284" y="333"/>
                </a:lnTo>
                <a:lnTo>
                  <a:pt x="175" y="254"/>
                </a:lnTo>
                <a:lnTo>
                  <a:pt x="67" y="333"/>
                </a:lnTo>
                <a:lnTo>
                  <a:pt x="109" y="206"/>
                </a:lnTo>
                <a:lnTo>
                  <a:pt x="0" y="127"/>
                </a:lnTo>
                <a:lnTo>
                  <a:pt x="134" y="128"/>
                </a:lnTo>
                <a:lnTo>
                  <a:pt x="175" y="0"/>
                </a:lnTo>
                <a:close/>
              </a:path>
            </a:pathLst>
          </a:custGeom>
          <a:solidFill>
            <a:schemeClr val="accent2"/>
          </a:solidFill>
          <a:ln w="12700" cap="flat">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a:ea typeface="微软雅黑" panose="020B0503020204020204" pitchFamily="34" charset="-122"/>
              <a:cs typeface="+mn-ea"/>
            </a:endParaRPr>
          </a:p>
        </p:txBody>
      </p:sp>
      <p:sp>
        <p:nvSpPr>
          <p:cNvPr id="52" name="Freeform 7"/>
          <p:cNvSpPr/>
          <p:nvPr/>
        </p:nvSpPr>
        <p:spPr bwMode="auto">
          <a:xfrm>
            <a:off x="8647063" y="2398899"/>
            <a:ext cx="264396" cy="267150"/>
          </a:xfrm>
          <a:custGeom>
            <a:avLst/>
            <a:gdLst>
              <a:gd name="T0" fmla="*/ 175 w 351"/>
              <a:gd name="T1" fmla="*/ 0 h 333"/>
              <a:gd name="T2" fmla="*/ 217 w 351"/>
              <a:gd name="T3" fmla="*/ 128 h 333"/>
              <a:gd name="T4" fmla="*/ 351 w 351"/>
              <a:gd name="T5" fmla="*/ 127 h 333"/>
              <a:gd name="T6" fmla="*/ 242 w 351"/>
              <a:gd name="T7" fmla="*/ 206 h 333"/>
              <a:gd name="T8" fmla="*/ 284 w 351"/>
              <a:gd name="T9" fmla="*/ 333 h 333"/>
              <a:gd name="T10" fmla="*/ 175 w 351"/>
              <a:gd name="T11" fmla="*/ 254 h 333"/>
              <a:gd name="T12" fmla="*/ 67 w 351"/>
              <a:gd name="T13" fmla="*/ 333 h 333"/>
              <a:gd name="T14" fmla="*/ 109 w 351"/>
              <a:gd name="T15" fmla="*/ 206 h 333"/>
              <a:gd name="T16" fmla="*/ 0 w 351"/>
              <a:gd name="T17" fmla="*/ 127 h 333"/>
              <a:gd name="T18" fmla="*/ 134 w 351"/>
              <a:gd name="T19" fmla="*/ 128 h 333"/>
              <a:gd name="T20" fmla="*/ 175 w 351"/>
              <a:gd name="T21"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333">
                <a:moveTo>
                  <a:pt x="175" y="0"/>
                </a:moveTo>
                <a:lnTo>
                  <a:pt x="217" y="128"/>
                </a:lnTo>
                <a:lnTo>
                  <a:pt x="351" y="127"/>
                </a:lnTo>
                <a:lnTo>
                  <a:pt x="242" y="206"/>
                </a:lnTo>
                <a:lnTo>
                  <a:pt x="284" y="333"/>
                </a:lnTo>
                <a:lnTo>
                  <a:pt x="175" y="254"/>
                </a:lnTo>
                <a:lnTo>
                  <a:pt x="67" y="333"/>
                </a:lnTo>
                <a:lnTo>
                  <a:pt x="109" y="206"/>
                </a:lnTo>
                <a:lnTo>
                  <a:pt x="0" y="127"/>
                </a:lnTo>
                <a:lnTo>
                  <a:pt x="134" y="128"/>
                </a:lnTo>
                <a:lnTo>
                  <a:pt x="175" y="0"/>
                </a:lnTo>
                <a:close/>
              </a:path>
            </a:pathLst>
          </a:custGeom>
          <a:solidFill>
            <a:schemeClr val="accent2"/>
          </a:solidFill>
          <a:ln w="12700" cap="flat">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a:ea typeface="微软雅黑" panose="020B0503020204020204" pitchFamily="34" charset="-122"/>
              <a:cs typeface="+mn-ea"/>
            </a:endParaRPr>
          </a:p>
        </p:txBody>
      </p:sp>
      <p:sp>
        <p:nvSpPr>
          <p:cNvPr id="53" name="Line 8"/>
          <p:cNvSpPr>
            <a:spLocks noChangeShapeType="1"/>
          </p:cNvSpPr>
          <p:nvPr/>
        </p:nvSpPr>
        <p:spPr bwMode="auto">
          <a:xfrm>
            <a:off x="9096309" y="2502311"/>
            <a:ext cx="1952357" cy="0"/>
          </a:xfrm>
          <a:prstGeom prst="line">
            <a:avLst/>
          </a:prstGeom>
          <a:noFill/>
          <a:ln w="17463" cap="flat">
            <a:solidFill>
              <a:srgbClr val="C70007"/>
            </a:solidFill>
            <a:prstDash val="solid"/>
            <a:miter lim="800000"/>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pitchFamily="34" charset="0"/>
              <a:ea typeface="宋体" panose="02010600030101010101" pitchFamily="2" charset="-122"/>
              <a:cs typeface="+mn-cs"/>
            </a:endParaRPr>
          </a:p>
        </p:txBody>
      </p:sp>
      <p:sp>
        <p:nvSpPr>
          <p:cNvPr id="71" name="Line 9"/>
          <p:cNvSpPr>
            <a:spLocks noChangeShapeType="1"/>
          </p:cNvSpPr>
          <p:nvPr/>
        </p:nvSpPr>
        <p:spPr bwMode="auto">
          <a:xfrm>
            <a:off x="5530182" y="2502311"/>
            <a:ext cx="1958196" cy="0"/>
          </a:xfrm>
          <a:prstGeom prst="line">
            <a:avLst/>
          </a:prstGeom>
          <a:noFill/>
          <a:ln w="17463" cap="flat">
            <a:solidFill>
              <a:srgbClr val="C70007"/>
            </a:solidFill>
            <a:prstDash val="solid"/>
            <a:miter lim="800000"/>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pitchFamily="34" charset="0"/>
              <a:ea typeface="宋体" panose="02010600030101010101" pitchFamily="2" charset="-122"/>
              <a:cs typeface="+mn-cs"/>
            </a:endParaRPr>
          </a:p>
        </p:txBody>
      </p:sp>
      <p:grpSp>
        <p:nvGrpSpPr>
          <p:cNvPr id="40" name="9ef0b422-c397-45c5-84b7-d86bb8d7934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a:off x="843577" y="1760124"/>
            <a:ext cx="4307230" cy="3843671"/>
            <a:chOff x="3278133" y="1130300"/>
            <a:chExt cx="5635734" cy="5029198"/>
          </a:xfrm>
        </p:grpSpPr>
        <p:sp>
          <p:nvSpPr>
            <p:cNvPr id="41" name="îSḷïďê"/>
            <p:cNvSpPr/>
            <p:nvPr/>
          </p:nvSpPr>
          <p:spPr bwMode="auto">
            <a:xfrm>
              <a:off x="5990699" y="2419189"/>
              <a:ext cx="1027742" cy="1406827"/>
            </a:xfrm>
            <a:custGeom>
              <a:avLst/>
              <a:gdLst>
                <a:gd name="T0" fmla="*/ 115 w 117"/>
                <a:gd name="T1" fmla="*/ 107 h 160"/>
                <a:gd name="T2" fmla="*/ 100 w 117"/>
                <a:gd name="T3" fmla="*/ 32 h 160"/>
                <a:gd name="T4" fmla="*/ 80 w 117"/>
                <a:gd name="T5" fmla="*/ 11 h 160"/>
                <a:gd name="T6" fmla="*/ 54 w 117"/>
                <a:gd name="T7" fmla="*/ 5 h 160"/>
                <a:gd name="T8" fmla="*/ 43 w 117"/>
                <a:gd name="T9" fmla="*/ 1 h 160"/>
                <a:gd name="T10" fmla="*/ 31 w 117"/>
                <a:gd name="T11" fmla="*/ 14 h 160"/>
                <a:gd name="T12" fmla="*/ 21 w 117"/>
                <a:gd name="T13" fmla="*/ 39 h 160"/>
                <a:gd name="T14" fmla="*/ 11 w 117"/>
                <a:gd name="T15" fmla="*/ 57 h 160"/>
                <a:gd name="T16" fmla="*/ 1 w 117"/>
                <a:gd name="T17" fmla="*/ 92 h 160"/>
                <a:gd name="T18" fmla="*/ 2 w 117"/>
                <a:gd name="T19" fmla="*/ 116 h 160"/>
                <a:gd name="T20" fmla="*/ 2 w 117"/>
                <a:gd name="T21" fmla="*/ 147 h 160"/>
                <a:gd name="T22" fmla="*/ 64 w 117"/>
                <a:gd name="T23" fmla="*/ 147 h 160"/>
                <a:gd name="T24" fmla="*/ 57 w 117"/>
                <a:gd name="T25" fmla="*/ 157 h 160"/>
                <a:gd name="T26" fmla="*/ 92 w 117"/>
                <a:gd name="T27" fmla="*/ 154 h 160"/>
                <a:gd name="T28" fmla="*/ 110 w 117"/>
                <a:gd name="T29" fmla="*/ 132 h 160"/>
                <a:gd name="T30" fmla="*/ 111 w 117"/>
                <a:gd name="T31" fmla="*/ 129 h 160"/>
                <a:gd name="T32" fmla="*/ 115 w 117"/>
                <a:gd name="T33" fmla="*/ 10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60">
                  <a:moveTo>
                    <a:pt x="115" y="107"/>
                  </a:moveTo>
                  <a:cubicBezTo>
                    <a:pt x="109" y="83"/>
                    <a:pt x="105" y="55"/>
                    <a:pt x="100" y="32"/>
                  </a:cubicBezTo>
                  <a:cubicBezTo>
                    <a:pt x="98" y="22"/>
                    <a:pt x="91" y="11"/>
                    <a:pt x="80" y="11"/>
                  </a:cubicBezTo>
                  <a:cubicBezTo>
                    <a:pt x="80" y="11"/>
                    <a:pt x="59" y="7"/>
                    <a:pt x="54" y="5"/>
                  </a:cubicBezTo>
                  <a:cubicBezTo>
                    <a:pt x="50" y="4"/>
                    <a:pt x="46" y="1"/>
                    <a:pt x="43" y="1"/>
                  </a:cubicBezTo>
                  <a:cubicBezTo>
                    <a:pt x="37" y="0"/>
                    <a:pt x="33" y="10"/>
                    <a:pt x="31" y="14"/>
                  </a:cubicBezTo>
                  <a:cubicBezTo>
                    <a:pt x="27" y="23"/>
                    <a:pt x="24" y="31"/>
                    <a:pt x="21" y="39"/>
                  </a:cubicBezTo>
                  <a:cubicBezTo>
                    <a:pt x="18" y="45"/>
                    <a:pt x="13" y="50"/>
                    <a:pt x="11" y="57"/>
                  </a:cubicBezTo>
                  <a:cubicBezTo>
                    <a:pt x="7" y="69"/>
                    <a:pt x="3" y="80"/>
                    <a:pt x="1" y="92"/>
                  </a:cubicBezTo>
                  <a:cubicBezTo>
                    <a:pt x="0" y="100"/>
                    <a:pt x="2" y="108"/>
                    <a:pt x="2" y="116"/>
                  </a:cubicBezTo>
                  <a:cubicBezTo>
                    <a:pt x="2" y="117"/>
                    <a:pt x="2" y="130"/>
                    <a:pt x="2" y="147"/>
                  </a:cubicBezTo>
                  <a:cubicBezTo>
                    <a:pt x="64" y="147"/>
                    <a:pt x="64" y="147"/>
                    <a:pt x="64" y="147"/>
                  </a:cubicBezTo>
                  <a:cubicBezTo>
                    <a:pt x="62" y="151"/>
                    <a:pt x="60" y="154"/>
                    <a:pt x="57" y="157"/>
                  </a:cubicBezTo>
                  <a:cubicBezTo>
                    <a:pt x="56" y="159"/>
                    <a:pt x="86" y="160"/>
                    <a:pt x="92" y="154"/>
                  </a:cubicBezTo>
                  <a:cubicBezTo>
                    <a:pt x="98" y="148"/>
                    <a:pt x="106" y="141"/>
                    <a:pt x="110" y="132"/>
                  </a:cubicBezTo>
                  <a:cubicBezTo>
                    <a:pt x="111" y="131"/>
                    <a:pt x="111" y="130"/>
                    <a:pt x="111" y="129"/>
                  </a:cubicBezTo>
                  <a:cubicBezTo>
                    <a:pt x="114" y="120"/>
                    <a:pt x="117" y="116"/>
                    <a:pt x="115" y="107"/>
                  </a:cubicBezTo>
                  <a:close/>
                </a:path>
              </a:pathLst>
            </a:custGeom>
            <a:solidFill>
              <a:srgbClr val="2C546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îṥḷiḋè"/>
            <p:cNvSpPr/>
            <p:nvPr/>
          </p:nvSpPr>
          <p:spPr bwMode="auto">
            <a:xfrm>
              <a:off x="5868550" y="2183314"/>
              <a:ext cx="412782" cy="362237"/>
            </a:xfrm>
            <a:custGeom>
              <a:avLst/>
              <a:gdLst>
                <a:gd name="T0" fmla="*/ 96 w 98"/>
                <a:gd name="T1" fmla="*/ 0 h 86"/>
                <a:gd name="T2" fmla="*/ 96 w 98"/>
                <a:gd name="T3" fmla="*/ 4 h 86"/>
                <a:gd name="T4" fmla="*/ 98 w 98"/>
                <a:gd name="T5" fmla="*/ 40 h 86"/>
                <a:gd name="T6" fmla="*/ 48 w 98"/>
                <a:gd name="T7" fmla="*/ 86 h 86"/>
                <a:gd name="T8" fmla="*/ 31 w 98"/>
                <a:gd name="T9" fmla="*/ 69 h 86"/>
                <a:gd name="T10" fmla="*/ 2 w 98"/>
                <a:gd name="T11" fmla="*/ 44 h 86"/>
                <a:gd name="T12" fmla="*/ 0 w 98"/>
                <a:gd name="T13" fmla="*/ 0 h 86"/>
                <a:gd name="T14" fmla="*/ 96 w 98"/>
                <a:gd name="T15" fmla="*/ 0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86">
                  <a:moveTo>
                    <a:pt x="96" y="0"/>
                  </a:moveTo>
                  <a:lnTo>
                    <a:pt x="96" y="4"/>
                  </a:lnTo>
                  <a:lnTo>
                    <a:pt x="98" y="40"/>
                  </a:lnTo>
                  <a:lnTo>
                    <a:pt x="48" y="86"/>
                  </a:lnTo>
                  <a:lnTo>
                    <a:pt x="31" y="69"/>
                  </a:lnTo>
                  <a:lnTo>
                    <a:pt x="2" y="44"/>
                  </a:lnTo>
                  <a:lnTo>
                    <a:pt x="0" y="0"/>
                  </a:lnTo>
                  <a:lnTo>
                    <a:pt x="96" y="0"/>
                  </a:lnTo>
                  <a:close/>
                </a:path>
              </a:pathLst>
            </a:custGeom>
            <a:solidFill>
              <a:srgbClr val="CCA69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iṣlíḍê"/>
            <p:cNvSpPr/>
            <p:nvPr/>
          </p:nvSpPr>
          <p:spPr bwMode="auto">
            <a:xfrm>
              <a:off x="6032819" y="1517809"/>
              <a:ext cx="370661" cy="804504"/>
            </a:xfrm>
            <a:custGeom>
              <a:avLst/>
              <a:gdLst>
                <a:gd name="T0" fmla="*/ 1 w 42"/>
                <a:gd name="T1" fmla="*/ 12 h 92"/>
                <a:gd name="T2" fmla="*/ 9 w 42"/>
                <a:gd name="T3" fmla="*/ 8 h 92"/>
                <a:gd name="T4" fmla="*/ 20 w 42"/>
                <a:gd name="T5" fmla="*/ 2 h 92"/>
                <a:gd name="T6" fmla="*/ 28 w 42"/>
                <a:gd name="T7" fmla="*/ 1 h 92"/>
                <a:gd name="T8" fmla="*/ 36 w 42"/>
                <a:gd name="T9" fmla="*/ 11 h 92"/>
                <a:gd name="T10" fmla="*/ 35 w 42"/>
                <a:gd name="T11" fmla="*/ 37 h 92"/>
                <a:gd name="T12" fmla="*/ 37 w 42"/>
                <a:gd name="T13" fmla="*/ 40 h 92"/>
                <a:gd name="T14" fmla="*/ 39 w 42"/>
                <a:gd name="T15" fmla="*/ 37 h 92"/>
                <a:gd name="T16" fmla="*/ 42 w 42"/>
                <a:gd name="T17" fmla="*/ 40 h 92"/>
                <a:gd name="T18" fmla="*/ 39 w 42"/>
                <a:gd name="T19" fmla="*/ 55 h 92"/>
                <a:gd name="T20" fmla="*/ 34 w 42"/>
                <a:gd name="T21" fmla="*/ 61 h 92"/>
                <a:gd name="T22" fmla="*/ 32 w 42"/>
                <a:gd name="T23" fmla="*/ 70 h 92"/>
                <a:gd name="T24" fmla="*/ 30 w 42"/>
                <a:gd name="T25" fmla="*/ 75 h 92"/>
                <a:gd name="T26" fmla="*/ 21 w 42"/>
                <a:gd name="T27" fmla="*/ 83 h 92"/>
                <a:gd name="T28" fmla="*/ 13 w 42"/>
                <a:gd name="T29" fmla="*/ 91 h 92"/>
                <a:gd name="T30" fmla="*/ 5 w 42"/>
                <a:gd name="T31" fmla="*/ 92 h 92"/>
                <a:gd name="T32" fmla="*/ 4 w 42"/>
                <a:gd name="T33" fmla="*/ 92 h 92"/>
                <a:gd name="T34" fmla="*/ 0 w 42"/>
                <a:gd name="T35" fmla="*/ 12 h 92"/>
                <a:gd name="T36" fmla="*/ 1 w 42"/>
                <a:gd name="T37" fmla="*/ 1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92">
                  <a:moveTo>
                    <a:pt x="1" y="12"/>
                  </a:moveTo>
                  <a:cubicBezTo>
                    <a:pt x="4" y="13"/>
                    <a:pt x="7" y="9"/>
                    <a:pt x="9" y="8"/>
                  </a:cubicBezTo>
                  <a:cubicBezTo>
                    <a:pt x="12" y="5"/>
                    <a:pt x="16" y="3"/>
                    <a:pt x="20" y="2"/>
                  </a:cubicBezTo>
                  <a:cubicBezTo>
                    <a:pt x="22" y="1"/>
                    <a:pt x="26" y="0"/>
                    <a:pt x="28" y="1"/>
                  </a:cubicBezTo>
                  <a:cubicBezTo>
                    <a:pt x="33" y="2"/>
                    <a:pt x="36" y="6"/>
                    <a:pt x="36" y="11"/>
                  </a:cubicBezTo>
                  <a:cubicBezTo>
                    <a:pt x="38" y="19"/>
                    <a:pt x="33" y="29"/>
                    <a:pt x="35" y="37"/>
                  </a:cubicBezTo>
                  <a:cubicBezTo>
                    <a:pt x="35" y="39"/>
                    <a:pt x="35" y="42"/>
                    <a:pt x="37" y="40"/>
                  </a:cubicBezTo>
                  <a:cubicBezTo>
                    <a:pt x="38" y="40"/>
                    <a:pt x="38" y="38"/>
                    <a:pt x="39" y="37"/>
                  </a:cubicBezTo>
                  <a:cubicBezTo>
                    <a:pt x="41" y="36"/>
                    <a:pt x="41" y="38"/>
                    <a:pt x="42" y="40"/>
                  </a:cubicBezTo>
                  <a:cubicBezTo>
                    <a:pt x="42" y="45"/>
                    <a:pt x="42" y="50"/>
                    <a:pt x="39" y="55"/>
                  </a:cubicBezTo>
                  <a:cubicBezTo>
                    <a:pt x="38" y="58"/>
                    <a:pt x="36" y="59"/>
                    <a:pt x="34" y="61"/>
                  </a:cubicBezTo>
                  <a:cubicBezTo>
                    <a:pt x="32" y="63"/>
                    <a:pt x="33" y="67"/>
                    <a:pt x="32" y="70"/>
                  </a:cubicBezTo>
                  <a:cubicBezTo>
                    <a:pt x="32" y="72"/>
                    <a:pt x="31" y="74"/>
                    <a:pt x="30" y="75"/>
                  </a:cubicBezTo>
                  <a:cubicBezTo>
                    <a:pt x="28" y="78"/>
                    <a:pt x="24" y="80"/>
                    <a:pt x="21" y="83"/>
                  </a:cubicBezTo>
                  <a:cubicBezTo>
                    <a:pt x="18" y="86"/>
                    <a:pt x="16" y="89"/>
                    <a:pt x="13" y="91"/>
                  </a:cubicBezTo>
                  <a:cubicBezTo>
                    <a:pt x="11" y="92"/>
                    <a:pt x="8" y="92"/>
                    <a:pt x="5" y="92"/>
                  </a:cubicBezTo>
                  <a:cubicBezTo>
                    <a:pt x="4" y="92"/>
                    <a:pt x="4" y="92"/>
                    <a:pt x="4" y="92"/>
                  </a:cubicBezTo>
                  <a:cubicBezTo>
                    <a:pt x="0" y="12"/>
                    <a:pt x="0" y="12"/>
                    <a:pt x="0" y="12"/>
                  </a:cubicBezTo>
                  <a:cubicBezTo>
                    <a:pt x="0" y="12"/>
                    <a:pt x="0" y="12"/>
                    <a:pt x="1" y="12"/>
                  </a:cubicBezTo>
                  <a:close/>
                </a:path>
              </a:pathLst>
            </a:custGeom>
            <a:solidFill>
              <a:srgbClr val="F9CFB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íś1iḍe"/>
            <p:cNvSpPr/>
            <p:nvPr/>
          </p:nvSpPr>
          <p:spPr bwMode="auto">
            <a:xfrm>
              <a:off x="5708492" y="1543082"/>
              <a:ext cx="362237" cy="779232"/>
            </a:xfrm>
            <a:custGeom>
              <a:avLst/>
              <a:gdLst>
                <a:gd name="T0" fmla="*/ 0 w 41"/>
                <a:gd name="T1" fmla="*/ 41 h 89"/>
                <a:gd name="T2" fmla="*/ 3 w 41"/>
                <a:gd name="T3" fmla="*/ 38 h 89"/>
                <a:gd name="T4" fmla="*/ 4 w 41"/>
                <a:gd name="T5" fmla="*/ 41 h 89"/>
                <a:gd name="T6" fmla="*/ 6 w 41"/>
                <a:gd name="T7" fmla="*/ 38 h 89"/>
                <a:gd name="T8" fmla="*/ 5 w 41"/>
                <a:gd name="T9" fmla="*/ 24 h 89"/>
                <a:gd name="T10" fmla="*/ 6 w 41"/>
                <a:gd name="T11" fmla="*/ 11 h 89"/>
                <a:gd name="T12" fmla="*/ 13 w 41"/>
                <a:gd name="T13" fmla="*/ 2 h 89"/>
                <a:gd name="T14" fmla="*/ 23 w 41"/>
                <a:gd name="T15" fmla="*/ 1 h 89"/>
                <a:gd name="T16" fmla="*/ 30 w 41"/>
                <a:gd name="T17" fmla="*/ 5 h 89"/>
                <a:gd name="T18" fmla="*/ 37 w 41"/>
                <a:gd name="T19" fmla="*/ 9 h 89"/>
                <a:gd name="T20" fmla="*/ 41 w 41"/>
                <a:gd name="T21" fmla="*/ 89 h 89"/>
                <a:gd name="T22" fmla="*/ 34 w 41"/>
                <a:gd name="T23" fmla="*/ 88 h 89"/>
                <a:gd name="T24" fmla="*/ 25 w 41"/>
                <a:gd name="T25" fmla="*/ 82 h 89"/>
                <a:gd name="T26" fmla="*/ 15 w 41"/>
                <a:gd name="T27" fmla="*/ 75 h 89"/>
                <a:gd name="T28" fmla="*/ 12 w 41"/>
                <a:gd name="T29" fmla="*/ 70 h 89"/>
                <a:gd name="T30" fmla="*/ 9 w 41"/>
                <a:gd name="T31" fmla="*/ 61 h 89"/>
                <a:gd name="T32" fmla="*/ 4 w 41"/>
                <a:gd name="T33" fmla="*/ 56 h 89"/>
                <a:gd name="T34" fmla="*/ 0 w 41"/>
                <a:gd name="T35" fmla="*/ 4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89">
                  <a:moveTo>
                    <a:pt x="0" y="41"/>
                  </a:moveTo>
                  <a:cubicBezTo>
                    <a:pt x="0" y="39"/>
                    <a:pt x="1" y="37"/>
                    <a:pt x="3" y="38"/>
                  </a:cubicBezTo>
                  <a:cubicBezTo>
                    <a:pt x="4" y="39"/>
                    <a:pt x="3" y="40"/>
                    <a:pt x="4" y="41"/>
                  </a:cubicBezTo>
                  <a:cubicBezTo>
                    <a:pt x="6" y="42"/>
                    <a:pt x="6" y="39"/>
                    <a:pt x="6" y="38"/>
                  </a:cubicBezTo>
                  <a:cubicBezTo>
                    <a:pt x="7" y="33"/>
                    <a:pt x="4" y="29"/>
                    <a:pt x="5" y="24"/>
                  </a:cubicBezTo>
                  <a:cubicBezTo>
                    <a:pt x="5" y="20"/>
                    <a:pt x="4" y="15"/>
                    <a:pt x="6" y="11"/>
                  </a:cubicBezTo>
                  <a:cubicBezTo>
                    <a:pt x="7" y="7"/>
                    <a:pt x="9" y="4"/>
                    <a:pt x="13" y="2"/>
                  </a:cubicBezTo>
                  <a:cubicBezTo>
                    <a:pt x="16" y="0"/>
                    <a:pt x="20" y="0"/>
                    <a:pt x="23" y="1"/>
                  </a:cubicBezTo>
                  <a:cubicBezTo>
                    <a:pt x="26" y="1"/>
                    <a:pt x="28" y="3"/>
                    <a:pt x="30" y="5"/>
                  </a:cubicBezTo>
                  <a:cubicBezTo>
                    <a:pt x="32" y="8"/>
                    <a:pt x="33" y="8"/>
                    <a:pt x="37" y="9"/>
                  </a:cubicBezTo>
                  <a:cubicBezTo>
                    <a:pt x="41" y="89"/>
                    <a:pt x="41" y="89"/>
                    <a:pt x="41" y="89"/>
                  </a:cubicBezTo>
                  <a:cubicBezTo>
                    <a:pt x="38" y="89"/>
                    <a:pt x="36" y="89"/>
                    <a:pt x="34" y="88"/>
                  </a:cubicBezTo>
                  <a:cubicBezTo>
                    <a:pt x="30" y="87"/>
                    <a:pt x="28" y="84"/>
                    <a:pt x="25" y="82"/>
                  </a:cubicBezTo>
                  <a:cubicBezTo>
                    <a:pt x="22" y="79"/>
                    <a:pt x="18" y="78"/>
                    <a:pt x="15" y="75"/>
                  </a:cubicBezTo>
                  <a:cubicBezTo>
                    <a:pt x="14" y="73"/>
                    <a:pt x="13" y="72"/>
                    <a:pt x="12" y="70"/>
                  </a:cubicBezTo>
                  <a:cubicBezTo>
                    <a:pt x="11" y="67"/>
                    <a:pt x="12" y="63"/>
                    <a:pt x="9" y="61"/>
                  </a:cubicBezTo>
                  <a:cubicBezTo>
                    <a:pt x="7" y="59"/>
                    <a:pt x="5" y="59"/>
                    <a:pt x="4" y="56"/>
                  </a:cubicBezTo>
                  <a:cubicBezTo>
                    <a:pt x="1" y="51"/>
                    <a:pt x="0" y="46"/>
                    <a:pt x="0" y="41"/>
                  </a:cubicBezTo>
                  <a:close/>
                </a:path>
              </a:pathLst>
            </a:custGeom>
            <a:solidFill>
              <a:srgbClr val="E2BBA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îṩḷíḋê"/>
            <p:cNvSpPr/>
            <p:nvPr/>
          </p:nvSpPr>
          <p:spPr bwMode="auto">
            <a:xfrm>
              <a:off x="5691644" y="1383023"/>
              <a:ext cx="711839" cy="555991"/>
            </a:xfrm>
            <a:custGeom>
              <a:avLst/>
              <a:gdLst>
                <a:gd name="T0" fmla="*/ 78 w 81"/>
                <a:gd name="T1" fmla="*/ 49 h 63"/>
                <a:gd name="T2" fmla="*/ 77 w 81"/>
                <a:gd name="T3" fmla="*/ 57 h 63"/>
                <a:gd name="T4" fmla="*/ 74 w 81"/>
                <a:gd name="T5" fmla="*/ 58 h 63"/>
                <a:gd name="T6" fmla="*/ 74 w 81"/>
                <a:gd name="T7" fmla="*/ 56 h 63"/>
                <a:gd name="T8" fmla="*/ 73 w 81"/>
                <a:gd name="T9" fmla="*/ 50 h 63"/>
                <a:gd name="T10" fmla="*/ 58 w 81"/>
                <a:gd name="T11" fmla="*/ 22 h 63"/>
                <a:gd name="T12" fmla="*/ 50 w 81"/>
                <a:gd name="T13" fmla="*/ 27 h 63"/>
                <a:gd name="T14" fmla="*/ 27 w 81"/>
                <a:gd name="T15" fmla="*/ 27 h 63"/>
                <a:gd name="T16" fmla="*/ 12 w 81"/>
                <a:gd name="T17" fmla="*/ 25 h 63"/>
                <a:gd name="T18" fmla="*/ 10 w 81"/>
                <a:gd name="T19" fmla="*/ 39 h 63"/>
                <a:gd name="T20" fmla="*/ 9 w 81"/>
                <a:gd name="T21" fmla="*/ 54 h 63"/>
                <a:gd name="T22" fmla="*/ 10 w 81"/>
                <a:gd name="T23" fmla="*/ 61 h 63"/>
                <a:gd name="T24" fmla="*/ 4 w 81"/>
                <a:gd name="T25" fmla="*/ 53 h 63"/>
                <a:gd name="T26" fmla="*/ 2 w 81"/>
                <a:gd name="T27" fmla="*/ 37 h 63"/>
                <a:gd name="T28" fmla="*/ 1 w 81"/>
                <a:gd name="T29" fmla="*/ 21 h 63"/>
                <a:gd name="T30" fmla="*/ 29 w 81"/>
                <a:gd name="T31" fmla="*/ 2 h 63"/>
                <a:gd name="T32" fmla="*/ 62 w 81"/>
                <a:gd name="T33" fmla="*/ 3 h 63"/>
                <a:gd name="T34" fmla="*/ 76 w 81"/>
                <a:gd name="T35" fmla="*/ 10 h 63"/>
                <a:gd name="T36" fmla="*/ 80 w 81"/>
                <a:gd name="T37" fmla="*/ 25 h 63"/>
                <a:gd name="T38" fmla="*/ 78 w 81"/>
                <a:gd name="T39" fmla="*/ 4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63">
                  <a:moveTo>
                    <a:pt x="78" y="49"/>
                  </a:moveTo>
                  <a:cubicBezTo>
                    <a:pt x="78" y="52"/>
                    <a:pt x="77" y="54"/>
                    <a:pt x="77" y="57"/>
                  </a:cubicBezTo>
                  <a:cubicBezTo>
                    <a:pt x="74" y="58"/>
                    <a:pt x="74" y="58"/>
                    <a:pt x="74" y="58"/>
                  </a:cubicBezTo>
                  <a:cubicBezTo>
                    <a:pt x="74" y="57"/>
                    <a:pt x="74" y="56"/>
                    <a:pt x="74" y="56"/>
                  </a:cubicBezTo>
                  <a:cubicBezTo>
                    <a:pt x="74" y="54"/>
                    <a:pt x="73" y="52"/>
                    <a:pt x="73" y="50"/>
                  </a:cubicBezTo>
                  <a:cubicBezTo>
                    <a:pt x="72" y="42"/>
                    <a:pt x="75" y="14"/>
                    <a:pt x="58" y="22"/>
                  </a:cubicBezTo>
                  <a:cubicBezTo>
                    <a:pt x="55" y="24"/>
                    <a:pt x="53" y="26"/>
                    <a:pt x="50" y="27"/>
                  </a:cubicBezTo>
                  <a:cubicBezTo>
                    <a:pt x="43" y="31"/>
                    <a:pt x="34" y="31"/>
                    <a:pt x="27" y="27"/>
                  </a:cubicBezTo>
                  <a:cubicBezTo>
                    <a:pt x="22" y="25"/>
                    <a:pt x="16" y="20"/>
                    <a:pt x="12" y="25"/>
                  </a:cubicBezTo>
                  <a:cubicBezTo>
                    <a:pt x="9" y="28"/>
                    <a:pt x="10" y="36"/>
                    <a:pt x="10" y="39"/>
                  </a:cubicBezTo>
                  <a:cubicBezTo>
                    <a:pt x="9" y="44"/>
                    <a:pt x="9" y="49"/>
                    <a:pt x="9" y="54"/>
                  </a:cubicBezTo>
                  <a:cubicBezTo>
                    <a:pt x="9" y="56"/>
                    <a:pt x="10" y="59"/>
                    <a:pt x="10" y="61"/>
                  </a:cubicBezTo>
                  <a:cubicBezTo>
                    <a:pt x="4" y="63"/>
                    <a:pt x="6" y="57"/>
                    <a:pt x="4" y="53"/>
                  </a:cubicBezTo>
                  <a:cubicBezTo>
                    <a:pt x="3" y="48"/>
                    <a:pt x="2" y="43"/>
                    <a:pt x="2" y="37"/>
                  </a:cubicBezTo>
                  <a:cubicBezTo>
                    <a:pt x="2" y="32"/>
                    <a:pt x="0" y="26"/>
                    <a:pt x="1" y="21"/>
                  </a:cubicBezTo>
                  <a:cubicBezTo>
                    <a:pt x="5" y="10"/>
                    <a:pt x="19" y="4"/>
                    <a:pt x="29" y="2"/>
                  </a:cubicBezTo>
                  <a:cubicBezTo>
                    <a:pt x="40" y="0"/>
                    <a:pt x="51" y="0"/>
                    <a:pt x="62" y="3"/>
                  </a:cubicBezTo>
                  <a:cubicBezTo>
                    <a:pt x="66" y="5"/>
                    <a:pt x="73" y="7"/>
                    <a:pt x="76" y="10"/>
                  </a:cubicBezTo>
                  <a:cubicBezTo>
                    <a:pt x="79" y="14"/>
                    <a:pt x="79" y="21"/>
                    <a:pt x="80" y="25"/>
                  </a:cubicBezTo>
                  <a:cubicBezTo>
                    <a:pt x="81" y="33"/>
                    <a:pt x="80" y="41"/>
                    <a:pt x="78" y="49"/>
                  </a:cubicBezTo>
                  <a:close/>
                </a:path>
              </a:pathLst>
            </a:custGeom>
            <a:solidFill>
              <a:srgbClr val="3D3B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iSḷíde"/>
            <p:cNvSpPr/>
            <p:nvPr/>
          </p:nvSpPr>
          <p:spPr bwMode="auto">
            <a:xfrm>
              <a:off x="5430496" y="2368645"/>
              <a:ext cx="602326" cy="1343647"/>
            </a:xfrm>
            <a:custGeom>
              <a:avLst/>
              <a:gdLst>
                <a:gd name="T0" fmla="*/ 9 w 69"/>
                <a:gd name="T1" fmla="*/ 30 h 153"/>
                <a:gd name="T2" fmla="*/ 10 w 69"/>
                <a:gd name="T3" fmla="*/ 62 h 153"/>
                <a:gd name="T4" fmla="*/ 10 w 69"/>
                <a:gd name="T5" fmla="*/ 94 h 153"/>
                <a:gd name="T6" fmla="*/ 7 w 69"/>
                <a:gd name="T7" fmla="*/ 124 h 153"/>
                <a:gd name="T8" fmla="*/ 7 w 69"/>
                <a:gd name="T9" fmla="*/ 153 h 153"/>
                <a:gd name="T10" fmla="*/ 67 w 69"/>
                <a:gd name="T11" fmla="*/ 153 h 153"/>
                <a:gd name="T12" fmla="*/ 67 w 69"/>
                <a:gd name="T13" fmla="*/ 152 h 153"/>
                <a:gd name="T14" fmla="*/ 68 w 69"/>
                <a:gd name="T15" fmla="*/ 79 h 153"/>
                <a:gd name="T16" fmla="*/ 67 w 69"/>
                <a:gd name="T17" fmla="*/ 81 h 153"/>
                <a:gd name="T18" fmla="*/ 67 w 69"/>
                <a:gd name="T19" fmla="*/ 82 h 153"/>
                <a:gd name="T20" fmla="*/ 67 w 69"/>
                <a:gd name="T21" fmla="*/ 82 h 153"/>
                <a:gd name="T22" fmla="*/ 55 w 69"/>
                <a:gd name="T23" fmla="*/ 32 h 153"/>
                <a:gd name="T24" fmla="*/ 50 w 69"/>
                <a:gd name="T25" fmla="*/ 0 h 153"/>
                <a:gd name="T26" fmla="*/ 35 w 69"/>
                <a:gd name="T27" fmla="*/ 6 h 153"/>
                <a:gd name="T28" fmla="*/ 19 w 69"/>
                <a:gd name="T29" fmla="*/ 11 h 153"/>
                <a:gd name="T30" fmla="*/ 1 w 69"/>
                <a:gd name="T31" fmla="*/ 20 h 153"/>
                <a:gd name="T32" fmla="*/ 9 w 69"/>
                <a:gd name="T33" fmla="*/ 3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53">
                  <a:moveTo>
                    <a:pt x="9" y="30"/>
                  </a:moveTo>
                  <a:cubicBezTo>
                    <a:pt x="9" y="41"/>
                    <a:pt x="9" y="51"/>
                    <a:pt x="10" y="62"/>
                  </a:cubicBezTo>
                  <a:cubicBezTo>
                    <a:pt x="10" y="73"/>
                    <a:pt x="11" y="84"/>
                    <a:pt x="10" y="94"/>
                  </a:cubicBezTo>
                  <a:cubicBezTo>
                    <a:pt x="10" y="104"/>
                    <a:pt x="8" y="114"/>
                    <a:pt x="7" y="124"/>
                  </a:cubicBezTo>
                  <a:cubicBezTo>
                    <a:pt x="7" y="131"/>
                    <a:pt x="7" y="141"/>
                    <a:pt x="7" y="153"/>
                  </a:cubicBezTo>
                  <a:cubicBezTo>
                    <a:pt x="67" y="153"/>
                    <a:pt x="67" y="153"/>
                    <a:pt x="67" y="153"/>
                  </a:cubicBezTo>
                  <a:cubicBezTo>
                    <a:pt x="67" y="152"/>
                    <a:pt x="67" y="152"/>
                    <a:pt x="67" y="152"/>
                  </a:cubicBezTo>
                  <a:cubicBezTo>
                    <a:pt x="67" y="152"/>
                    <a:pt x="69" y="79"/>
                    <a:pt x="68" y="79"/>
                  </a:cubicBezTo>
                  <a:cubicBezTo>
                    <a:pt x="68" y="79"/>
                    <a:pt x="68" y="79"/>
                    <a:pt x="67" y="81"/>
                  </a:cubicBezTo>
                  <a:cubicBezTo>
                    <a:pt x="67" y="82"/>
                    <a:pt x="67" y="82"/>
                    <a:pt x="67" y="82"/>
                  </a:cubicBezTo>
                  <a:cubicBezTo>
                    <a:pt x="67" y="82"/>
                    <a:pt x="67" y="82"/>
                    <a:pt x="67" y="82"/>
                  </a:cubicBezTo>
                  <a:cubicBezTo>
                    <a:pt x="55" y="32"/>
                    <a:pt x="55" y="32"/>
                    <a:pt x="55" y="32"/>
                  </a:cubicBezTo>
                  <a:cubicBezTo>
                    <a:pt x="50" y="0"/>
                    <a:pt x="50" y="0"/>
                    <a:pt x="50" y="0"/>
                  </a:cubicBezTo>
                  <a:cubicBezTo>
                    <a:pt x="50" y="0"/>
                    <a:pt x="39" y="5"/>
                    <a:pt x="35" y="6"/>
                  </a:cubicBezTo>
                  <a:cubicBezTo>
                    <a:pt x="30" y="8"/>
                    <a:pt x="25" y="10"/>
                    <a:pt x="19" y="11"/>
                  </a:cubicBezTo>
                  <a:cubicBezTo>
                    <a:pt x="16" y="12"/>
                    <a:pt x="2" y="16"/>
                    <a:pt x="1" y="20"/>
                  </a:cubicBezTo>
                  <a:cubicBezTo>
                    <a:pt x="0" y="23"/>
                    <a:pt x="8" y="27"/>
                    <a:pt x="9" y="30"/>
                  </a:cubicBezTo>
                  <a:close/>
                </a:path>
              </a:pathLst>
            </a:custGeom>
            <a:solidFill>
              <a:srgbClr val="25485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îṥliḓé"/>
            <p:cNvSpPr/>
            <p:nvPr/>
          </p:nvSpPr>
          <p:spPr bwMode="auto">
            <a:xfrm>
              <a:off x="5843278" y="2482371"/>
              <a:ext cx="408571" cy="648657"/>
            </a:xfrm>
            <a:custGeom>
              <a:avLst/>
              <a:gdLst>
                <a:gd name="T0" fmla="*/ 9 w 47"/>
                <a:gd name="T1" fmla="*/ 46 h 74"/>
                <a:gd name="T2" fmla="*/ 16 w 47"/>
                <a:gd name="T3" fmla="*/ 64 h 74"/>
                <a:gd name="T4" fmla="*/ 22 w 47"/>
                <a:gd name="T5" fmla="*/ 73 h 74"/>
                <a:gd name="T6" fmla="*/ 32 w 47"/>
                <a:gd name="T7" fmla="*/ 62 h 74"/>
                <a:gd name="T8" fmla="*/ 41 w 47"/>
                <a:gd name="T9" fmla="*/ 47 h 74"/>
                <a:gd name="T10" fmla="*/ 43 w 47"/>
                <a:gd name="T11" fmla="*/ 31 h 74"/>
                <a:gd name="T12" fmla="*/ 47 w 47"/>
                <a:gd name="T13" fmla="*/ 21 h 74"/>
                <a:gd name="T14" fmla="*/ 43 w 47"/>
                <a:gd name="T15" fmla="*/ 14 h 74"/>
                <a:gd name="T16" fmla="*/ 37 w 47"/>
                <a:gd name="T17" fmla="*/ 12 h 74"/>
                <a:gd name="T18" fmla="*/ 34 w 47"/>
                <a:gd name="T19" fmla="*/ 7 h 74"/>
                <a:gd name="T20" fmla="*/ 26 w 47"/>
                <a:gd name="T21" fmla="*/ 1 h 74"/>
                <a:gd name="T22" fmla="*/ 10 w 47"/>
                <a:gd name="T23" fmla="*/ 14 h 74"/>
                <a:gd name="T24" fmla="*/ 0 w 47"/>
                <a:gd name="T25" fmla="*/ 32 h 74"/>
                <a:gd name="T26" fmla="*/ 9 w 47"/>
                <a:gd name="T27" fmla="*/ 4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74">
                  <a:moveTo>
                    <a:pt x="9" y="46"/>
                  </a:moveTo>
                  <a:cubicBezTo>
                    <a:pt x="12" y="52"/>
                    <a:pt x="14" y="58"/>
                    <a:pt x="16" y="64"/>
                  </a:cubicBezTo>
                  <a:cubicBezTo>
                    <a:pt x="17" y="68"/>
                    <a:pt x="18" y="73"/>
                    <a:pt x="22" y="73"/>
                  </a:cubicBezTo>
                  <a:cubicBezTo>
                    <a:pt x="26" y="74"/>
                    <a:pt x="30" y="65"/>
                    <a:pt x="32" y="62"/>
                  </a:cubicBezTo>
                  <a:cubicBezTo>
                    <a:pt x="35" y="57"/>
                    <a:pt x="38" y="52"/>
                    <a:pt x="41" y="47"/>
                  </a:cubicBezTo>
                  <a:cubicBezTo>
                    <a:pt x="42" y="42"/>
                    <a:pt x="41" y="36"/>
                    <a:pt x="43" y="31"/>
                  </a:cubicBezTo>
                  <a:cubicBezTo>
                    <a:pt x="45" y="27"/>
                    <a:pt x="47" y="25"/>
                    <a:pt x="47" y="21"/>
                  </a:cubicBezTo>
                  <a:cubicBezTo>
                    <a:pt x="47" y="18"/>
                    <a:pt x="45" y="15"/>
                    <a:pt x="43" y="14"/>
                  </a:cubicBezTo>
                  <a:cubicBezTo>
                    <a:pt x="41" y="13"/>
                    <a:pt x="39" y="13"/>
                    <a:pt x="37" y="12"/>
                  </a:cubicBezTo>
                  <a:cubicBezTo>
                    <a:pt x="36" y="10"/>
                    <a:pt x="35" y="8"/>
                    <a:pt x="34" y="7"/>
                  </a:cubicBezTo>
                  <a:cubicBezTo>
                    <a:pt x="32" y="5"/>
                    <a:pt x="29" y="1"/>
                    <a:pt x="26" y="1"/>
                  </a:cubicBezTo>
                  <a:cubicBezTo>
                    <a:pt x="21" y="0"/>
                    <a:pt x="14" y="11"/>
                    <a:pt x="10" y="14"/>
                  </a:cubicBezTo>
                  <a:cubicBezTo>
                    <a:pt x="5" y="20"/>
                    <a:pt x="2" y="26"/>
                    <a:pt x="0" y="32"/>
                  </a:cubicBezTo>
                  <a:cubicBezTo>
                    <a:pt x="3" y="37"/>
                    <a:pt x="6" y="41"/>
                    <a:pt x="9" y="46"/>
                  </a:cubicBezTo>
                  <a:close/>
                </a:path>
              </a:pathLst>
            </a:custGeom>
            <a:solidFill>
              <a:srgbClr val="CAD9E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íṣľídê"/>
            <p:cNvSpPr/>
            <p:nvPr/>
          </p:nvSpPr>
          <p:spPr bwMode="auto">
            <a:xfrm>
              <a:off x="5927519" y="2473947"/>
              <a:ext cx="193755" cy="703415"/>
            </a:xfrm>
            <a:custGeom>
              <a:avLst/>
              <a:gdLst>
                <a:gd name="T0" fmla="*/ 0 w 22"/>
                <a:gd name="T1" fmla="*/ 54 h 80"/>
                <a:gd name="T2" fmla="*/ 10 w 22"/>
                <a:gd name="T3" fmla="*/ 19 h 80"/>
                <a:gd name="T4" fmla="*/ 10 w 22"/>
                <a:gd name="T5" fmla="*/ 15 h 80"/>
                <a:gd name="T6" fmla="*/ 7 w 22"/>
                <a:gd name="T7" fmla="*/ 10 h 80"/>
                <a:gd name="T8" fmla="*/ 8 w 22"/>
                <a:gd name="T9" fmla="*/ 9 h 80"/>
                <a:gd name="T10" fmla="*/ 11 w 22"/>
                <a:gd name="T11" fmla="*/ 5 h 80"/>
                <a:gd name="T12" fmla="*/ 13 w 22"/>
                <a:gd name="T13" fmla="*/ 2 h 80"/>
                <a:gd name="T14" fmla="*/ 16 w 22"/>
                <a:gd name="T15" fmla="*/ 0 h 80"/>
                <a:gd name="T16" fmla="*/ 17 w 22"/>
                <a:gd name="T17" fmla="*/ 3 h 80"/>
                <a:gd name="T18" fmla="*/ 19 w 22"/>
                <a:gd name="T19" fmla="*/ 5 h 80"/>
                <a:gd name="T20" fmla="*/ 21 w 22"/>
                <a:gd name="T21" fmla="*/ 8 h 80"/>
                <a:gd name="T22" fmla="*/ 22 w 22"/>
                <a:gd name="T23" fmla="*/ 9 h 80"/>
                <a:gd name="T24" fmla="*/ 18 w 22"/>
                <a:gd name="T25" fmla="*/ 14 h 80"/>
                <a:gd name="T26" fmla="*/ 18 w 22"/>
                <a:gd name="T27" fmla="*/ 18 h 80"/>
                <a:gd name="T28" fmla="*/ 22 w 22"/>
                <a:gd name="T29" fmla="*/ 52 h 80"/>
                <a:gd name="T30" fmla="*/ 22 w 22"/>
                <a:gd name="T31" fmla="*/ 52 h 80"/>
                <a:gd name="T32" fmla="*/ 10 w 22"/>
                <a:gd name="T33" fmla="*/ 79 h 80"/>
                <a:gd name="T34" fmla="*/ 9 w 22"/>
                <a:gd name="T35" fmla="*/ 80 h 80"/>
                <a:gd name="T36" fmla="*/ 8 w 22"/>
                <a:gd name="T37" fmla="*/ 79 h 80"/>
                <a:gd name="T38" fmla="*/ 0 w 22"/>
                <a:gd name="T39" fmla="*/ 55 h 80"/>
                <a:gd name="T40" fmla="*/ 0 w 22"/>
                <a:gd name="T41" fmla="*/ 5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80">
                  <a:moveTo>
                    <a:pt x="0" y="54"/>
                  </a:moveTo>
                  <a:cubicBezTo>
                    <a:pt x="10" y="19"/>
                    <a:pt x="10" y="19"/>
                    <a:pt x="10" y="19"/>
                  </a:cubicBezTo>
                  <a:cubicBezTo>
                    <a:pt x="10" y="17"/>
                    <a:pt x="10" y="16"/>
                    <a:pt x="10" y="15"/>
                  </a:cubicBezTo>
                  <a:cubicBezTo>
                    <a:pt x="7" y="10"/>
                    <a:pt x="7" y="10"/>
                    <a:pt x="7" y="10"/>
                  </a:cubicBezTo>
                  <a:cubicBezTo>
                    <a:pt x="7" y="9"/>
                    <a:pt x="7" y="9"/>
                    <a:pt x="8" y="9"/>
                  </a:cubicBezTo>
                  <a:cubicBezTo>
                    <a:pt x="9" y="8"/>
                    <a:pt x="10" y="6"/>
                    <a:pt x="11" y="5"/>
                  </a:cubicBezTo>
                  <a:cubicBezTo>
                    <a:pt x="12" y="4"/>
                    <a:pt x="13" y="3"/>
                    <a:pt x="13" y="2"/>
                  </a:cubicBezTo>
                  <a:cubicBezTo>
                    <a:pt x="14" y="2"/>
                    <a:pt x="15" y="0"/>
                    <a:pt x="16" y="0"/>
                  </a:cubicBezTo>
                  <a:cubicBezTo>
                    <a:pt x="16" y="1"/>
                    <a:pt x="17" y="2"/>
                    <a:pt x="17" y="3"/>
                  </a:cubicBezTo>
                  <a:cubicBezTo>
                    <a:pt x="17" y="3"/>
                    <a:pt x="18" y="4"/>
                    <a:pt x="19" y="5"/>
                  </a:cubicBezTo>
                  <a:cubicBezTo>
                    <a:pt x="20" y="6"/>
                    <a:pt x="21" y="7"/>
                    <a:pt x="21" y="8"/>
                  </a:cubicBezTo>
                  <a:cubicBezTo>
                    <a:pt x="22" y="8"/>
                    <a:pt x="22" y="8"/>
                    <a:pt x="22" y="9"/>
                  </a:cubicBezTo>
                  <a:cubicBezTo>
                    <a:pt x="18" y="14"/>
                    <a:pt x="18" y="14"/>
                    <a:pt x="18" y="14"/>
                  </a:cubicBezTo>
                  <a:cubicBezTo>
                    <a:pt x="18" y="16"/>
                    <a:pt x="18" y="17"/>
                    <a:pt x="18" y="18"/>
                  </a:cubicBezTo>
                  <a:cubicBezTo>
                    <a:pt x="22" y="52"/>
                    <a:pt x="22" y="52"/>
                    <a:pt x="22" y="52"/>
                  </a:cubicBezTo>
                  <a:cubicBezTo>
                    <a:pt x="22" y="52"/>
                    <a:pt x="22" y="52"/>
                    <a:pt x="22" y="52"/>
                  </a:cubicBezTo>
                  <a:cubicBezTo>
                    <a:pt x="10" y="79"/>
                    <a:pt x="10" y="79"/>
                    <a:pt x="10" y="79"/>
                  </a:cubicBezTo>
                  <a:cubicBezTo>
                    <a:pt x="10" y="80"/>
                    <a:pt x="9" y="80"/>
                    <a:pt x="9" y="80"/>
                  </a:cubicBezTo>
                  <a:cubicBezTo>
                    <a:pt x="9" y="80"/>
                    <a:pt x="8" y="80"/>
                    <a:pt x="8" y="79"/>
                  </a:cubicBezTo>
                  <a:cubicBezTo>
                    <a:pt x="0" y="55"/>
                    <a:pt x="0" y="55"/>
                    <a:pt x="0" y="55"/>
                  </a:cubicBezTo>
                  <a:cubicBezTo>
                    <a:pt x="0" y="54"/>
                    <a:pt x="0" y="54"/>
                    <a:pt x="0" y="54"/>
                  </a:cubicBezTo>
                  <a:close/>
                </a:path>
              </a:pathLst>
            </a:custGeom>
            <a:solidFill>
              <a:srgbClr val="17294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îŝlíḓê"/>
            <p:cNvSpPr/>
            <p:nvPr/>
          </p:nvSpPr>
          <p:spPr bwMode="auto">
            <a:xfrm>
              <a:off x="5813792" y="2254920"/>
              <a:ext cx="555992" cy="480174"/>
            </a:xfrm>
            <a:custGeom>
              <a:avLst/>
              <a:gdLst>
                <a:gd name="T0" fmla="*/ 6 w 63"/>
                <a:gd name="T1" fmla="*/ 4 h 55"/>
                <a:gd name="T2" fmla="*/ 28 w 63"/>
                <a:gd name="T3" fmla="*/ 25 h 55"/>
                <a:gd name="T4" fmla="*/ 29 w 63"/>
                <a:gd name="T5" fmla="*/ 24 h 55"/>
                <a:gd name="T6" fmla="*/ 53 w 63"/>
                <a:gd name="T7" fmla="*/ 0 h 55"/>
                <a:gd name="T8" fmla="*/ 63 w 63"/>
                <a:gd name="T9" fmla="*/ 18 h 55"/>
                <a:gd name="T10" fmla="*/ 44 w 63"/>
                <a:gd name="T11" fmla="*/ 51 h 55"/>
                <a:gd name="T12" fmla="*/ 29 w 63"/>
                <a:gd name="T13" fmla="*/ 26 h 55"/>
                <a:gd name="T14" fmla="*/ 27 w 63"/>
                <a:gd name="T15" fmla="*/ 27 h 55"/>
                <a:gd name="T16" fmla="*/ 8 w 63"/>
                <a:gd name="T17" fmla="*/ 55 h 55"/>
                <a:gd name="T18" fmla="*/ 0 w 63"/>
                <a:gd name="T19" fmla="*/ 21 h 55"/>
                <a:gd name="T20" fmla="*/ 6 w 63"/>
                <a:gd name="T21" fmla="*/ 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5">
                  <a:moveTo>
                    <a:pt x="6" y="4"/>
                  </a:moveTo>
                  <a:cubicBezTo>
                    <a:pt x="28" y="25"/>
                    <a:pt x="28" y="25"/>
                    <a:pt x="28" y="25"/>
                  </a:cubicBezTo>
                  <a:cubicBezTo>
                    <a:pt x="28" y="25"/>
                    <a:pt x="28" y="25"/>
                    <a:pt x="29" y="24"/>
                  </a:cubicBezTo>
                  <a:cubicBezTo>
                    <a:pt x="53" y="0"/>
                    <a:pt x="53" y="0"/>
                    <a:pt x="53" y="0"/>
                  </a:cubicBezTo>
                  <a:cubicBezTo>
                    <a:pt x="63" y="18"/>
                    <a:pt x="63" y="18"/>
                    <a:pt x="63" y="18"/>
                  </a:cubicBezTo>
                  <a:cubicBezTo>
                    <a:pt x="44" y="51"/>
                    <a:pt x="44" y="51"/>
                    <a:pt x="44" y="51"/>
                  </a:cubicBezTo>
                  <a:cubicBezTo>
                    <a:pt x="29" y="26"/>
                    <a:pt x="29" y="26"/>
                    <a:pt x="29" y="26"/>
                  </a:cubicBezTo>
                  <a:cubicBezTo>
                    <a:pt x="28" y="26"/>
                    <a:pt x="28" y="26"/>
                    <a:pt x="27" y="27"/>
                  </a:cubicBezTo>
                  <a:cubicBezTo>
                    <a:pt x="8" y="55"/>
                    <a:pt x="8" y="55"/>
                    <a:pt x="8" y="55"/>
                  </a:cubicBezTo>
                  <a:cubicBezTo>
                    <a:pt x="0" y="21"/>
                    <a:pt x="0" y="21"/>
                    <a:pt x="0" y="21"/>
                  </a:cubicBezTo>
                  <a:lnTo>
                    <a:pt x="6" y="4"/>
                  </a:lnTo>
                  <a:close/>
                </a:path>
              </a:pathLst>
            </a:custGeom>
            <a:solidFill>
              <a:srgbClr val="E4F4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ïŝļîḋè"/>
            <p:cNvSpPr/>
            <p:nvPr/>
          </p:nvSpPr>
          <p:spPr bwMode="auto">
            <a:xfrm>
              <a:off x="6007547" y="2368645"/>
              <a:ext cx="475964" cy="1095135"/>
            </a:xfrm>
            <a:custGeom>
              <a:avLst/>
              <a:gdLst>
                <a:gd name="T0" fmla="*/ 54 w 54"/>
                <a:gd name="T1" fmla="*/ 22 h 125"/>
                <a:gd name="T2" fmla="*/ 50 w 54"/>
                <a:gd name="T3" fmla="*/ 10 h 125"/>
                <a:gd name="T4" fmla="*/ 38 w 54"/>
                <a:gd name="T5" fmla="*/ 0 h 125"/>
                <a:gd name="T6" fmla="*/ 24 w 54"/>
                <a:gd name="T7" fmla="*/ 35 h 125"/>
                <a:gd name="T8" fmla="*/ 20 w 54"/>
                <a:gd name="T9" fmla="*/ 45 h 125"/>
                <a:gd name="T10" fmla="*/ 1 w 54"/>
                <a:gd name="T11" fmla="*/ 89 h 125"/>
                <a:gd name="T12" fmla="*/ 0 w 54"/>
                <a:gd name="T13" fmla="*/ 125 h 125"/>
                <a:gd name="T14" fmla="*/ 19 w 54"/>
                <a:gd name="T15" fmla="*/ 79 h 125"/>
                <a:gd name="T16" fmla="*/ 51 w 54"/>
                <a:gd name="T17" fmla="*/ 34 h 125"/>
                <a:gd name="T18" fmla="*/ 39 w 54"/>
                <a:gd name="T19" fmla="*/ 26 h 125"/>
                <a:gd name="T20" fmla="*/ 54 w 54"/>
                <a:gd name="T21" fmla="*/ 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125">
                  <a:moveTo>
                    <a:pt x="54" y="22"/>
                  </a:moveTo>
                  <a:cubicBezTo>
                    <a:pt x="53" y="19"/>
                    <a:pt x="54" y="13"/>
                    <a:pt x="50" y="10"/>
                  </a:cubicBezTo>
                  <a:cubicBezTo>
                    <a:pt x="45" y="3"/>
                    <a:pt x="40" y="1"/>
                    <a:pt x="38" y="0"/>
                  </a:cubicBezTo>
                  <a:cubicBezTo>
                    <a:pt x="24" y="35"/>
                    <a:pt x="24" y="35"/>
                    <a:pt x="24" y="35"/>
                  </a:cubicBezTo>
                  <a:cubicBezTo>
                    <a:pt x="20" y="45"/>
                    <a:pt x="20" y="45"/>
                    <a:pt x="20" y="45"/>
                  </a:cubicBezTo>
                  <a:cubicBezTo>
                    <a:pt x="1" y="89"/>
                    <a:pt x="1" y="89"/>
                    <a:pt x="1" y="89"/>
                  </a:cubicBezTo>
                  <a:cubicBezTo>
                    <a:pt x="0" y="125"/>
                    <a:pt x="0" y="125"/>
                    <a:pt x="0" y="125"/>
                  </a:cubicBezTo>
                  <a:cubicBezTo>
                    <a:pt x="0" y="125"/>
                    <a:pt x="10" y="96"/>
                    <a:pt x="19" y="79"/>
                  </a:cubicBezTo>
                  <a:cubicBezTo>
                    <a:pt x="29" y="59"/>
                    <a:pt x="41" y="44"/>
                    <a:pt x="51" y="34"/>
                  </a:cubicBezTo>
                  <a:cubicBezTo>
                    <a:pt x="47" y="31"/>
                    <a:pt x="43" y="29"/>
                    <a:pt x="39" y="26"/>
                  </a:cubicBezTo>
                  <a:lnTo>
                    <a:pt x="54" y="22"/>
                  </a:lnTo>
                  <a:close/>
                </a:path>
              </a:pathLst>
            </a:custGeom>
            <a:solidFill>
              <a:srgbClr val="25485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iśľïdè"/>
            <p:cNvSpPr/>
            <p:nvPr/>
          </p:nvSpPr>
          <p:spPr bwMode="auto">
            <a:xfrm>
              <a:off x="5666371" y="2377069"/>
              <a:ext cx="366450" cy="1103559"/>
            </a:xfrm>
            <a:custGeom>
              <a:avLst/>
              <a:gdLst>
                <a:gd name="T0" fmla="*/ 0 w 42"/>
                <a:gd name="T1" fmla="*/ 22 h 126"/>
                <a:gd name="T2" fmla="*/ 6 w 42"/>
                <a:gd name="T3" fmla="*/ 9 h 126"/>
                <a:gd name="T4" fmla="*/ 20 w 42"/>
                <a:gd name="T5" fmla="*/ 0 h 126"/>
                <a:gd name="T6" fmla="*/ 29 w 42"/>
                <a:gd name="T7" fmla="*/ 37 h 126"/>
                <a:gd name="T8" fmla="*/ 32 w 42"/>
                <a:gd name="T9" fmla="*/ 47 h 126"/>
                <a:gd name="T10" fmla="*/ 42 w 42"/>
                <a:gd name="T11" fmla="*/ 85 h 126"/>
                <a:gd name="T12" fmla="*/ 40 w 42"/>
                <a:gd name="T13" fmla="*/ 126 h 126"/>
                <a:gd name="T14" fmla="*/ 29 w 42"/>
                <a:gd name="T15" fmla="*/ 81 h 126"/>
                <a:gd name="T16" fmla="*/ 3 w 42"/>
                <a:gd name="T17" fmla="*/ 33 h 126"/>
                <a:gd name="T18" fmla="*/ 16 w 42"/>
                <a:gd name="T19" fmla="*/ 26 h 126"/>
                <a:gd name="T20" fmla="*/ 0 w 42"/>
                <a:gd name="T21" fmla="*/ 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26">
                  <a:moveTo>
                    <a:pt x="0" y="22"/>
                  </a:moveTo>
                  <a:cubicBezTo>
                    <a:pt x="1" y="20"/>
                    <a:pt x="2" y="12"/>
                    <a:pt x="6" y="9"/>
                  </a:cubicBezTo>
                  <a:cubicBezTo>
                    <a:pt x="12" y="3"/>
                    <a:pt x="18" y="0"/>
                    <a:pt x="20" y="0"/>
                  </a:cubicBezTo>
                  <a:cubicBezTo>
                    <a:pt x="29" y="37"/>
                    <a:pt x="29" y="37"/>
                    <a:pt x="29" y="37"/>
                  </a:cubicBezTo>
                  <a:cubicBezTo>
                    <a:pt x="32" y="47"/>
                    <a:pt x="32" y="47"/>
                    <a:pt x="32" y="47"/>
                  </a:cubicBezTo>
                  <a:cubicBezTo>
                    <a:pt x="42" y="85"/>
                    <a:pt x="42" y="85"/>
                    <a:pt x="42" y="85"/>
                  </a:cubicBezTo>
                  <a:cubicBezTo>
                    <a:pt x="40" y="126"/>
                    <a:pt x="40" y="126"/>
                    <a:pt x="40" y="126"/>
                  </a:cubicBezTo>
                  <a:cubicBezTo>
                    <a:pt x="40" y="126"/>
                    <a:pt x="35" y="99"/>
                    <a:pt x="29" y="81"/>
                  </a:cubicBezTo>
                  <a:cubicBezTo>
                    <a:pt x="21" y="60"/>
                    <a:pt x="11" y="44"/>
                    <a:pt x="3" y="33"/>
                  </a:cubicBezTo>
                  <a:cubicBezTo>
                    <a:pt x="7" y="30"/>
                    <a:pt x="11" y="28"/>
                    <a:pt x="16" y="26"/>
                  </a:cubicBezTo>
                  <a:lnTo>
                    <a:pt x="0" y="22"/>
                  </a:lnTo>
                  <a:close/>
                </a:path>
              </a:pathLst>
            </a:custGeom>
            <a:solidFill>
              <a:srgbClr val="2C546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íṧļïďê"/>
            <p:cNvSpPr/>
            <p:nvPr/>
          </p:nvSpPr>
          <p:spPr bwMode="auto">
            <a:xfrm>
              <a:off x="5716916" y="1816867"/>
              <a:ext cx="669719" cy="189544"/>
            </a:xfrm>
            <a:custGeom>
              <a:avLst/>
              <a:gdLst>
                <a:gd name="T0" fmla="*/ 76 w 76"/>
                <a:gd name="T1" fmla="*/ 2 h 22"/>
                <a:gd name="T2" fmla="*/ 75 w 76"/>
                <a:gd name="T3" fmla="*/ 0 h 22"/>
                <a:gd name="T4" fmla="*/ 58 w 76"/>
                <a:gd name="T5" fmla="*/ 0 h 22"/>
                <a:gd name="T6" fmla="*/ 43 w 76"/>
                <a:gd name="T7" fmla="*/ 5 h 22"/>
                <a:gd name="T8" fmla="*/ 43 w 76"/>
                <a:gd name="T9" fmla="*/ 5 h 22"/>
                <a:gd name="T10" fmla="*/ 39 w 76"/>
                <a:gd name="T11" fmla="*/ 6 h 22"/>
                <a:gd name="T12" fmla="*/ 35 w 76"/>
                <a:gd name="T13" fmla="*/ 5 h 22"/>
                <a:gd name="T14" fmla="*/ 35 w 76"/>
                <a:gd name="T15" fmla="*/ 5 h 22"/>
                <a:gd name="T16" fmla="*/ 20 w 76"/>
                <a:gd name="T17" fmla="*/ 1 h 22"/>
                <a:gd name="T18" fmla="*/ 1 w 76"/>
                <a:gd name="T19" fmla="*/ 3 h 22"/>
                <a:gd name="T20" fmla="*/ 0 w 76"/>
                <a:gd name="T21" fmla="*/ 7 h 22"/>
                <a:gd name="T22" fmla="*/ 6 w 76"/>
                <a:gd name="T23" fmla="*/ 10 h 22"/>
                <a:gd name="T24" fmla="*/ 6 w 76"/>
                <a:gd name="T25" fmla="*/ 11 h 22"/>
                <a:gd name="T26" fmla="*/ 21 w 76"/>
                <a:gd name="T27" fmla="*/ 22 h 22"/>
                <a:gd name="T28" fmla="*/ 22 w 76"/>
                <a:gd name="T29" fmla="*/ 22 h 22"/>
                <a:gd name="T30" fmla="*/ 25 w 76"/>
                <a:gd name="T31" fmla="*/ 21 h 22"/>
                <a:gd name="T32" fmla="*/ 36 w 76"/>
                <a:gd name="T33" fmla="*/ 11 h 22"/>
                <a:gd name="T34" fmla="*/ 37 w 76"/>
                <a:gd name="T35" fmla="*/ 9 h 22"/>
                <a:gd name="T36" fmla="*/ 40 w 76"/>
                <a:gd name="T37" fmla="*/ 9 h 22"/>
                <a:gd name="T38" fmla="*/ 42 w 76"/>
                <a:gd name="T39" fmla="*/ 9 h 22"/>
                <a:gd name="T40" fmla="*/ 43 w 76"/>
                <a:gd name="T41" fmla="*/ 11 h 22"/>
                <a:gd name="T42" fmla="*/ 54 w 76"/>
                <a:gd name="T43" fmla="*/ 20 h 22"/>
                <a:gd name="T44" fmla="*/ 58 w 76"/>
                <a:gd name="T45" fmla="*/ 20 h 22"/>
                <a:gd name="T46" fmla="*/ 59 w 76"/>
                <a:gd name="T47" fmla="*/ 20 h 22"/>
                <a:gd name="T48" fmla="*/ 73 w 76"/>
                <a:gd name="T49" fmla="*/ 9 h 22"/>
                <a:gd name="T50" fmla="*/ 73 w 76"/>
                <a:gd name="T51" fmla="*/ 8 h 22"/>
                <a:gd name="T52" fmla="*/ 76 w 76"/>
                <a:gd name="T53" fmla="*/ 2 h 22"/>
                <a:gd name="T54" fmla="*/ 34 w 76"/>
                <a:gd name="T55" fmla="*/ 10 h 22"/>
                <a:gd name="T56" fmla="*/ 25 w 76"/>
                <a:gd name="T57" fmla="*/ 18 h 22"/>
                <a:gd name="T58" fmla="*/ 21 w 76"/>
                <a:gd name="T59" fmla="*/ 19 h 22"/>
                <a:gd name="T60" fmla="*/ 21 w 76"/>
                <a:gd name="T61" fmla="*/ 19 h 22"/>
                <a:gd name="T62" fmla="*/ 9 w 76"/>
                <a:gd name="T63" fmla="*/ 11 h 22"/>
                <a:gd name="T64" fmla="*/ 10 w 76"/>
                <a:gd name="T65" fmla="*/ 7 h 22"/>
                <a:gd name="T66" fmla="*/ 20 w 76"/>
                <a:gd name="T67" fmla="*/ 4 h 22"/>
                <a:gd name="T68" fmla="*/ 33 w 76"/>
                <a:gd name="T69" fmla="*/ 8 h 22"/>
                <a:gd name="T70" fmla="*/ 34 w 76"/>
                <a:gd name="T71" fmla="*/ 10 h 22"/>
                <a:gd name="T72" fmla="*/ 59 w 76"/>
                <a:gd name="T73" fmla="*/ 18 h 22"/>
                <a:gd name="T74" fmla="*/ 58 w 76"/>
                <a:gd name="T75" fmla="*/ 18 h 22"/>
                <a:gd name="T76" fmla="*/ 55 w 76"/>
                <a:gd name="T77" fmla="*/ 17 h 22"/>
                <a:gd name="T78" fmla="*/ 46 w 76"/>
                <a:gd name="T79" fmla="*/ 9 h 22"/>
                <a:gd name="T80" fmla="*/ 46 w 76"/>
                <a:gd name="T81" fmla="*/ 7 h 22"/>
                <a:gd name="T82" fmla="*/ 58 w 76"/>
                <a:gd name="T83" fmla="*/ 3 h 22"/>
                <a:gd name="T84" fmla="*/ 69 w 76"/>
                <a:gd name="T85" fmla="*/ 5 h 22"/>
                <a:gd name="T86" fmla="*/ 70 w 76"/>
                <a:gd name="T87" fmla="*/ 9 h 22"/>
                <a:gd name="T88" fmla="*/ 59 w 76"/>
                <a:gd name="T89"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22">
                  <a:moveTo>
                    <a:pt x="76" y="2"/>
                  </a:moveTo>
                  <a:cubicBezTo>
                    <a:pt x="75" y="0"/>
                    <a:pt x="75" y="0"/>
                    <a:pt x="75" y="0"/>
                  </a:cubicBezTo>
                  <a:cubicBezTo>
                    <a:pt x="75" y="0"/>
                    <a:pt x="64" y="0"/>
                    <a:pt x="58" y="0"/>
                  </a:cubicBezTo>
                  <a:cubicBezTo>
                    <a:pt x="53" y="0"/>
                    <a:pt x="46" y="2"/>
                    <a:pt x="43" y="5"/>
                  </a:cubicBezTo>
                  <a:cubicBezTo>
                    <a:pt x="43" y="5"/>
                    <a:pt x="43" y="5"/>
                    <a:pt x="43" y="5"/>
                  </a:cubicBezTo>
                  <a:cubicBezTo>
                    <a:pt x="42" y="6"/>
                    <a:pt x="41" y="6"/>
                    <a:pt x="39" y="6"/>
                  </a:cubicBezTo>
                  <a:cubicBezTo>
                    <a:pt x="38" y="6"/>
                    <a:pt x="37" y="6"/>
                    <a:pt x="35" y="5"/>
                  </a:cubicBezTo>
                  <a:cubicBezTo>
                    <a:pt x="35" y="5"/>
                    <a:pt x="35" y="5"/>
                    <a:pt x="35" y="5"/>
                  </a:cubicBezTo>
                  <a:cubicBezTo>
                    <a:pt x="32" y="2"/>
                    <a:pt x="26" y="1"/>
                    <a:pt x="20" y="1"/>
                  </a:cubicBezTo>
                  <a:cubicBezTo>
                    <a:pt x="15" y="1"/>
                    <a:pt x="1" y="3"/>
                    <a:pt x="1" y="3"/>
                  </a:cubicBezTo>
                  <a:cubicBezTo>
                    <a:pt x="0" y="7"/>
                    <a:pt x="0" y="7"/>
                    <a:pt x="0" y="7"/>
                  </a:cubicBezTo>
                  <a:cubicBezTo>
                    <a:pt x="6" y="10"/>
                    <a:pt x="6" y="10"/>
                    <a:pt x="6" y="10"/>
                  </a:cubicBezTo>
                  <a:cubicBezTo>
                    <a:pt x="6" y="10"/>
                    <a:pt x="6" y="11"/>
                    <a:pt x="6" y="11"/>
                  </a:cubicBezTo>
                  <a:cubicBezTo>
                    <a:pt x="7" y="18"/>
                    <a:pt x="14" y="22"/>
                    <a:pt x="21" y="22"/>
                  </a:cubicBezTo>
                  <a:cubicBezTo>
                    <a:pt x="21" y="22"/>
                    <a:pt x="21" y="22"/>
                    <a:pt x="22" y="22"/>
                  </a:cubicBezTo>
                  <a:cubicBezTo>
                    <a:pt x="23" y="21"/>
                    <a:pt x="24" y="21"/>
                    <a:pt x="25" y="21"/>
                  </a:cubicBezTo>
                  <a:cubicBezTo>
                    <a:pt x="31" y="19"/>
                    <a:pt x="35" y="16"/>
                    <a:pt x="36" y="11"/>
                  </a:cubicBezTo>
                  <a:cubicBezTo>
                    <a:pt x="37" y="10"/>
                    <a:pt x="37" y="9"/>
                    <a:pt x="37" y="9"/>
                  </a:cubicBezTo>
                  <a:cubicBezTo>
                    <a:pt x="38" y="9"/>
                    <a:pt x="39" y="9"/>
                    <a:pt x="40" y="9"/>
                  </a:cubicBezTo>
                  <a:cubicBezTo>
                    <a:pt x="40" y="9"/>
                    <a:pt x="41" y="9"/>
                    <a:pt x="42" y="9"/>
                  </a:cubicBezTo>
                  <a:cubicBezTo>
                    <a:pt x="42" y="9"/>
                    <a:pt x="42" y="10"/>
                    <a:pt x="43" y="11"/>
                  </a:cubicBezTo>
                  <a:cubicBezTo>
                    <a:pt x="45" y="15"/>
                    <a:pt x="49" y="19"/>
                    <a:pt x="54" y="20"/>
                  </a:cubicBezTo>
                  <a:cubicBezTo>
                    <a:pt x="56" y="20"/>
                    <a:pt x="57" y="20"/>
                    <a:pt x="58" y="20"/>
                  </a:cubicBezTo>
                  <a:cubicBezTo>
                    <a:pt x="58" y="20"/>
                    <a:pt x="59" y="20"/>
                    <a:pt x="59" y="20"/>
                  </a:cubicBezTo>
                  <a:cubicBezTo>
                    <a:pt x="66" y="20"/>
                    <a:pt x="73" y="16"/>
                    <a:pt x="73" y="9"/>
                  </a:cubicBezTo>
                  <a:cubicBezTo>
                    <a:pt x="73" y="8"/>
                    <a:pt x="73" y="8"/>
                    <a:pt x="73" y="8"/>
                  </a:cubicBezTo>
                  <a:lnTo>
                    <a:pt x="76" y="2"/>
                  </a:lnTo>
                  <a:close/>
                  <a:moveTo>
                    <a:pt x="34" y="10"/>
                  </a:moveTo>
                  <a:cubicBezTo>
                    <a:pt x="32" y="14"/>
                    <a:pt x="29" y="17"/>
                    <a:pt x="25" y="18"/>
                  </a:cubicBezTo>
                  <a:cubicBezTo>
                    <a:pt x="24" y="18"/>
                    <a:pt x="23" y="19"/>
                    <a:pt x="21" y="19"/>
                  </a:cubicBezTo>
                  <a:cubicBezTo>
                    <a:pt x="21" y="19"/>
                    <a:pt x="21" y="19"/>
                    <a:pt x="21" y="19"/>
                  </a:cubicBezTo>
                  <a:cubicBezTo>
                    <a:pt x="16" y="19"/>
                    <a:pt x="10" y="16"/>
                    <a:pt x="9" y="11"/>
                  </a:cubicBezTo>
                  <a:cubicBezTo>
                    <a:pt x="9" y="9"/>
                    <a:pt x="9" y="8"/>
                    <a:pt x="10" y="7"/>
                  </a:cubicBezTo>
                  <a:cubicBezTo>
                    <a:pt x="12" y="5"/>
                    <a:pt x="16" y="4"/>
                    <a:pt x="20" y="4"/>
                  </a:cubicBezTo>
                  <a:cubicBezTo>
                    <a:pt x="26" y="4"/>
                    <a:pt x="32" y="5"/>
                    <a:pt x="33" y="8"/>
                  </a:cubicBezTo>
                  <a:cubicBezTo>
                    <a:pt x="34" y="8"/>
                    <a:pt x="34" y="9"/>
                    <a:pt x="34" y="10"/>
                  </a:cubicBezTo>
                  <a:close/>
                  <a:moveTo>
                    <a:pt x="59" y="18"/>
                  </a:moveTo>
                  <a:cubicBezTo>
                    <a:pt x="58" y="18"/>
                    <a:pt x="58" y="18"/>
                    <a:pt x="58" y="18"/>
                  </a:cubicBezTo>
                  <a:cubicBezTo>
                    <a:pt x="57" y="18"/>
                    <a:pt x="56" y="17"/>
                    <a:pt x="55" y="17"/>
                  </a:cubicBezTo>
                  <a:cubicBezTo>
                    <a:pt x="51" y="16"/>
                    <a:pt x="47" y="13"/>
                    <a:pt x="46" y="9"/>
                  </a:cubicBezTo>
                  <a:cubicBezTo>
                    <a:pt x="45" y="9"/>
                    <a:pt x="45" y="8"/>
                    <a:pt x="46" y="7"/>
                  </a:cubicBezTo>
                  <a:cubicBezTo>
                    <a:pt x="47" y="5"/>
                    <a:pt x="53" y="3"/>
                    <a:pt x="58" y="3"/>
                  </a:cubicBezTo>
                  <a:cubicBezTo>
                    <a:pt x="63" y="3"/>
                    <a:pt x="67" y="4"/>
                    <a:pt x="69" y="5"/>
                  </a:cubicBezTo>
                  <a:cubicBezTo>
                    <a:pt x="70" y="6"/>
                    <a:pt x="70" y="8"/>
                    <a:pt x="70" y="9"/>
                  </a:cubicBezTo>
                  <a:cubicBezTo>
                    <a:pt x="70" y="14"/>
                    <a:pt x="64" y="17"/>
                    <a:pt x="59" y="18"/>
                  </a:cubicBezTo>
                  <a:close/>
                </a:path>
              </a:pathLst>
            </a:custGeom>
            <a:solidFill>
              <a:srgbClr val="2C2C2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îsļîḓê"/>
            <p:cNvSpPr/>
            <p:nvPr/>
          </p:nvSpPr>
          <p:spPr bwMode="auto">
            <a:xfrm>
              <a:off x="5131439" y="2482371"/>
              <a:ext cx="673929" cy="1440523"/>
            </a:xfrm>
            <a:custGeom>
              <a:avLst/>
              <a:gdLst>
                <a:gd name="T0" fmla="*/ 45 w 77"/>
                <a:gd name="T1" fmla="*/ 2 h 164"/>
                <a:gd name="T2" fmla="*/ 26 w 77"/>
                <a:gd name="T3" fmla="*/ 11 h 164"/>
                <a:gd name="T4" fmla="*/ 15 w 77"/>
                <a:gd name="T5" fmla="*/ 40 h 164"/>
                <a:gd name="T6" fmla="*/ 1 w 77"/>
                <a:gd name="T7" fmla="*/ 104 h 164"/>
                <a:gd name="T8" fmla="*/ 1 w 77"/>
                <a:gd name="T9" fmla="*/ 124 h 164"/>
                <a:gd name="T10" fmla="*/ 3 w 77"/>
                <a:gd name="T11" fmla="*/ 129 h 164"/>
                <a:gd name="T12" fmla="*/ 7 w 77"/>
                <a:gd name="T13" fmla="*/ 134 h 164"/>
                <a:gd name="T14" fmla="*/ 46 w 77"/>
                <a:gd name="T15" fmla="*/ 161 h 164"/>
                <a:gd name="T16" fmla="*/ 50 w 77"/>
                <a:gd name="T17" fmla="*/ 163 h 164"/>
                <a:gd name="T18" fmla="*/ 56 w 77"/>
                <a:gd name="T19" fmla="*/ 162 h 164"/>
                <a:gd name="T20" fmla="*/ 75 w 77"/>
                <a:gd name="T21" fmla="*/ 150 h 164"/>
                <a:gd name="T22" fmla="*/ 57 w 77"/>
                <a:gd name="T23" fmla="*/ 130 h 164"/>
                <a:gd name="T24" fmla="*/ 47 w 77"/>
                <a:gd name="T25" fmla="*/ 110 h 164"/>
                <a:gd name="T26" fmla="*/ 53 w 77"/>
                <a:gd name="T27" fmla="*/ 45 h 164"/>
                <a:gd name="T28" fmla="*/ 49 w 77"/>
                <a:gd name="T29" fmla="*/ 21 h 164"/>
                <a:gd name="T30" fmla="*/ 48 w 77"/>
                <a:gd name="T31" fmla="*/ 10 h 164"/>
                <a:gd name="T32" fmla="*/ 50 w 77"/>
                <a:gd name="T33" fmla="*/ 1 h 164"/>
                <a:gd name="T34" fmla="*/ 50 w 77"/>
                <a:gd name="T35" fmla="*/ 0 h 164"/>
                <a:gd name="T36" fmla="*/ 49 w 77"/>
                <a:gd name="T37" fmla="*/ 0 h 164"/>
                <a:gd name="T38" fmla="*/ 45 w 77"/>
                <a:gd name="T39" fmla="*/ 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 h="164">
                  <a:moveTo>
                    <a:pt x="45" y="2"/>
                  </a:moveTo>
                  <a:cubicBezTo>
                    <a:pt x="39" y="4"/>
                    <a:pt x="30" y="6"/>
                    <a:pt x="26" y="11"/>
                  </a:cubicBezTo>
                  <a:cubicBezTo>
                    <a:pt x="21" y="19"/>
                    <a:pt x="18" y="31"/>
                    <a:pt x="15" y="40"/>
                  </a:cubicBezTo>
                  <a:cubicBezTo>
                    <a:pt x="10" y="62"/>
                    <a:pt x="5" y="82"/>
                    <a:pt x="1" y="104"/>
                  </a:cubicBezTo>
                  <a:cubicBezTo>
                    <a:pt x="0" y="110"/>
                    <a:pt x="1" y="117"/>
                    <a:pt x="1" y="124"/>
                  </a:cubicBezTo>
                  <a:cubicBezTo>
                    <a:pt x="2" y="125"/>
                    <a:pt x="2" y="127"/>
                    <a:pt x="3" y="129"/>
                  </a:cubicBezTo>
                  <a:cubicBezTo>
                    <a:pt x="4" y="131"/>
                    <a:pt x="5" y="132"/>
                    <a:pt x="7" y="134"/>
                  </a:cubicBezTo>
                  <a:cubicBezTo>
                    <a:pt x="20" y="143"/>
                    <a:pt x="33" y="152"/>
                    <a:pt x="46" y="161"/>
                  </a:cubicBezTo>
                  <a:cubicBezTo>
                    <a:pt x="48" y="162"/>
                    <a:pt x="49" y="163"/>
                    <a:pt x="50" y="163"/>
                  </a:cubicBezTo>
                  <a:cubicBezTo>
                    <a:pt x="52" y="164"/>
                    <a:pt x="54" y="163"/>
                    <a:pt x="56" y="162"/>
                  </a:cubicBezTo>
                  <a:cubicBezTo>
                    <a:pt x="63" y="158"/>
                    <a:pt x="69" y="154"/>
                    <a:pt x="75" y="150"/>
                  </a:cubicBezTo>
                  <a:cubicBezTo>
                    <a:pt x="77" y="149"/>
                    <a:pt x="59" y="132"/>
                    <a:pt x="57" y="130"/>
                  </a:cubicBezTo>
                  <a:cubicBezTo>
                    <a:pt x="49" y="124"/>
                    <a:pt x="48" y="121"/>
                    <a:pt x="47" y="110"/>
                  </a:cubicBezTo>
                  <a:cubicBezTo>
                    <a:pt x="47" y="88"/>
                    <a:pt x="53" y="67"/>
                    <a:pt x="53" y="45"/>
                  </a:cubicBezTo>
                  <a:cubicBezTo>
                    <a:pt x="53" y="37"/>
                    <a:pt x="51" y="29"/>
                    <a:pt x="49" y="21"/>
                  </a:cubicBezTo>
                  <a:cubicBezTo>
                    <a:pt x="49" y="17"/>
                    <a:pt x="48" y="14"/>
                    <a:pt x="48" y="10"/>
                  </a:cubicBezTo>
                  <a:cubicBezTo>
                    <a:pt x="48" y="7"/>
                    <a:pt x="50" y="4"/>
                    <a:pt x="50" y="1"/>
                  </a:cubicBezTo>
                  <a:cubicBezTo>
                    <a:pt x="50" y="0"/>
                    <a:pt x="50" y="0"/>
                    <a:pt x="50" y="0"/>
                  </a:cubicBezTo>
                  <a:cubicBezTo>
                    <a:pt x="49" y="0"/>
                    <a:pt x="49" y="0"/>
                    <a:pt x="49" y="0"/>
                  </a:cubicBezTo>
                  <a:cubicBezTo>
                    <a:pt x="47" y="1"/>
                    <a:pt x="46" y="1"/>
                    <a:pt x="45" y="2"/>
                  </a:cubicBezTo>
                  <a:close/>
                </a:path>
              </a:pathLst>
            </a:custGeom>
            <a:solidFill>
              <a:srgbClr val="25485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î$ľïḓè"/>
            <p:cNvSpPr/>
            <p:nvPr/>
          </p:nvSpPr>
          <p:spPr bwMode="auto">
            <a:xfrm>
              <a:off x="4899777" y="3842864"/>
              <a:ext cx="2409297" cy="202179"/>
            </a:xfrm>
            <a:custGeom>
              <a:avLst/>
              <a:gdLst>
                <a:gd name="T0" fmla="*/ 274 w 274"/>
                <a:gd name="T1" fmla="*/ 0 h 23"/>
                <a:gd name="T2" fmla="*/ 274 w 274"/>
                <a:gd name="T3" fmla="*/ 9 h 23"/>
                <a:gd name="T4" fmla="*/ 258 w 274"/>
                <a:gd name="T5" fmla="*/ 23 h 23"/>
                <a:gd name="T6" fmla="*/ 16 w 274"/>
                <a:gd name="T7" fmla="*/ 23 h 23"/>
                <a:gd name="T8" fmla="*/ 0 w 274"/>
                <a:gd name="T9" fmla="*/ 9 h 23"/>
                <a:gd name="T10" fmla="*/ 0 w 274"/>
                <a:gd name="T11" fmla="*/ 0 h 23"/>
                <a:gd name="T12" fmla="*/ 274 w 274"/>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274" h="23">
                  <a:moveTo>
                    <a:pt x="274" y="0"/>
                  </a:moveTo>
                  <a:cubicBezTo>
                    <a:pt x="274" y="9"/>
                    <a:pt x="274" y="9"/>
                    <a:pt x="274" y="9"/>
                  </a:cubicBezTo>
                  <a:cubicBezTo>
                    <a:pt x="274" y="17"/>
                    <a:pt x="267" y="23"/>
                    <a:pt x="258" y="23"/>
                  </a:cubicBezTo>
                  <a:cubicBezTo>
                    <a:pt x="16" y="23"/>
                    <a:pt x="16" y="23"/>
                    <a:pt x="16" y="23"/>
                  </a:cubicBezTo>
                  <a:cubicBezTo>
                    <a:pt x="7" y="23"/>
                    <a:pt x="0" y="17"/>
                    <a:pt x="0" y="9"/>
                  </a:cubicBezTo>
                  <a:cubicBezTo>
                    <a:pt x="0" y="0"/>
                    <a:pt x="0" y="0"/>
                    <a:pt x="0" y="0"/>
                  </a:cubicBezTo>
                  <a:lnTo>
                    <a:pt x="274" y="0"/>
                  </a:lnTo>
                  <a:close/>
                </a:path>
              </a:pathLst>
            </a:custGeom>
            <a:solidFill>
              <a:srgbClr val="A97C5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îŝlïḍè"/>
            <p:cNvSpPr/>
            <p:nvPr/>
          </p:nvSpPr>
          <p:spPr bwMode="auto">
            <a:xfrm>
              <a:off x="4899777" y="3842864"/>
              <a:ext cx="2409297" cy="50545"/>
            </a:xfrm>
            <a:custGeom>
              <a:avLst/>
              <a:gdLst>
                <a:gd name="T0" fmla="*/ 274 w 274"/>
                <a:gd name="T1" fmla="*/ 0 h 6"/>
                <a:gd name="T2" fmla="*/ 274 w 274"/>
                <a:gd name="T3" fmla="*/ 4 h 6"/>
                <a:gd name="T4" fmla="*/ 268 w 274"/>
                <a:gd name="T5" fmla="*/ 6 h 6"/>
                <a:gd name="T6" fmla="*/ 6 w 274"/>
                <a:gd name="T7" fmla="*/ 6 h 6"/>
                <a:gd name="T8" fmla="*/ 0 w 274"/>
                <a:gd name="T9" fmla="*/ 4 h 6"/>
                <a:gd name="T10" fmla="*/ 0 w 274"/>
                <a:gd name="T11" fmla="*/ 0 h 6"/>
                <a:gd name="T12" fmla="*/ 274 w 27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274" h="6">
                  <a:moveTo>
                    <a:pt x="274" y="0"/>
                  </a:moveTo>
                  <a:cubicBezTo>
                    <a:pt x="274" y="4"/>
                    <a:pt x="274" y="4"/>
                    <a:pt x="274" y="4"/>
                  </a:cubicBezTo>
                  <a:cubicBezTo>
                    <a:pt x="272" y="5"/>
                    <a:pt x="270" y="6"/>
                    <a:pt x="268" y="6"/>
                  </a:cubicBezTo>
                  <a:cubicBezTo>
                    <a:pt x="6" y="6"/>
                    <a:pt x="6" y="6"/>
                    <a:pt x="6" y="6"/>
                  </a:cubicBezTo>
                  <a:cubicBezTo>
                    <a:pt x="4" y="6"/>
                    <a:pt x="2" y="5"/>
                    <a:pt x="0" y="4"/>
                  </a:cubicBezTo>
                  <a:cubicBezTo>
                    <a:pt x="0" y="0"/>
                    <a:pt x="0" y="0"/>
                    <a:pt x="0" y="0"/>
                  </a:cubicBezTo>
                  <a:lnTo>
                    <a:pt x="274" y="0"/>
                  </a:lnTo>
                  <a:close/>
                </a:path>
              </a:pathLst>
            </a:custGeom>
            <a:solidFill>
              <a:srgbClr val="8B5E3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îšlïďè"/>
            <p:cNvSpPr/>
            <p:nvPr/>
          </p:nvSpPr>
          <p:spPr bwMode="auto">
            <a:xfrm>
              <a:off x="4516478" y="3598565"/>
              <a:ext cx="3184316" cy="244299"/>
            </a:xfrm>
            <a:custGeom>
              <a:avLst/>
              <a:gdLst>
                <a:gd name="T0" fmla="*/ 339 w 363"/>
                <a:gd name="T1" fmla="*/ 28 h 28"/>
                <a:gd name="T2" fmla="*/ 24 w 363"/>
                <a:gd name="T3" fmla="*/ 28 h 28"/>
                <a:gd name="T4" fmla="*/ 7 w 363"/>
                <a:gd name="T5" fmla="*/ 20 h 28"/>
                <a:gd name="T6" fmla="*/ 2 w 363"/>
                <a:gd name="T7" fmla="*/ 10 h 28"/>
                <a:gd name="T8" fmla="*/ 13 w 363"/>
                <a:gd name="T9" fmla="*/ 0 h 28"/>
                <a:gd name="T10" fmla="*/ 350 w 363"/>
                <a:gd name="T11" fmla="*/ 0 h 28"/>
                <a:gd name="T12" fmla="*/ 360 w 363"/>
                <a:gd name="T13" fmla="*/ 10 h 28"/>
                <a:gd name="T14" fmla="*/ 355 w 363"/>
                <a:gd name="T15" fmla="*/ 20 h 28"/>
                <a:gd name="T16" fmla="*/ 339 w 363"/>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28">
                  <a:moveTo>
                    <a:pt x="339" y="28"/>
                  </a:moveTo>
                  <a:cubicBezTo>
                    <a:pt x="24" y="28"/>
                    <a:pt x="24" y="28"/>
                    <a:pt x="24" y="28"/>
                  </a:cubicBezTo>
                  <a:cubicBezTo>
                    <a:pt x="16" y="28"/>
                    <a:pt x="9" y="25"/>
                    <a:pt x="7" y="20"/>
                  </a:cubicBezTo>
                  <a:cubicBezTo>
                    <a:pt x="2" y="10"/>
                    <a:pt x="2" y="10"/>
                    <a:pt x="2" y="10"/>
                  </a:cubicBezTo>
                  <a:cubicBezTo>
                    <a:pt x="0" y="5"/>
                    <a:pt x="5" y="0"/>
                    <a:pt x="13" y="0"/>
                  </a:cubicBezTo>
                  <a:cubicBezTo>
                    <a:pt x="350" y="0"/>
                    <a:pt x="350" y="0"/>
                    <a:pt x="350" y="0"/>
                  </a:cubicBezTo>
                  <a:cubicBezTo>
                    <a:pt x="357" y="0"/>
                    <a:pt x="363" y="5"/>
                    <a:pt x="360" y="10"/>
                  </a:cubicBezTo>
                  <a:cubicBezTo>
                    <a:pt x="355" y="20"/>
                    <a:pt x="355" y="20"/>
                    <a:pt x="355" y="20"/>
                  </a:cubicBezTo>
                  <a:cubicBezTo>
                    <a:pt x="353" y="25"/>
                    <a:pt x="346" y="28"/>
                    <a:pt x="339" y="28"/>
                  </a:cubicBezTo>
                  <a:close/>
                </a:path>
              </a:pathLst>
            </a:custGeom>
            <a:solidFill>
              <a:srgbClr val="C49A6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iṩľiďè"/>
            <p:cNvSpPr/>
            <p:nvPr/>
          </p:nvSpPr>
          <p:spPr bwMode="auto">
            <a:xfrm>
              <a:off x="4874504" y="2743519"/>
              <a:ext cx="509660" cy="855049"/>
            </a:xfrm>
            <a:custGeom>
              <a:avLst/>
              <a:gdLst>
                <a:gd name="T0" fmla="*/ 57 w 58"/>
                <a:gd name="T1" fmla="*/ 3 h 97"/>
                <a:gd name="T2" fmla="*/ 55 w 58"/>
                <a:gd name="T3" fmla="*/ 2 h 97"/>
                <a:gd name="T4" fmla="*/ 48 w 58"/>
                <a:gd name="T5" fmla="*/ 3 h 97"/>
                <a:gd name="T6" fmla="*/ 34 w 58"/>
                <a:gd name="T7" fmla="*/ 18 h 97"/>
                <a:gd name="T8" fmla="*/ 32 w 58"/>
                <a:gd name="T9" fmla="*/ 24 h 97"/>
                <a:gd name="T10" fmla="*/ 18 w 58"/>
                <a:gd name="T11" fmla="*/ 40 h 97"/>
                <a:gd name="T12" fmla="*/ 10 w 58"/>
                <a:gd name="T13" fmla="*/ 61 h 97"/>
                <a:gd name="T14" fmla="*/ 8 w 58"/>
                <a:gd name="T15" fmla="*/ 64 h 97"/>
                <a:gd name="T16" fmla="*/ 8 w 58"/>
                <a:gd name="T17" fmla="*/ 88 h 97"/>
                <a:gd name="T18" fmla="*/ 8 w 58"/>
                <a:gd name="T19" fmla="*/ 90 h 97"/>
                <a:gd name="T20" fmla="*/ 0 w 58"/>
                <a:gd name="T21" fmla="*/ 97 h 97"/>
                <a:gd name="T22" fmla="*/ 24 w 58"/>
                <a:gd name="T23" fmla="*/ 97 h 97"/>
                <a:gd name="T24" fmla="*/ 16 w 58"/>
                <a:gd name="T25" fmla="*/ 90 h 97"/>
                <a:gd name="T26" fmla="*/ 16 w 58"/>
                <a:gd name="T27" fmla="*/ 88 h 97"/>
                <a:gd name="T28" fmla="*/ 16 w 58"/>
                <a:gd name="T29" fmla="*/ 64 h 97"/>
                <a:gd name="T30" fmla="*/ 14 w 58"/>
                <a:gd name="T31" fmla="*/ 61 h 97"/>
                <a:gd name="T32" fmla="*/ 21 w 58"/>
                <a:gd name="T33" fmla="*/ 43 h 97"/>
                <a:gd name="T34" fmla="*/ 35 w 58"/>
                <a:gd name="T35" fmla="*/ 27 h 97"/>
                <a:gd name="T36" fmla="*/ 42 w 58"/>
                <a:gd name="T37" fmla="*/ 26 h 97"/>
                <a:gd name="T38" fmla="*/ 56 w 58"/>
                <a:gd name="T39" fmla="*/ 11 h 97"/>
                <a:gd name="T40" fmla="*/ 57 w 58"/>
                <a:gd name="T41"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97">
                  <a:moveTo>
                    <a:pt x="57" y="3"/>
                  </a:moveTo>
                  <a:cubicBezTo>
                    <a:pt x="56" y="3"/>
                    <a:pt x="56" y="2"/>
                    <a:pt x="55" y="2"/>
                  </a:cubicBezTo>
                  <a:cubicBezTo>
                    <a:pt x="54" y="0"/>
                    <a:pt x="50" y="1"/>
                    <a:pt x="48" y="3"/>
                  </a:cubicBezTo>
                  <a:cubicBezTo>
                    <a:pt x="42" y="8"/>
                    <a:pt x="39" y="12"/>
                    <a:pt x="34" y="18"/>
                  </a:cubicBezTo>
                  <a:cubicBezTo>
                    <a:pt x="33" y="20"/>
                    <a:pt x="32" y="22"/>
                    <a:pt x="32" y="24"/>
                  </a:cubicBezTo>
                  <a:cubicBezTo>
                    <a:pt x="18" y="40"/>
                    <a:pt x="18" y="40"/>
                    <a:pt x="18" y="40"/>
                  </a:cubicBezTo>
                  <a:cubicBezTo>
                    <a:pt x="13" y="46"/>
                    <a:pt x="10" y="53"/>
                    <a:pt x="10" y="61"/>
                  </a:cubicBezTo>
                  <a:cubicBezTo>
                    <a:pt x="9" y="61"/>
                    <a:pt x="8" y="62"/>
                    <a:pt x="8" y="64"/>
                  </a:cubicBezTo>
                  <a:cubicBezTo>
                    <a:pt x="8" y="88"/>
                    <a:pt x="8" y="88"/>
                    <a:pt x="8" y="88"/>
                  </a:cubicBezTo>
                  <a:cubicBezTo>
                    <a:pt x="8" y="89"/>
                    <a:pt x="8" y="89"/>
                    <a:pt x="8" y="90"/>
                  </a:cubicBezTo>
                  <a:cubicBezTo>
                    <a:pt x="5" y="91"/>
                    <a:pt x="2" y="94"/>
                    <a:pt x="0" y="97"/>
                  </a:cubicBezTo>
                  <a:cubicBezTo>
                    <a:pt x="24" y="97"/>
                    <a:pt x="24" y="97"/>
                    <a:pt x="24" y="97"/>
                  </a:cubicBezTo>
                  <a:cubicBezTo>
                    <a:pt x="22" y="94"/>
                    <a:pt x="20" y="91"/>
                    <a:pt x="16" y="90"/>
                  </a:cubicBezTo>
                  <a:cubicBezTo>
                    <a:pt x="16" y="89"/>
                    <a:pt x="16" y="89"/>
                    <a:pt x="16" y="88"/>
                  </a:cubicBezTo>
                  <a:cubicBezTo>
                    <a:pt x="16" y="64"/>
                    <a:pt x="16" y="64"/>
                    <a:pt x="16" y="64"/>
                  </a:cubicBezTo>
                  <a:cubicBezTo>
                    <a:pt x="16" y="62"/>
                    <a:pt x="15" y="61"/>
                    <a:pt x="14" y="61"/>
                  </a:cubicBezTo>
                  <a:cubicBezTo>
                    <a:pt x="14" y="54"/>
                    <a:pt x="17" y="48"/>
                    <a:pt x="21" y="43"/>
                  </a:cubicBezTo>
                  <a:cubicBezTo>
                    <a:pt x="35" y="27"/>
                    <a:pt x="35" y="27"/>
                    <a:pt x="35" y="27"/>
                  </a:cubicBezTo>
                  <a:cubicBezTo>
                    <a:pt x="37" y="28"/>
                    <a:pt x="40" y="28"/>
                    <a:pt x="42" y="26"/>
                  </a:cubicBezTo>
                  <a:cubicBezTo>
                    <a:pt x="47" y="20"/>
                    <a:pt x="51" y="16"/>
                    <a:pt x="56" y="11"/>
                  </a:cubicBezTo>
                  <a:cubicBezTo>
                    <a:pt x="58" y="8"/>
                    <a:pt x="58" y="4"/>
                    <a:pt x="57" y="3"/>
                  </a:cubicBezTo>
                  <a:close/>
                </a:path>
              </a:pathLst>
            </a:custGeom>
            <a:solidFill>
              <a:srgbClr val="79939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íŝḷiḓé"/>
            <p:cNvSpPr/>
            <p:nvPr/>
          </p:nvSpPr>
          <p:spPr bwMode="auto">
            <a:xfrm>
              <a:off x="5198832" y="2743519"/>
              <a:ext cx="509660" cy="855049"/>
            </a:xfrm>
            <a:custGeom>
              <a:avLst/>
              <a:gdLst>
                <a:gd name="T0" fmla="*/ 57 w 58"/>
                <a:gd name="T1" fmla="*/ 3 h 97"/>
                <a:gd name="T2" fmla="*/ 55 w 58"/>
                <a:gd name="T3" fmla="*/ 2 h 97"/>
                <a:gd name="T4" fmla="*/ 48 w 58"/>
                <a:gd name="T5" fmla="*/ 3 h 97"/>
                <a:gd name="T6" fmla="*/ 34 w 58"/>
                <a:gd name="T7" fmla="*/ 18 h 97"/>
                <a:gd name="T8" fmla="*/ 32 w 58"/>
                <a:gd name="T9" fmla="*/ 24 h 97"/>
                <a:gd name="T10" fmla="*/ 18 w 58"/>
                <a:gd name="T11" fmla="*/ 40 h 97"/>
                <a:gd name="T12" fmla="*/ 10 w 58"/>
                <a:gd name="T13" fmla="*/ 61 h 97"/>
                <a:gd name="T14" fmla="*/ 8 w 58"/>
                <a:gd name="T15" fmla="*/ 64 h 97"/>
                <a:gd name="T16" fmla="*/ 8 w 58"/>
                <a:gd name="T17" fmla="*/ 88 h 97"/>
                <a:gd name="T18" fmla="*/ 8 w 58"/>
                <a:gd name="T19" fmla="*/ 90 h 97"/>
                <a:gd name="T20" fmla="*/ 0 w 58"/>
                <a:gd name="T21" fmla="*/ 97 h 97"/>
                <a:gd name="T22" fmla="*/ 24 w 58"/>
                <a:gd name="T23" fmla="*/ 97 h 97"/>
                <a:gd name="T24" fmla="*/ 16 w 58"/>
                <a:gd name="T25" fmla="*/ 90 h 97"/>
                <a:gd name="T26" fmla="*/ 16 w 58"/>
                <a:gd name="T27" fmla="*/ 88 h 97"/>
                <a:gd name="T28" fmla="*/ 16 w 58"/>
                <a:gd name="T29" fmla="*/ 64 h 97"/>
                <a:gd name="T30" fmla="*/ 14 w 58"/>
                <a:gd name="T31" fmla="*/ 61 h 97"/>
                <a:gd name="T32" fmla="*/ 21 w 58"/>
                <a:gd name="T33" fmla="*/ 43 h 97"/>
                <a:gd name="T34" fmla="*/ 35 w 58"/>
                <a:gd name="T35" fmla="*/ 27 h 97"/>
                <a:gd name="T36" fmla="*/ 42 w 58"/>
                <a:gd name="T37" fmla="*/ 26 h 97"/>
                <a:gd name="T38" fmla="*/ 56 w 58"/>
                <a:gd name="T39" fmla="*/ 11 h 97"/>
                <a:gd name="T40" fmla="*/ 57 w 58"/>
                <a:gd name="T41"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97">
                  <a:moveTo>
                    <a:pt x="57" y="3"/>
                  </a:moveTo>
                  <a:cubicBezTo>
                    <a:pt x="56" y="3"/>
                    <a:pt x="56" y="2"/>
                    <a:pt x="55" y="2"/>
                  </a:cubicBezTo>
                  <a:cubicBezTo>
                    <a:pt x="54" y="0"/>
                    <a:pt x="50" y="1"/>
                    <a:pt x="48" y="3"/>
                  </a:cubicBezTo>
                  <a:cubicBezTo>
                    <a:pt x="42" y="8"/>
                    <a:pt x="39" y="12"/>
                    <a:pt x="34" y="18"/>
                  </a:cubicBezTo>
                  <a:cubicBezTo>
                    <a:pt x="33" y="20"/>
                    <a:pt x="32" y="22"/>
                    <a:pt x="32" y="24"/>
                  </a:cubicBezTo>
                  <a:cubicBezTo>
                    <a:pt x="18" y="40"/>
                    <a:pt x="18" y="40"/>
                    <a:pt x="18" y="40"/>
                  </a:cubicBezTo>
                  <a:cubicBezTo>
                    <a:pt x="13" y="46"/>
                    <a:pt x="10" y="53"/>
                    <a:pt x="10" y="61"/>
                  </a:cubicBezTo>
                  <a:cubicBezTo>
                    <a:pt x="9" y="61"/>
                    <a:pt x="8" y="62"/>
                    <a:pt x="8" y="64"/>
                  </a:cubicBezTo>
                  <a:cubicBezTo>
                    <a:pt x="8" y="88"/>
                    <a:pt x="8" y="88"/>
                    <a:pt x="8" y="88"/>
                  </a:cubicBezTo>
                  <a:cubicBezTo>
                    <a:pt x="8" y="89"/>
                    <a:pt x="8" y="89"/>
                    <a:pt x="8" y="90"/>
                  </a:cubicBezTo>
                  <a:cubicBezTo>
                    <a:pt x="5" y="91"/>
                    <a:pt x="2" y="94"/>
                    <a:pt x="0" y="97"/>
                  </a:cubicBezTo>
                  <a:cubicBezTo>
                    <a:pt x="24" y="97"/>
                    <a:pt x="24" y="97"/>
                    <a:pt x="24" y="97"/>
                  </a:cubicBezTo>
                  <a:cubicBezTo>
                    <a:pt x="22" y="94"/>
                    <a:pt x="20" y="91"/>
                    <a:pt x="16" y="90"/>
                  </a:cubicBezTo>
                  <a:cubicBezTo>
                    <a:pt x="16" y="89"/>
                    <a:pt x="16" y="89"/>
                    <a:pt x="16" y="88"/>
                  </a:cubicBezTo>
                  <a:cubicBezTo>
                    <a:pt x="16" y="64"/>
                    <a:pt x="16" y="64"/>
                    <a:pt x="16" y="64"/>
                  </a:cubicBezTo>
                  <a:cubicBezTo>
                    <a:pt x="16" y="62"/>
                    <a:pt x="15" y="61"/>
                    <a:pt x="14" y="61"/>
                  </a:cubicBezTo>
                  <a:cubicBezTo>
                    <a:pt x="14" y="54"/>
                    <a:pt x="17" y="48"/>
                    <a:pt x="21" y="43"/>
                  </a:cubicBezTo>
                  <a:cubicBezTo>
                    <a:pt x="35" y="27"/>
                    <a:pt x="35" y="27"/>
                    <a:pt x="35" y="27"/>
                  </a:cubicBezTo>
                  <a:cubicBezTo>
                    <a:pt x="37" y="28"/>
                    <a:pt x="40" y="28"/>
                    <a:pt x="42" y="26"/>
                  </a:cubicBezTo>
                  <a:cubicBezTo>
                    <a:pt x="47" y="20"/>
                    <a:pt x="51" y="16"/>
                    <a:pt x="56" y="11"/>
                  </a:cubicBezTo>
                  <a:cubicBezTo>
                    <a:pt x="58" y="8"/>
                    <a:pt x="58" y="4"/>
                    <a:pt x="57" y="3"/>
                  </a:cubicBezTo>
                  <a:close/>
                </a:path>
              </a:pathLst>
            </a:custGeom>
            <a:solidFill>
              <a:srgbClr val="79939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íṡḻîde"/>
            <p:cNvSpPr/>
            <p:nvPr/>
          </p:nvSpPr>
          <p:spPr bwMode="auto">
            <a:xfrm>
              <a:off x="5438920" y="2861457"/>
              <a:ext cx="1343648" cy="728687"/>
            </a:xfrm>
            <a:custGeom>
              <a:avLst/>
              <a:gdLst>
                <a:gd name="T0" fmla="*/ 64 w 153"/>
                <a:gd name="T1" fmla="*/ 50 h 83"/>
                <a:gd name="T2" fmla="*/ 60 w 153"/>
                <a:gd name="T3" fmla="*/ 48 h 83"/>
                <a:gd name="T4" fmla="*/ 60 w 153"/>
                <a:gd name="T5" fmla="*/ 34 h 83"/>
                <a:gd name="T6" fmla="*/ 63 w 153"/>
                <a:gd name="T7" fmla="*/ 32 h 83"/>
                <a:gd name="T8" fmla="*/ 2 w 153"/>
                <a:gd name="T9" fmla="*/ 0 h 83"/>
                <a:gd name="T10" fmla="*/ 1 w 153"/>
                <a:gd name="T11" fmla="*/ 6 h 83"/>
                <a:gd name="T12" fmla="*/ 8 w 153"/>
                <a:gd name="T13" fmla="*/ 73 h 83"/>
                <a:gd name="T14" fmla="*/ 21 w 153"/>
                <a:gd name="T15" fmla="*/ 83 h 83"/>
                <a:gd name="T16" fmla="*/ 142 w 153"/>
                <a:gd name="T17" fmla="*/ 83 h 83"/>
                <a:gd name="T18" fmla="*/ 153 w 153"/>
                <a:gd name="T19" fmla="*/ 79 h 83"/>
                <a:gd name="T20" fmla="*/ 99 w 153"/>
                <a:gd name="T21" fmla="*/ 50 h 83"/>
                <a:gd name="T22" fmla="*/ 64 w 153"/>
                <a:gd name="T23" fmla="*/ 5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83">
                  <a:moveTo>
                    <a:pt x="64" y="50"/>
                  </a:moveTo>
                  <a:cubicBezTo>
                    <a:pt x="62" y="50"/>
                    <a:pt x="60" y="49"/>
                    <a:pt x="60" y="48"/>
                  </a:cubicBezTo>
                  <a:cubicBezTo>
                    <a:pt x="60" y="34"/>
                    <a:pt x="60" y="34"/>
                    <a:pt x="60" y="34"/>
                  </a:cubicBezTo>
                  <a:cubicBezTo>
                    <a:pt x="60" y="33"/>
                    <a:pt x="61" y="32"/>
                    <a:pt x="63" y="32"/>
                  </a:cubicBezTo>
                  <a:cubicBezTo>
                    <a:pt x="2" y="0"/>
                    <a:pt x="2" y="0"/>
                    <a:pt x="2" y="0"/>
                  </a:cubicBezTo>
                  <a:cubicBezTo>
                    <a:pt x="1" y="1"/>
                    <a:pt x="0" y="4"/>
                    <a:pt x="1" y="6"/>
                  </a:cubicBezTo>
                  <a:cubicBezTo>
                    <a:pt x="8" y="73"/>
                    <a:pt x="8" y="73"/>
                    <a:pt x="8" y="73"/>
                  </a:cubicBezTo>
                  <a:cubicBezTo>
                    <a:pt x="8" y="79"/>
                    <a:pt x="14" y="83"/>
                    <a:pt x="21" y="83"/>
                  </a:cubicBezTo>
                  <a:cubicBezTo>
                    <a:pt x="142" y="83"/>
                    <a:pt x="142" y="83"/>
                    <a:pt x="142" y="83"/>
                  </a:cubicBezTo>
                  <a:cubicBezTo>
                    <a:pt x="146" y="83"/>
                    <a:pt x="150" y="81"/>
                    <a:pt x="153" y="79"/>
                  </a:cubicBezTo>
                  <a:cubicBezTo>
                    <a:pt x="99" y="50"/>
                    <a:pt x="99" y="50"/>
                    <a:pt x="99" y="50"/>
                  </a:cubicBezTo>
                  <a:lnTo>
                    <a:pt x="64" y="50"/>
                  </a:lnTo>
                  <a:close/>
                </a:path>
              </a:pathLst>
            </a:custGeom>
            <a:solidFill>
              <a:srgbClr val="5E74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iṡľïḋè"/>
            <p:cNvSpPr/>
            <p:nvPr/>
          </p:nvSpPr>
          <p:spPr bwMode="auto">
            <a:xfrm>
              <a:off x="5965426" y="3139452"/>
              <a:ext cx="341178" cy="160058"/>
            </a:xfrm>
            <a:custGeom>
              <a:avLst/>
              <a:gdLst>
                <a:gd name="T0" fmla="*/ 0 w 39"/>
                <a:gd name="T1" fmla="*/ 2 h 18"/>
                <a:gd name="T2" fmla="*/ 0 w 39"/>
                <a:gd name="T3" fmla="*/ 16 h 18"/>
                <a:gd name="T4" fmla="*/ 4 w 39"/>
                <a:gd name="T5" fmla="*/ 18 h 18"/>
                <a:gd name="T6" fmla="*/ 39 w 39"/>
                <a:gd name="T7" fmla="*/ 18 h 18"/>
                <a:gd name="T8" fmla="*/ 3 w 39"/>
                <a:gd name="T9" fmla="*/ 0 h 18"/>
                <a:gd name="T10" fmla="*/ 0 w 39"/>
                <a:gd name="T11" fmla="*/ 2 h 18"/>
              </a:gdLst>
              <a:ahLst/>
              <a:cxnLst>
                <a:cxn ang="0">
                  <a:pos x="T0" y="T1"/>
                </a:cxn>
                <a:cxn ang="0">
                  <a:pos x="T2" y="T3"/>
                </a:cxn>
                <a:cxn ang="0">
                  <a:pos x="T4" y="T5"/>
                </a:cxn>
                <a:cxn ang="0">
                  <a:pos x="T6" y="T7"/>
                </a:cxn>
                <a:cxn ang="0">
                  <a:pos x="T8" y="T9"/>
                </a:cxn>
                <a:cxn ang="0">
                  <a:pos x="T10" y="T11"/>
                </a:cxn>
              </a:cxnLst>
              <a:rect l="0" t="0" r="r" b="b"/>
              <a:pathLst>
                <a:path w="39" h="18">
                  <a:moveTo>
                    <a:pt x="0" y="2"/>
                  </a:moveTo>
                  <a:cubicBezTo>
                    <a:pt x="0" y="16"/>
                    <a:pt x="0" y="16"/>
                    <a:pt x="0" y="16"/>
                  </a:cubicBezTo>
                  <a:cubicBezTo>
                    <a:pt x="0" y="17"/>
                    <a:pt x="2" y="18"/>
                    <a:pt x="4" y="18"/>
                  </a:cubicBezTo>
                  <a:cubicBezTo>
                    <a:pt x="39" y="18"/>
                    <a:pt x="39" y="18"/>
                    <a:pt x="39" y="18"/>
                  </a:cubicBezTo>
                  <a:cubicBezTo>
                    <a:pt x="3" y="0"/>
                    <a:pt x="3" y="0"/>
                    <a:pt x="3" y="0"/>
                  </a:cubicBezTo>
                  <a:cubicBezTo>
                    <a:pt x="1" y="0"/>
                    <a:pt x="0" y="1"/>
                    <a:pt x="0" y="2"/>
                  </a:cubicBezTo>
                  <a:close/>
                </a:path>
              </a:pathLst>
            </a:custGeom>
            <a:solidFill>
              <a:srgbClr val="6A828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ïṥľiḍê"/>
            <p:cNvSpPr/>
            <p:nvPr/>
          </p:nvSpPr>
          <p:spPr bwMode="auto">
            <a:xfrm>
              <a:off x="5455768" y="2798274"/>
              <a:ext cx="1411041" cy="753959"/>
            </a:xfrm>
            <a:custGeom>
              <a:avLst/>
              <a:gdLst>
                <a:gd name="T0" fmla="*/ 161 w 161"/>
                <a:gd name="T1" fmla="*/ 13 h 86"/>
                <a:gd name="T2" fmla="*/ 154 w 161"/>
                <a:gd name="T3" fmla="*/ 80 h 86"/>
                <a:gd name="T4" fmla="*/ 151 w 161"/>
                <a:gd name="T5" fmla="*/ 86 h 86"/>
                <a:gd name="T6" fmla="*/ 97 w 161"/>
                <a:gd name="T7" fmla="*/ 57 h 86"/>
                <a:gd name="T8" fmla="*/ 98 w 161"/>
                <a:gd name="T9" fmla="*/ 57 h 86"/>
                <a:gd name="T10" fmla="*/ 101 w 161"/>
                <a:gd name="T11" fmla="*/ 55 h 86"/>
                <a:gd name="T12" fmla="*/ 102 w 161"/>
                <a:gd name="T13" fmla="*/ 41 h 86"/>
                <a:gd name="T14" fmla="*/ 98 w 161"/>
                <a:gd name="T15" fmla="*/ 39 h 86"/>
                <a:gd name="T16" fmla="*/ 61 w 161"/>
                <a:gd name="T17" fmla="*/ 39 h 86"/>
                <a:gd name="T18" fmla="*/ 61 w 161"/>
                <a:gd name="T19" fmla="*/ 39 h 86"/>
                <a:gd name="T20" fmla="*/ 0 w 161"/>
                <a:gd name="T21" fmla="*/ 7 h 86"/>
                <a:gd name="T22" fmla="*/ 11 w 161"/>
                <a:gd name="T23" fmla="*/ 0 h 86"/>
                <a:gd name="T24" fmla="*/ 149 w 161"/>
                <a:gd name="T25" fmla="*/ 0 h 86"/>
                <a:gd name="T26" fmla="*/ 160 w 161"/>
                <a:gd name="T27" fmla="*/ 7 h 86"/>
                <a:gd name="T28" fmla="*/ 161 w 161"/>
                <a:gd name="T29"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 h="86">
                  <a:moveTo>
                    <a:pt x="161" y="13"/>
                  </a:moveTo>
                  <a:cubicBezTo>
                    <a:pt x="154" y="80"/>
                    <a:pt x="154" y="80"/>
                    <a:pt x="154" y="80"/>
                  </a:cubicBezTo>
                  <a:cubicBezTo>
                    <a:pt x="153" y="82"/>
                    <a:pt x="152" y="84"/>
                    <a:pt x="151" y="86"/>
                  </a:cubicBezTo>
                  <a:cubicBezTo>
                    <a:pt x="97" y="57"/>
                    <a:pt x="97" y="57"/>
                    <a:pt x="97" y="57"/>
                  </a:cubicBezTo>
                  <a:cubicBezTo>
                    <a:pt x="98" y="57"/>
                    <a:pt x="98" y="57"/>
                    <a:pt x="98" y="57"/>
                  </a:cubicBezTo>
                  <a:cubicBezTo>
                    <a:pt x="99" y="57"/>
                    <a:pt x="101" y="56"/>
                    <a:pt x="101" y="55"/>
                  </a:cubicBezTo>
                  <a:cubicBezTo>
                    <a:pt x="102" y="41"/>
                    <a:pt x="102" y="41"/>
                    <a:pt x="102" y="41"/>
                  </a:cubicBezTo>
                  <a:cubicBezTo>
                    <a:pt x="102" y="40"/>
                    <a:pt x="100" y="39"/>
                    <a:pt x="98" y="39"/>
                  </a:cubicBezTo>
                  <a:cubicBezTo>
                    <a:pt x="61" y="39"/>
                    <a:pt x="61" y="39"/>
                    <a:pt x="61" y="39"/>
                  </a:cubicBezTo>
                  <a:cubicBezTo>
                    <a:pt x="61" y="39"/>
                    <a:pt x="61" y="39"/>
                    <a:pt x="61" y="39"/>
                  </a:cubicBezTo>
                  <a:cubicBezTo>
                    <a:pt x="0" y="7"/>
                    <a:pt x="0" y="7"/>
                    <a:pt x="0" y="7"/>
                  </a:cubicBezTo>
                  <a:cubicBezTo>
                    <a:pt x="2" y="3"/>
                    <a:pt x="6" y="0"/>
                    <a:pt x="11" y="0"/>
                  </a:cubicBezTo>
                  <a:cubicBezTo>
                    <a:pt x="149" y="0"/>
                    <a:pt x="149" y="0"/>
                    <a:pt x="149" y="0"/>
                  </a:cubicBezTo>
                  <a:cubicBezTo>
                    <a:pt x="154" y="0"/>
                    <a:pt x="158" y="3"/>
                    <a:pt x="160" y="7"/>
                  </a:cubicBezTo>
                  <a:cubicBezTo>
                    <a:pt x="161" y="8"/>
                    <a:pt x="161" y="11"/>
                    <a:pt x="161" y="13"/>
                  </a:cubicBezTo>
                  <a:close/>
                </a:path>
              </a:pathLst>
            </a:custGeom>
            <a:solidFill>
              <a:srgbClr val="53666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ïŝliḍè"/>
            <p:cNvSpPr/>
            <p:nvPr/>
          </p:nvSpPr>
          <p:spPr bwMode="auto">
            <a:xfrm>
              <a:off x="5990699" y="3139452"/>
              <a:ext cx="358026" cy="160058"/>
            </a:xfrm>
            <a:custGeom>
              <a:avLst/>
              <a:gdLst>
                <a:gd name="T0" fmla="*/ 37 w 41"/>
                <a:gd name="T1" fmla="*/ 18 h 18"/>
                <a:gd name="T2" fmla="*/ 40 w 41"/>
                <a:gd name="T3" fmla="*/ 16 h 18"/>
                <a:gd name="T4" fmla="*/ 41 w 41"/>
                <a:gd name="T5" fmla="*/ 2 h 18"/>
                <a:gd name="T6" fmla="*/ 37 w 41"/>
                <a:gd name="T7" fmla="*/ 0 h 18"/>
                <a:gd name="T8" fmla="*/ 0 w 41"/>
                <a:gd name="T9" fmla="*/ 0 h 18"/>
                <a:gd name="T10" fmla="*/ 0 w 41"/>
                <a:gd name="T11" fmla="*/ 0 h 18"/>
                <a:gd name="T12" fmla="*/ 36 w 41"/>
                <a:gd name="T13" fmla="*/ 18 h 18"/>
                <a:gd name="T14" fmla="*/ 37 w 41"/>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8">
                  <a:moveTo>
                    <a:pt x="37" y="18"/>
                  </a:moveTo>
                  <a:cubicBezTo>
                    <a:pt x="38" y="18"/>
                    <a:pt x="40" y="17"/>
                    <a:pt x="40" y="16"/>
                  </a:cubicBezTo>
                  <a:cubicBezTo>
                    <a:pt x="41" y="2"/>
                    <a:pt x="41" y="2"/>
                    <a:pt x="41" y="2"/>
                  </a:cubicBezTo>
                  <a:cubicBezTo>
                    <a:pt x="41" y="1"/>
                    <a:pt x="39" y="0"/>
                    <a:pt x="37" y="0"/>
                  </a:cubicBezTo>
                  <a:cubicBezTo>
                    <a:pt x="0" y="0"/>
                    <a:pt x="0" y="0"/>
                    <a:pt x="0" y="0"/>
                  </a:cubicBezTo>
                  <a:cubicBezTo>
                    <a:pt x="0" y="0"/>
                    <a:pt x="0" y="0"/>
                    <a:pt x="0" y="0"/>
                  </a:cubicBezTo>
                  <a:cubicBezTo>
                    <a:pt x="36" y="18"/>
                    <a:pt x="36" y="18"/>
                    <a:pt x="36" y="18"/>
                  </a:cubicBezTo>
                  <a:lnTo>
                    <a:pt x="37" y="18"/>
                  </a:lnTo>
                  <a:close/>
                </a:path>
              </a:pathLst>
            </a:custGeom>
            <a:solidFill>
              <a:srgbClr val="60757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íṡliḍe"/>
            <p:cNvSpPr/>
            <p:nvPr/>
          </p:nvSpPr>
          <p:spPr bwMode="auto">
            <a:xfrm>
              <a:off x="5973850" y="250764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53666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îṩḻîḑe"/>
            <p:cNvSpPr/>
            <p:nvPr/>
          </p:nvSpPr>
          <p:spPr bwMode="auto">
            <a:xfrm>
              <a:off x="5455768" y="2798274"/>
              <a:ext cx="1402617" cy="63182"/>
            </a:xfrm>
            <a:custGeom>
              <a:avLst/>
              <a:gdLst>
                <a:gd name="T0" fmla="*/ 160 w 160"/>
                <a:gd name="T1" fmla="*/ 7 h 7"/>
                <a:gd name="T2" fmla="*/ 0 w 160"/>
                <a:gd name="T3" fmla="*/ 7 h 7"/>
                <a:gd name="T4" fmla="*/ 11 w 160"/>
                <a:gd name="T5" fmla="*/ 0 h 7"/>
                <a:gd name="T6" fmla="*/ 149 w 160"/>
                <a:gd name="T7" fmla="*/ 0 h 7"/>
                <a:gd name="T8" fmla="*/ 160 w 160"/>
                <a:gd name="T9" fmla="*/ 7 h 7"/>
              </a:gdLst>
              <a:ahLst/>
              <a:cxnLst>
                <a:cxn ang="0">
                  <a:pos x="T0" y="T1"/>
                </a:cxn>
                <a:cxn ang="0">
                  <a:pos x="T2" y="T3"/>
                </a:cxn>
                <a:cxn ang="0">
                  <a:pos x="T4" y="T5"/>
                </a:cxn>
                <a:cxn ang="0">
                  <a:pos x="T6" y="T7"/>
                </a:cxn>
                <a:cxn ang="0">
                  <a:pos x="T8" y="T9"/>
                </a:cxn>
              </a:cxnLst>
              <a:rect l="0" t="0" r="r" b="b"/>
              <a:pathLst>
                <a:path w="160" h="7">
                  <a:moveTo>
                    <a:pt x="160" y="7"/>
                  </a:moveTo>
                  <a:cubicBezTo>
                    <a:pt x="0" y="7"/>
                    <a:pt x="0" y="7"/>
                    <a:pt x="0" y="7"/>
                  </a:cubicBezTo>
                  <a:cubicBezTo>
                    <a:pt x="2" y="3"/>
                    <a:pt x="6" y="0"/>
                    <a:pt x="11" y="0"/>
                  </a:cubicBezTo>
                  <a:cubicBezTo>
                    <a:pt x="149" y="0"/>
                    <a:pt x="149" y="0"/>
                    <a:pt x="149" y="0"/>
                  </a:cubicBezTo>
                  <a:cubicBezTo>
                    <a:pt x="154" y="0"/>
                    <a:pt x="158" y="3"/>
                    <a:pt x="160" y="7"/>
                  </a:cubicBezTo>
                  <a:close/>
                </a:path>
              </a:pathLst>
            </a:custGeom>
            <a:solidFill>
              <a:srgbClr val="5E74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íşḻiḓé"/>
            <p:cNvSpPr/>
            <p:nvPr/>
          </p:nvSpPr>
          <p:spPr bwMode="auto">
            <a:xfrm>
              <a:off x="5472617" y="3884985"/>
              <a:ext cx="534933" cy="791867"/>
            </a:xfrm>
            <a:custGeom>
              <a:avLst/>
              <a:gdLst>
                <a:gd name="T0" fmla="*/ 60 w 61"/>
                <a:gd name="T1" fmla="*/ 29 h 90"/>
                <a:gd name="T2" fmla="*/ 58 w 61"/>
                <a:gd name="T3" fmla="*/ 27 h 90"/>
                <a:gd name="T4" fmla="*/ 57 w 61"/>
                <a:gd name="T5" fmla="*/ 29 h 90"/>
                <a:gd name="T6" fmla="*/ 55 w 61"/>
                <a:gd name="T7" fmla="*/ 27 h 90"/>
                <a:gd name="T8" fmla="*/ 56 w 61"/>
                <a:gd name="T9" fmla="*/ 15 h 90"/>
                <a:gd name="T10" fmla="*/ 44 w 61"/>
                <a:gd name="T11" fmla="*/ 2 h 90"/>
                <a:gd name="T12" fmla="*/ 29 w 61"/>
                <a:gd name="T13" fmla="*/ 2 h 90"/>
                <a:gd name="T14" fmla="*/ 13 w 61"/>
                <a:gd name="T15" fmla="*/ 2 h 90"/>
                <a:gd name="T16" fmla="*/ 5 w 61"/>
                <a:gd name="T17" fmla="*/ 15 h 90"/>
                <a:gd name="T18" fmla="*/ 5 w 61"/>
                <a:gd name="T19" fmla="*/ 27 h 90"/>
                <a:gd name="T20" fmla="*/ 4 w 61"/>
                <a:gd name="T21" fmla="*/ 29 h 90"/>
                <a:gd name="T22" fmla="*/ 3 w 61"/>
                <a:gd name="T23" fmla="*/ 27 h 90"/>
                <a:gd name="T24" fmla="*/ 1 w 61"/>
                <a:gd name="T25" fmla="*/ 32 h 90"/>
                <a:gd name="T26" fmla="*/ 7 w 61"/>
                <a:gd name="T27" fmla="*/ 43 h 90"/>
                <a:gd name="T28" fmla="*/ 11 w 61"/>
                <a:gd name="T29" fmla="*/ 44 h 90"/>
                <a:gd name="T30" fmla="*/ 15 w 61"/>
                <a:gd name="T31" fmla="*/ 58 h 90"/>
                <a:gd name="T32" fmla="*/ 14 w 61"/>
                <a:gd name="T33" fmla="*/ 74 h 90"/>
                <a:gd name="T34" fmla="*/ 32 w 61"/>
                <a:gd name="T35" fmla="*/ 90 h 90"/>
                <a:gd name="T36" fmla="*/ 38 w 61"/>
                <a:gd name="T37" fmla="*/ 84 h 90"/>
                <a:gd name="T38" fmla="*/ 48 w 61"/>
                <a:gd name="T39" fmla="*/ 73 h 90"/>
                <a:gd name="T40" fmla="*/ 52 w 61"/>
                <a:gd name="T41" fmla="*/ 46 h 90"/>
                <a:gd name="T42" fmla="*/ 60 w 61"/>
                <a:gd name="T43" fmla="*/ 2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90">
                  <a:moveTo>
                    <a:pt x="60" y="29"/>
                  </a:moveTo>
                  <a:cubicBezTo>
                    <a:pt x="60" y="28"/>
                    <a:pt x="60" y="26"/>
                    <a:pt x="58" y="27"/>
                  </a:cubicBezTo>
                  <a:cubicBezTo>
                    <a:pt x="57" y="27"/>
                    <a:pt x="58" y="29"/>
                    <a:pt x="57" y="29"/>
                  </a:cubicBezTo>
                  <a:cubicBezTo>
                    <a:pt x="56" y="30"/>
                    <a:pt x="55" y="28"/>
                    <a:pt x="55" y="27"/>
                  </a:cubicBezTo>
                  <a:cubicBezTo>
                    <a:pt x="55" y="23"/>
                    <a:pt x="57" y="19"/>
                    <a:pt x="56" y="15"/>
                  </a:cubicBezTo>
                  <a:cubicBezTo>
                    <a:pt x="56" y="10"/>
                    <a:pt x="49" y="3"/>
                    <a:pt x="44" y="2"/>
                  </a:cubicBezTo>
                  <a:cubicBezTo>
                    <a:pt x="40" y="0"/>
                    <a:pt x="34" y="0"/>
                    <a:pt x="29" y="2"/>
                  </a:cubicBezTo>
                  <a:cubicBezTo>
                    <a:pt x="24" y="0"/>
                    <a:pt x="18" y="0"/>
                    <a:pt x="13" y="2"/>
                  </a:cubicBezTo>
                  <a:cubicBezTo>
                    <a:pt x="9" y="3"/>
                    <a:pt x="5" y="10"/>
                    <a:pt x="5" y="15"/>
                  </a:cubicBezTo>
                  <a:cubicBezTo>
                    <a:pt x="4" y="19"/>
                    <a:pt x="6" y="23"/>
                    <a:pt x="5" y="27"/>
                  </a:cubicBezTo>
                  <a:cubicBezTo>
                    <a:pt x="5" y="28"/>
                    <a:pt x="5" y="30"/>
                    <a:pt x="4" y="29"/>
                  </a:cubicBezTo>
                  <a:cubicBezTo>
                    <a:pt x="3" y="29"/>
                    <a:pt x="3" y="27"/>
                    <a:pt x="3" y="27"/>
                  </a:cubicBezTo>
                  <a:cubicBezTo>
                    <a:pt x="0" y="25"/>
                    <a:pt x="1" y="31"/>
                    <a:pt x="1" y="32"/>
                  </a:cubicBezTo>
                  <a:cubicBezTo>
                    <a:pt x="2" y="35"/>
                    <a:pt x="3" y="40"/>
                    <a:pt x="7" y="43"/>
                  </a:cubicBezTo>
                  <a:cubicBezTo>
                    <a:pt x="8" y="43"/>
                    <a:pt x="10" y="44"/>
                    <a:pt x="11" y="44"/>
                  </a:cubicBezTo>
                  <a:cubicBezTo>
                    <a:pt x="12" y="46"/>
                    <a:pt x="15" y="56"/>
                    <a:pt x="15" y="58"/>
                  </a:cubicBezTo>
                  <a:cubicBezTo>
                    <a:pt x="14" y="74"/>
                    <a:pt x="14" y="74"/>
                    <a:pt x="14" y="74"/>
                  </a:cubicBezTo>
                  <a:cubicBezTo>
                    <a:pt x="32" y="90"/>
                    <a:pt x="32" y="90"/>
                    <a:pt x="32" y="90"/>
                  </a:cubicBezTo>
                  <a:cubicBezTo>
                    <a:pt x="38" y="84"/>
                    <a:pt x="38" y="84"/>
                    <a:pt x="38" y="84"/>
                  </a:cubicBezTo>
                  <a:cubicBezTo>
                    <a:pt x="48" y="73"/>
                    <a:pt x="48" y="73"/>
                    <a:pt x="48" y="73"/>
                  </a:cubicBezTo>
                  <a:cubicBezTo>
                    <a:pt x="48" y="64"/>
                    <a:pt x="45" y="53"/>
                    <a:pt x="52" y="46"/>
                  </a:cubicBezTo>
                  <a:cubicBezTo>
                    <a:pt x="57" y="40"/>
                    <a:pt x="61" y="38"/>
                    <a:pt x="60" y="29"/>
                  </a:cubicBezTo>
                  <a:close/>
                </a:path>
              </a:pathLst>
            </a:custGeom>
            <a:solidFill>
              <a:srgbClr val="F9CFB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i$liḋè"/>
            <p:cNvSpPr/>
            <p:nvPr/>
          </p:nvSpPr>
          <p:spPr bwMode="auto">
            <a:xfrm>
              <a:off x="5447344" y="3703868"/>
              <a:ext cx="606536" cy="682353"/>
            </a:xfrm>
            <a:custGeom>
              <a:avLst/>
              <a:gdLst>
                <a:gd name="T0" fmla="*/ 4 w 69"/>
                <a:gd name="T1" fmla="*/ 44 h 78"/>
                <a:gd name="T2" fmla="*/ 5 w 69"/>
                <a:gd name="T3" fmla="*/ 51 h 78"/>
                <a:gd name="T4" fmla="*/ 14 w 69"/>
                <a:gd name="T5" fmla="*/ 67 h 78"/>
                <a:gd name="T6" fmla="*/ 19 w 69"/>
                <a:gd name="T7" fmla="*/ 75 h 78"/>
                <a:gd name="T8" fmla="*/ 24 w 69"/>
                <a:gd name="T9" fmla="*/ 76 h 78"/>
                <a:gd name="T10" fmla="*/ 36 w 69"/>
                <a:gd name="T11" fmla="*/ 77 h 78"/>
                <a:gd name="T12" fmla="*/ 40 w 69"/>
                <a:gd name="T13" fmla="*/ 74 h 78"/>
                <a:gd name="T14" fmla="*/ 46 w 69"/>
                <a:gd name="T15" fmla="*/ 75 h 78"/>
                <a:gd name="T16" fmla="*/ 49 w 69"/>
                <a:gd name="T17" fmla="*/ 75 h 78"/>
                <a:gd name="T18" fmla="*/ 61 w 69"/>
                <a:gd name="T19" fmla="*/ 58 h 78"/>
                <a:gd name="T20" fmla="*/ 65 w 69"/>
                <a:gd name="T21" fmla="*/ 48 h 78"/>
                <a:gd name="T22" fmla="*/ 67 w 69"/>
                <a:gd name="T23" fmla="*/ 37 h 78"/>
                <a:gd name="T24" fmla="*/ 47 w 69"/>
                <a:gd name="T25" fmla="*/ 2 h 78"/>
                <a:gd name="T26" fmla="*/ 17 w 69"/>
                <a:gd name="T27" fmla="*/ 4 h 78"/>
                <a:gd name="T28" fmla="*/ 2 w 69"/>
                <a:gd name="T29" fmla="*/ 22 h 78"/>
                <a:gd name="T30" fmla="*/ 4 w 69"/>
                <a:gd name="T31" fmla="*/ 4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78">
                  <a:moveTo>
                    <a:pt x="4" y="44"/>
                  </a:moveTo>
                  <a:cubicBezTo>
                    <a:pt x="4" y="46"/>
                    <a:pt x="5" y="48"/>
                    <a:pt x="5" y="51"/>
                  </a:cubicBezTo>
                  <a:cubicBezTo>
                    <a:pt x="6" y="57"/>
                    <a:pt x="12" y="61"/>
                    <a:pt x="14" y="67"/>
                  </a:cubicBezTo>
                  <a:cubicBezTo>
                    <a:pt x="16" y="69"/>
                    <a:pt x="19" y="72"/>
                    <a:pt x="19" y="75"/>
                  </a:cubicBezTo>
                  <a:cubicBezTo>
                    <a:pt x="23" y="74"/>
                    <a:pt x="21" y="73"/>
                    <a:pt x="24" y="76"/>
                  </a:cubicBezTo>
                  <a:cubicBezTo>
                    <a:pt x="26" y="78"/>
                    <a:pt x="34" y="77"/>
                    <a:pt x="36" y="77"/>
                  </a:cubicBezTo>
                  <a:cubicBezTo>
                    <a:pt x="38" y="76"/>
                    <a:pt x="38" y="74"/>
                    <a:pt x="40" y="74"/>
                  </a:cubicBezTo>
                  <a:cubicBezTo>
                    <a:pt x="42" y="74"/>
                    <a:pt x="44" y="75"/>
                    <a:pt x="46" y="75"/>
                  </a:cubicBezTo>
                  <a:cubicBezTo>
                    <a:pt x="45" y="75"/>
                    <a:pt x="50" y="74"/>
                    <a:pt x="49" y="75"/>
                  </a:cubicBezTo>
                  <a:cubicBezTo>
                    <a:pt x="54" y="72"/>
                    <a:pt x="59" y="63"/>
                    <a:pt x="61" y="58"/>
                  </a:cubicBezTo>
                  <a:cubicBezTo>
                    <a:pt x="62" y="54"/>
                    <a:pt x="64" y="52"/>
                    <a:pt x="65" y="48"/>
                  </a:cubicBezTo>
                  <a:cubicBezTo>
                    <a:pt x="67" y="45"/>
                    <a:pt x="66" y="41"/>
                    <a:pt x="67" y="37"/>
                  </a:cubicBezTo>
                  <a:cubicBezTo>
                    <a:pt x="69" y="21"/>
                    <a:pt x="67" y="5"/>
                    <a:pt x="47" y="2"/>
                  </a:cubicBezTo>
                  <a:cubicBezTo>
                    <a:pt x="37" y="0"/>
                    <a:pt x="26" y="0"/>
                    <a:pt x="17" y="4"/>
                  </a:cubicBezTo>
                  <a:cubicBezTo>
                    <a:pt x="10" y="7"/>
                    <a:pt x="5" y="14"/>
                    <a:pt x="2" y="22"/>
                  </a:cubicBezTo>
                  <a:cubicBezTo>
                    <a:pt x="0" y="29"/>
                    <a:pt x="3" y="38"/>
                    <a:pt x="4" y="44"/>
                  </a:cubicBezTo>
                  <a:close/>
                </a:path>
              </a:pathLst>
            </a:custGeom>
            <a:solidFill>
              <a:srgbClr val="3D3B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isľïḍe"/>
            <p:cNvSpPr/>
            <p:nvPr/>
          </p:nvSpPr>
          <p:spPr bwMode="auto">
            <a:xfrm>
              <a:off x="5561069" y="4483097"/>
              <a:ext cx="366450" cy="307481"/>
            </a:xfrm>
            <a:custGeom>
              <a:avLst/>
              <a:gdLst>
                <a:gd name="T0" fmla="*/ 38 w 42"/>
                <a:gd name="T1" fmla="*/ 0 h 35"/>
                <a:gd name="T2" fmla="*/ 26 w 42"/>
                <a:gd name="T3" fmla="*/ 2 h 35"/>
                <a:gd name="T4" fmla="*/ 15 w 42"/>
                <a:gd name="T5" fmla="*/ 2 h 35"/>
                <a:gd name="T6" fmla="*/ 4 w 42"/>
                <a:gd name="T7" fmla="*/ 0 h 35"/>
                <a:gd name="T8" fmla="*/ 0 w 42"/>
                <a:gd name="T9" fmla="*/ 11 h 35"/>
                <a:gd name="T10" fmla="*/ 7 w 42"/>
                <a:gd name="T11" fmla="*/ 35 h 35"/>
                <a:gd name="T12" fmla="*/ 35 w 42"/>
                <a:gd name="T13" fmla="*/ 35 h 35"/>
                <a:gd name="T14" fmla="*/ 42 w 42"/>
                <a:gd name="T15" fmla="*/ 11 h 35"/>
                <a:gd name="T16" fmla="*/ 38 w 42"/>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5">
                  <a:moveTo>
                    <a:pt x="38" y="0"/>
                  </a:moveTo>
                  <a:cubicBezTo>
                    <a:pt x="26" y="2"/>
                    <a:pt x="26" y="2"/>
                    <a:pt x="26" y="2"/>
                  </a:cubicBezTo>
                  <a:cubicBezTo>
                    <a:pt x="22" y="3"/>
                    <a:pt x="18" y="3"/>
                    <a:pt x="15" y="2"/>
                  </a:cubicBezTo>
                  <a:cubicBezTo>
                    <a:pt x="4" y="0"/>
                    <a:pt x="4" y="0"/>
                    <a:pt x="4" y="0"/>
                  </a:cubicBezTo>
                  <a:cubicBezTo>
                    <a:pt x="0" y="11"/>
                    <a:pt x="0" y="11"/>
                    <a:pt x="0" y="11"/>
                  </a:cubicBezTo>
                  <a:cubicBezTo>
                    <a:pt x="7" y="35"/>
                    <a:pt x="7" y="35"/>
                    <a:pt x="7" y="35"/>
                  </a:cubicBezTo>
                  <a:cubicBezTo>
                    <a:pt x="35" y="35"/>
                    <a:pt x="35" y="35"/>
                    <a:pt x="35" y="35"/>
                  </a:cubicBezTo>
                  <a:cubicBezTo>
                    <a:pt x="42" y="11"/>
                    <a:pt x="42" y="11"/>
                    <a:pt x="42" y="11"/>
                  </a:cubicBezTo>
                  <a:lnTo>
                    <a:pt x="38" y="0"/>
                  </a:lnTo>
                  <a:close/>
                </a:path>
              </a:pathLst>
            </a:custGeom>
            <a:solidFill>
              <a:srgbClr val="E4F4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íś1îḋé"/>
            <p:cNvSpPr/>
            <p:nvPr/>
          </p:nvSpPr>
          <p:spPr bwMode="auto">
            <a:xfrm>
              <a:off x="5093531" y="4563127"/>
              <a:ext cx="1301527" cy="673929"/>
            </a:xfrm>
            <a:custGeom>
              <a:avLst/>
              <a:gdLst>
                <a:gd name="T0" fmla="*/ 141 w 148"/>
                <a:gd name="T1" fmla="*/ 54 h 77"/>
                <a:gd name="T2" fmla="*/ 104 w 148"/>
                <a:gd name="T3" fmla="*/ 72 h 77"/>
                <a:gd name="T4" fmla="*/ 80 w 148"/>
                <a:gd name="T5" fmla="*/ 77 h 77"/>
                <a:gd name="T6" fmla="*/ 68 w 148"/>
                <a:gd name="T7" fmla="*/ 77 h 77"/>
                <a:gd name="T8" fmla="*/ 6 w 148"/>
                <a:gd name="T9" fmla="*/ 54 h 77"/>
                <a:gd name="T10" fmla="*/ 3 w 148"/>
                <a:gd name="T11" fmla="*/ 34 h 77"/>
                <a:gd name="T12" fmla="*/ 14 w 148"/>
                <a:gd name="T13" fmla="*/ 13 h 77"/>
                <a:gd name="T14" fmla="*/ 45 w 148"/>
                <a:gd name="T15" fmla="*/ 3 h 77"/>
                <a:gd name="T16" fmla="*/ 54 w 148"/>
                <a:gd name="T17" fmla="*/ 0 h 77"/>
                <a:gd name="T18" fmla="*/ 55 w 148"/>
                <a:gd name="T19" fmla="*/ 0 h 77"/>
                <a:gd name="T20" fmla="*/ 93 w 148"/>
                <a:gd name="T21" fmla="*/ 0 h 77"/>
                <a:gd name="T22" fmla="*/ 93 w 148"/>
                <a:gd name="T23" fmla="*/ 0 h 77"/>
                <a:gd name="T24" fmla="*/ 103 w 148"/>
                <a:gd name="T25" fmla="*/ 3 h 77"/>
                <a:gd name="T26" fmla="*/ 134 w 148"/>
                <a:gd name="T27" fmla="*/ 13 h 77"/>
                <a:gd name="T28" fmla="*/ 145 w 148"/>
                <a:gd name="T29" fmla="*/ 34 h 77"/>
                <a:gd name="T30" fmla="*/ 141 w 148"/>
                <a:gd name="T31" fmla="*/ 5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 h="77">
                  <a:moveTo>
                    <a:pt x="141" y="54"/>
                  </a:moveTo>
                  <a:cubicBezTo>
                    <a:pt x="133" y="63"/>
                    <a:pt x="118" y="68"/>
                    <a:pt x="104" y="72"/>
                  </a:cubicBezTo>
                  <a:cubicBezTo>
                    <a:pt x="95" y="74"/>
                    <a:pt x="86" y="76"/>
                    <a:pt x="80" y="77"/>
                  </a:cubicBezTo>
                  <a:cubicBezTo>
                    <a:pt x="76" y="77"/>
                    <a:pt x="72" y="77"/>
                    <a:pt x="68" y="77"/>
                  </a:cubicBezTo>
                  <a:cubicBezTo>
                    <a:pt x="53" y="74"/>
                    <a:pt x="20" y="68"/>
                    <a:pt x="6" y="54"/>
                  </a:cubicBezTo>
                  <a:cubicBezTo>
                    <a:pt x="1" y="49"/>
                    <a:pt x="0" y="41"/>
                    <a:pt x="3" y="34"/>
                  </a:cubicBezTo>
                  <a:cubicBezTo>
                    <a:pt x="7" y="26"/>
                    <a:pt x="13" y="13"/>
                    <a:pt x="14" y="13"/>
                  </a:cubicBezTo>
                  <a:cubicBezTo>
                    <a:pt x="14" y="12"/>
                    <a:pt x="33" y="7"/>
                    <a:pt x="45" y="3"/>
                  </a:cubicBezTo>
                  <a:cubicBezTo>
                    <a:pt x="50" y="2"/>
                    <a:pt x="53" y="1"/>
                    <a:pt x="54" y="0"/>
                  </a:cubicBezTo>
                  <a:cubicBezTo>
                    <a:pt x="55" y="0"/>
                    <a:pt x="55" y="0"/>
                    <a:pt x="55" y="0"/>
                  </a:cubicBezTo>
                  <a:cubicBezTo>
                    <a:pt x="93" y="0"/>
                    <a:pt x="93" y="0"/>
                    <a:pt x="93" y="0"/>
                  </a:cubicBezTo>
                  <a:cubicBezTo>
                    <a:pt x="93" y="0"/>
                    <a:pt x="93" y="0"/>
                    <a:pt x="93" y="0"/>
                  </a:cubicBezTo>
                  <a:cubicBezTo>
                    <a:pt x="95" y="1"/>
                    <a:pt x="98" y="2"/>
                    <a:pt x="103" y="3"/>
                  </a:cubicBezTo>
                  <a:cubicBezTo>
                    <a:pt x="115" y="7"/>
                    <a:pt x="133" y="12"/>
                    <a:pt x="134" y="13"/>
                  </a:cubicBezTo>
                  <a:cubicBezTo>
                    <a:pt x="134" y="13"/>
                    <a:pt x="141" y="26"/>
                    <a:pt x="145" y="34"/>
                  </a:cubicBezTo>
                  <a:cubicBezTo>
                    <a:pt x="148" y="41"/>
                    <a:pt x="147" y="49"/>
                    <a:pt x="141" y="54"/>
                  </a:cubicBezTo>
                  <a:close/>
                </a:path>
              </a:pathLst>
            </a:custGeom>
            <a:solidFill>
              <a:srgbClr val="45525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ïSḻíḋê"/>
            <p:cNvSpPr/>
            <p:nvPr/>
          </p:nvSpPr>
          <p:spPr bwMode="auto">
            <a:xfrm>
              <a:off x="7431222" y="4158770"/>
              <a:ext cx="534933" cy="800291"/>
            </a:xfrm>
            <a:custGeom>
              <a:avLst/>
              <a:gdLst>
                <a:gd name="T0" fmla="*/ 61 w 61"/>
                <a:gd name="T1" fmla="*/ 30 h 91"/>
                <a:gd name="T2" fmla="*/ 58 w 61"/>
                <a:gd name="T3" fmla="*/ 28 h 91"/>
                <a:gd name="T4" fmla="*/ 57 w 61"/>
                <a:gd name="T5" fmla="*/ 30 h 91"/>
                <a:gd name="T6" fmla="*/ 56 w 61"/>
                <a:gd name="T7" fmla="*/ 27 h 91"/>
                <a:gd name="T8" fmla="*/ 56 w 61"/>
                <a:gd name="T9" fmla="*/ 16 h 91"/>
                <a:gd name="T10" fmla="*/ 45 w 61"/>
                <a:gd name="T11" fmla="*/ 2 h 91"/>
                <a:gd name="T12" fmla="*/ 29 w 61"/>
                <a:gd name="T13" fmla="*/ 2 h 91"/>
                <a:gd name="T14" fmla="*/ 14 w 61"/>
                <a:gd name="T15" fmla="*/ 2 h 91"/>
                <a:gd name="T16" fmla="*/ 5 w 61"/>
                <a:gd name="T17" fmla="*/ 16 h 91"/>
                <a:gd name="T18" fmla="*/ 6 w 61"/>
                <a:gd name="T19" fmla="*/ 27 h 91"/>
                <a:gd name="T20" fmla="*/ 4 w 61"/>
                <a:gd name="T21" fmla="*/ 30 h 91"/>
                <a:gd name="T22" fmla="*/ 3 w 61"/>
                <a:gd name="T23" fmla="*/ 28 h 91"/>
                <a:gd name="T24" fmla="*/ 1 w 61"/>
                <a:gd name="T25" fmla="*/ 32 h 91"/>
                <a:gd name="T26" fmla="*/ 7 w 61"/>
                <a:gd name="T27" fmla="*/ 43 h 91"/>
                <a:gd name="T28" fmla="*/ 11 w 61"/>
                <a:gd name="T29" fmla="*/ 45 h 91"/>
                <a:gd name="T30" fmla="*/ 15 w 61"/>
                <a:gd name="T31" fmla="*/ 59 h 91"/>
                <a:gd name="T32" fmla="*/ 14 w 61"/>
                <a:gd name="T33" fmla="*/ 74 h 91"/>
                <a:gd name="T34" fmla="*/ 33 w 61"/>
                <a:gd name="T35" fmla="*/ 91 h 91"/>
                <a:gd name="T36" fmla="*/ 38 w 61"/>
                <a:gd name="T37" fmla="*/ 84 h 91"/>
                <a:gd name="T38" fmla="*/ 48 w 61"/>
                <a:gd name="T39" fmla="*/ 74 h 91"/>
                <a:gd name="T40" fmla="*/ 52 w 61"/>
                <a:gd name="T41" fmla="*/ 47 h 91"/>
                <a:gd name="T42" fmla="*/ 61 w 61"/>
                <a:gd name="T43" fmla="*/ 3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91">
                  <a:moveTo>
                    <a:pt x="61" y="30"/>
                  </a:moveTo>
                  <a:cubicBezTo>
                    <a:pt x="60" y="28"/>
                    <a:pt x="60" y="26"/>
                    <a:pt x="58" y="28"/>
                  </a:cubicBezTo>
                  <a:cubicBezTo>
                    <a:pt x="58" y="28"/>
                    <a:pt x="58" y="29"/>
                    <a:pt x="57" y="30"/>
                  </a:cubicBezTo>
                  <a:cubicBezTo>
                    <a:pt x="56" y="31"/>
                    <a:pt x="56" y="28"/>
                    <a:pt x="56" y="27"/>
                  </a:cubicBezTo>
                  <a:cubicBezTo>
                    <a:pt x="55" y="24"/>
                    <a:pt x="57" y="20"/>
                    <a:pt x="56" y="16"/>
                  </a:cubicBezTo>
                  <a:cubicBezTo>
                    <a:pt x="56" y="11"/>
                    <a:pt x="49" y="4"/>
                    <a:pt x="45" y="2"/>
                  </a:cubicBezTo>
                  <a:cubicBezTo>
                    <a:pt x="40" y="0"/>
                    <a:pt x="34" y="0"/>
                    <a:pt x="29" y="2"/>
                  </a:cubicBezTo>
                  <a:cubicBezTo>
                    <a:pt x="24" y="0"/>
                    <a:pt x="18" y="0"/>
                    <a:pt x="14" y="2"/>
                  </a:cubicBezTo>
                  <a:cubicBezTo>
                    <a:pt x="9" y="4"/>
                    <a:pt x="5" y="11"/>
                    <a:pt x="5" y="16"/>
                  </a:cubicBezTo>
                  <a:cubicBezTo>
                    <a:pt x="4" y="20"/>
                    <a:pt x="6" y="24"/>
                    <a:pt x="6" y="27"/>
                  </a:cubicBezTo>
                  <a:cubicBezTo>
                    <a:pt x="6" y="28"/>
                    <a:pt x="5" y="31"/>
                    <a:pt x="4" y="30"/>
                  </a:cubicBezTo>
                  <a:cubicBezTo>
                    <a:pt x="3" y="29"/>
                    <a:pt x="4" y="28"/>
                    <a:pt x="3" y="28"/>
                  </a:cubicBezTo>
                  <a:cubicBezTo>
                    <a:pt x="0" y="26"/>
                    <a:pt x="1" y="31"/>
                    <a:pt x="1" y="32"/>
                  </a:cubicBezTo>
                  <a:cubicBezTo>
                    <a:pt x="2" y="36"/>
                    <a:pt x="4" y="41"/>
                    <a:pt x="7" y="43"/>
                  </a:cubicBezTo>
                  <a:cubicBezTo>
                    <a:pt x="8" y="44"/>
                    <a:pt x="10" y="44"/>
                    <a:pt x="11" y="45"/>
                  </a:cubicBezTo>
                  <a:cubicBezTo>
                    <a:pt x="13" y="47"/>
                    <a:pt x="15" y="56"/>
                    <a:pt x="15" y="59"/>
                  </a:cubicBezTo>
                  <a:cubicBezTo>
                    <a:pt x="14" y="74"/>
                    <a:pt x="14" y="74"/>
                    <a:pt x="14" y="74"/>
                  </a:cubicBezTo>
                  <a:cubicBezTo>
                    <a:pt x="33" y="91"/>
                    <a:pt x="33" y="91"/>
                    <a:pt x="33" y="91"/>
                  </a:cubicBezTo>
                  <a:cubicBezTo>
                    <a:pt x="38" y="84"/>
                    <a:pt x="38" y="84"/>
                    <a:pt x="38" y="84"/>
                  </a:cubicBezTo>
                  <a:cubicBezTo>
                    <a:pt x="48" y="74"/>
                    <a:pt x="48" y="74"/>
                    <a:pt x="48" y="74"/>
                  </a:cubicBezTo>
                  <a:cubicBezTo>
                    <a:pt x="48" y="65"/>
                    <a:pt x="45" y="54"/>
                    <a:pt x="52" y="47"/>
                  </a:cubicBezTo>
                  <a:cubicBezTo>
                    <a:pt x="58" y="41"/>
                    <a:pt x="61" y="38"/>
                    <a:pt x="61" y="30"/>
                  </a:cubicBezTo>
                  <a:close/>
                </a:path>
              </a:pathLst>
            </a:custGeom>
            <a:solidFill>
              <a:srgbClr val="F9CFB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í$ḻíḓè"/>
            <p:cNvSpPr/>
            <p:nvPr/>
          </p:nvSpPr>
          <p:spPr bwMode="auto">
            <a:xfrm>
              <a:off x="7405950" y="3981864"/>
              <a:ext cx="602326" cy="678142"/>
            </a:xfrm>
            <a:custGeom>
              <a:avLst/>
              <a:gdLst>
                <a:gd name="T0" fmla="*/ 4 w 69"/>
                <a:gd name="T1" fmla="*/ 44 h 77"/>
                <a:gd name="T2" fmla="*/ 5 w 69"/>
                <a:gd name="T3" fmla="*/ 50 h 77"/>
                <a:gd name="T4" fmla="*/ 15 w 69"/>
                <a:gd name="T5" fmla="*/ 66 h 77"/>
                <a:gd name="T6" fmla="*/ 19 w 69"/>
                <a:gd name="T7" fmla="*/ 75 h 77"/>
                <a:gd name="T8" fmla="*/ 24 w 69"/>
                <a:gd name="T9" fmla="*/ 75 h 77"/>
                <a:gd name="T10" fmla="*/ 36 w 69"/>
                <a:gd name="T11" fmla="*/ 76 h 77"/>
                <a:gd name="T12" fmla="*/ 40 w 69"/>
                <a:gd name="T13" fmla="*/ 74 h 77"/>
                <a:gd name="T14" fmla="*/ 46 w 69"/>
                <a:gd name="T15" fmla="*/ 75 h 77"/>
                <a:gd name="T16" fmla="*/ 49 w 69"/>
                <a:gd name="T17" fmla="*/ 74 h 77"/>
                <a:gd name="T18" fmla="*/ 61 w 69"/>
                <a:gd name="T19" fmla="*/ 57 h 77"/>
                <a:gd name="T20" fmla="*/ 66 w 69"/>
                <a:gd name="T21" fmla="*/ 48 h 77"/>
                <a:gd name="T22" fmla="*/ 67 w 69"/>
                <a:gd name="T23" fmla="*/ 37 h 77"/>
                <a:gd name="T24" fmla="*/ 47 w 69"/>
                <a:gd name="T25" fmla="*/ 2 h 77"/>
                <a:gd name="T26" fmla="*/ 18 w 69"/>
                <a:gd name="T27" fmla="*/ 3 h 77"/>
                <a:gd name="T28" fmla="*/ 3 w 69"/>
                <a:gd name="T29" fmla="*/ 21 h 77"/>
                <a:gd name="T30" fmla="*/ 4 w 69"/>
                <a:gd name="T31" fmla="*/ 4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77">
                  <a:moveTo>
                    <a:pt x="4" y="44"/>
                  </a:moveTo>
                  <a:cubicBezTo>
                    <a:pt x="5" y="46"/>
                    <a:pt x="5" y="48"/>
                    <a:pt x="5" y="50"/>
                  </a:cubicBezTo>
                  <a:cubicBezTo>
                    <a:pt x="6" y="57"/>
                    <a:pt x="12" y="60"/>
                    <a:pt x="15" y="66"/>
                  </a:cubicBezTo>
                  <a:cubicBezTo>
                    <a:pt x="16" y="69"/>
                    <a:pt x="19" y="72"/>
                    <a:pt x="19" y="75"/>
                  </a:cubicBezTo>
                  <a:cubicBezTo>
                    <a:pt x="24" y="73"/>
                    <a:pt x="21" y="72"/>
                    <a:pt x="24" y="75"/>
                  </a:cubicBezTo>
                  <a:cubicBezTo>
                    <a:pt x="27" y="77"/>
                    <a:pt x="34" y="77"/>
                    <a:pt x="36" y="76"/>
                  </a:cubicBezTo>
                  <a:cubicBezTo>
                    <a:pt x="38" y="76"/>
                    <a:pt x="39" y="74"/>
                    <a:pt x="40" y="74"/>
                  </a:cubicBezTo>
                  <a:cubicBezTo>
                    <a:pt x="42" y="73"/>
                    <a:pt x="44" y="75"/>
                    <a:pt x="46" y="75"/>
                  </a:cubicBezTo>
                  <a:cubicBezTo>
                    <a:pt x="46" y="75"/>
                    <a:pt x="50" y="74"/>
                    <a:pt x="49" y="74"/>
                  </a:cubicBezTo>
                  <a:cubicBezTo>
                    <a:pt x="54" y="72"/>
                    <a:pt x="59" y="63"/>
                    <a:pt x="61" y="57"/>
                  </a:cubicBezTo>
                  <a:cubicBezTo>
                    <a:pt x="62" y="54"/>
                    <a:pt x="64" y="51"/>
                    <a:pt x="66" y="48"/>
                  </a:cubicBezTo>
                  <a:cubicBezTo>
                    <a:pt x="67" y="45"/>
                    <a:pt x="67" y="40"/>
                    <a:pt x="67" y="37"/>
                  </a:cubicBezTo>
                  <a:cubicBezTo>
                    <a:pt x="69" y="21"/>
                    <a:pt x="68" y="5"/>
                    <a:pt x="47" y="2"/>
                  </a:cubicBezTo>
                  <a:cubicBezTo>
                    <a:pt x="37" y="0"/>
                    <a:pt x="27" y="0"/>
                    <a:pt x="18" y="3"/>
                  </a:cubicBezTo>
                  <a:cubicBezTo>
                    <a:pt x="10" y="6"/>
                    <a:pt x="5" y="14"/>
                    <a:pt x="3" y="21"/>
                  </a:cubicBezTo>
                  <a:cubicBezTo>
                    <a:pt x="0" y="29"/>
                    <a:pt x="3" y="37"/>
                    <a:pt x="4" y="44"/>
                  </a:cubicBezTo>
                  <a:close/>
                </a:path>
              </a:pathLst>
            </a:custGeom>
            <a:solidFill>
              <a:srgbClr val="3D3B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iṣḻîde"/>
            <p:cNvSpPr/>
            <p:nvPr/>
          </p:nvSpPr>
          <p:spPr bwMode="auto">
            <a:xfrm>
              <a:off x="7519677" y="4765306"/>
              <a:ext cx="366450" cy="307481"/>
            </a:xfrm>
            <a:custGeom>
              <a:avLst/>
              <a:gdLst>
                <a:gd name="T0" fmla="*/ 38 w 42"/>
                <a:gd name="T1" fmla="*/ 0 h 35"/>
                <a:gd name="T2" fmla="*/ 26 w 42"/>
                <a:gd name="T3" fmla="*/ 2 h 35"/>
                <a:gd name="T4" fmla="*/ 15 w 42"/>
                <a:gd name="T5" fmla="*/ 2 h 35"/>
                <a:gd name="T6" fmla="*/ 4 w 42"/>
                <a:gd name="T7" fmla="*/ 0 h 35"/>
                <a:gd name="T8" fmla="*/ 0 w 42"/>
                <a:gd name="T9" fmla="*/ 11 h 35"/>
                <a:gd name="T10" fmla="*/ 7 w 42"/>
                <a:gd name="T11" fmla="*/ 35 h 35"/>
                <a:gd name="T12" fmla="*/ 35 w 42"/>
                <a:gd name="T13" fmla="*/ 35 h 35"/>
                <a:gd name="T14" fmla="*/ 42 w 42"/>
                <a:gd name="T15" fmla="*/ 11 h 35"/>
                <a:gd name="T16" fmla="*/ 38 w 42"/>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5">
                  <a:moveTo>
                    <a:pt x="38" y="0"/>
                  </a:moveTo>
                  <a:cubicBezTo>
                    <a:pt x="26" y="2"/>
                    <a:pt x="26" y="2"/>
                    <a:pt x="26" y="2"/>
                  </a:cubicBezTo>
                  <a:cubicBezTo>
                    <a:pt x="23" y="3"/>
                    <a:pt x="19" y="3"/>
                    <a:pt x="15" y="2"/>
                  </a:cubicBezTo>
                  <a:cubicBezTo>
                    <a:pt x="4" y="0"/>
                    <a:pt x="4" y="0"/>
                    <a:pt x="4" y="0"/>
                  </a:cubicBezTo>
                  <a:cubicBezTo>
                    <a:pt x="0" y="11"/>
                    <a:pt x="0" y="11"/>
                    <a:pt x="0" y="11"/>
                  </a:cubicBezTo>
                  <a:cubicBezTo>
                    <a:pt x="7" y="35"/>
                    <a:pt x="7" y="35"/>
                    <a:pt x="7" y="35"/>
                  </a:cubicBezTo>
                  <a:cubicBezTo>
                    <a:pt x="35" y="35"/>
                    <a:pt x="35" y="35"/>
                    <a:pt x="35" y="35"/>
                  </a:cubicBezTo>
                  <a:cubicBezTo>
                    <a:pt x="42" y="11"/>
                    <a:pt x="42" y="11"/>
                    <a:pt x="42" y="11"/>
                  </a:cubicBezTo>
                  <a:lnTo>
                    <a:pt x="38" y="0"/>
                  </a:lnTo>
                  <a:close/>
                </a:path>
              </a:pathLst>
            </a:custGeom>
            <a:solidFill>
              <a:srgbClr val="E4F4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iṩ1ïdè"/>
            <p:cNvSpPr/>
            <p:nvPr/>
          </p:nvSpPr>
          <p:spPr bwMode="auto">
            <a:xfrm>
              <a:off x="7052137" y="4841123"/>
              <a:ext cx="1301527" cy="678142"/>
            </a:xfrm>
            <a:custGeom>
              <a:avLst/>
              <a:gdLst>
                <a:gd name="T0" fmla="*/ 142 w 148"/>
                <a:gd name="T1" fmla="*/ 54 h 77"/>
                <a:gd name="T2" fmla="*/ 104 w 148"/>
                <a:gd name="T3" fmla="*/ 72 h 77"/>
                <a:gd name="T4" fmla="*/ 81 w 148"/>
                <a:gd name="T5" fmla="*/ 76 h 77"/>
                <a:gd name="T6" fmla="*/ 68 w 148"/>
                <a:gd name="T7" fmla="*/ 76 h 77"/>
                <a:gd name="T8" fmla="*/ 7 w 148"/>
                <a:gd name="T9" fmla="*/ 54 h 77"/>
                <a:gd name="T10" fmla="*/ 3 w 148"/>
                <a:gd name="T11" fmla="*/ 34 h 77"/>
                <a:gd name="T12" fmla="*/ 14 w 148"/>
                <a:gd name="T13" fmla="*/ 12 h 77"/>
                <a:gd name="T14" fmla="*/ 45 w 148"/>
                <a:gd name="T15" fmla="*/ 3 h 77"/>
                <a:gd name="T16" fmla="*/ 55 w 148"/>
                <a:gd name="T17" fmla="*/ 0 h 77"/>
                <a:gd name="T18" fmla="*/ 55 w 148"/>
                <a:gd name="T19" fmla="*/ 0 h 77"/>
                <a:gd name="T20" fmla="*/ 93 w 148"/>
                <a:gd name="T21" fmla="*/ 0 h 77"/>
                <a:gd name="T22" fmla="*/ 93 w 148"/>
                <a:gd name="T23" fmla="*/ 0 h 77"/>
                <a:gd name="T24" fmla="*/ 103 w 148"/>
                <a:gd name="T25" fmla="*/ 3 h 77"/>
                <a:gd name="T26" fmla="*/ 134 w 148"/>
                <a:gd name="T27" fmla="*/ 12 h 77"/>
                <a:gd name="T28" fmla="*/ 145 w 148"/>
                <a:gd name="T29" fmla="*/ 34 h 77"/>
                <a:gd name="T30" fmla="*/ 142 w 148"/>
                <a:gd name="T31" fmla="*/ 5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 h="77">
                  <a:moveTo>
                    <a:pt x="142" y="54"/>
                  </a:moveTo>
                  <a:cubicBezTo>
                    <a:pt x="133" y="62"/>
                    <a:pt x="118" y="68"/>
                    <a:pt x="104" y="72"/>
                  </a:cubicBezTo>
                  <a:cubicBezTo>
                    <a:pt x="95" y="74"/>
                    <a:pt x="87" y="75"/>
                    <a:pt x="81" y="76"/>
                  </a:cubicBezTo>
                  <a:cubicBezTo>
                    <a:pt x="76" y="77"/>
                    <a:pt x="72" y="77"/>
                    <a:pt x="68" y="76"/>
                  </a:cubicBezTo>
                  <a:cubicBezTo>
                    <a:pt x="53" y="74"/>
                    <a:pt x="20" y="68"/>
                    <a:pt x="7" y="54"/>
                  </a:cubicBezTo>
                  <a:cubicBezTo>
                    <a:pt x="1" y="49"/>
                    <a:pt x="0" y="40"/>
                    <a:pt x="3" y="34"/>
                  </a:cubicBezTo>
                  <a:cubicBezTo>
                    <a:pt x="7" y="26"/>
                    <a:pt x="14" y="13"/>
                    <a:pt x="14" y="12"/>
                  </a:cubicBezTo>
                  <a:cubicBezTo>
                    <a:pt x="15" y="12"/>
                    <a:pt x="33" y="6"/>
                    <a:pt x="45" y="3"/>
                  </a:cubicBezTo>
                  <a:cubicBezTo>
                    <a:pt x="50" y="1"/>
                    <a:pt x="53" y="0"/>
                    <a:pt x="55" y="0"/>
                  </a:cubicBezTo>
                  <a:cubicBezTo>
                    <a:pt x="55" y="0"/>
                    <a:pt x="55" y="0"/>
                    <a:pt x="55" y="0"/>
                  </a:cubicBezTo>
                  <a:cubicBezTo>
                    <a:pt x="93" y="0"/>
                    <a:pt x="93" y="0"/>
                    <a:pt x="93" y="0"/>
                  </a:cubicBezTo>
                  <a:cubicBezTo>
                    <a:pt x="93" y="0"/>
                    <a:pt x="93" y="0"/>
                    <a:pt x="93" y="0"/>
                  </a:cubicBezTo>
                  <a:cubicBezTo>
                    <a:pt x="95" y="0"/>
                    <a:pt x="98" y="1"/>
                    <a:pt x="103" y="3"/>
                  </a:cubicBezTo>
                  <a:cubicBezTo>
                    <a:pt x="115" y="6"/>
                    <a:pt x="134" y="12"/>
                    <a:pt x="134" y="12"/>
                  </a:cubicBezTo>
                  <a:cubicBezTo>
                    <a:pt x="135" y="13"/>
                    <a:pt x="141" y="26"/>
                    <a:pt x="145" y="34"/>
                  </a:cubicBezTo>
                  <a:cubicBezTo>
                    <a:pt x="148" y="40"/>
                    <a:pt x="147" y="49"/>
                    <a:pt x="142" y="54"/>
                  </a:cubicBezTo>
                  <a:close/>
                </a:path>
              </a:pathLst>
            </a:custGeom>
            <a:solidFill>
              <a:srgbClr val="45525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îṧḻïḍè"/>
            <p:cNvSpPr/>
            <p:nvPr/>
          </p:nvSpPr>
          <p:spPr bwMode="auto">
            <a:xfrm>
              <a:off x="4373268" y="4141922"/>
              <a:ext cx="539143" cy="796080"/>
            </a:xfrm>
            <a:custGeom>
              <a:avLst/>
              <a:gdLst>
                <a:gd name="T0" fmla="*/ 61 w 61"/>
                <a:gd name="T1" fmla="*/ 29 h 91"/>
                <a:gd name="T2" fmla="*/ 58 w 61"/>
                <a:gd name="T3" fmla="*/ 27 h 91"/>
                <a:gd name="T4" fmla="*/ 57 w 61"/>
                <a:gd name="T5" fmla="*/ 30 h 91"/>
                <a:gd name="T6" fmla="*/ 56 w 61"/>
                <a:gd name="T7" fmla="*/ 27 h 91"/>
                <a:gd name="T8" fmla="*/ 56 w 61"/>
                <a:gd name="T9" fmla="*/ 16 h 91"/>
                <a:gd name="T10" fmla="*/ 45 w 61"/>
                <a:gd name="T11" fmla="*/ 2 h 91"/>
                <a:gd name="T12" fmla="*/ 29 w 61"/>
                <a:gd name="T13" fmla="*/ 2 h 91"/>
                <a:gd name="T14" fmla="*/ 14 w 61"/>
                <a:gd name="T15" fmla="*/ 2 h 91"/>
                <a:gd name="T16" fmla="*/ 5 w 61"/>
                <a:gd name="T17" fmla="*/ 16 h 91"/>
                <a:gd name="T18" fmla="*/ 6 w 61"/>
                <a:gd name="T19" fmla="*/ 27 h 91"/>
                <a:gd name="T20" fmla="*/ 4 w 61"/>
                <a:gd name="T21" fmla="*/ 30 h 91"/>
                <a:gd name="T22" fmla="*/ 3 w 61"/>
                <a:gd name="T23" fmla="*/ 27 h 91"/>
                <a:gd name="T24" fmla="*/ 1 w 61"/>
                <a:gd name="T25" fmla="*/ 32 h 91"/>
                <a:gd name="T26" fmla="*/ 7 w 61"/>
                <a:gd name="T27" fmla="*/ 43 h 91"/>
                <a:gd name="T28" fmla="*/ 11 w 61"/>
                <a:gd name="T29" fmla="*/ 45 h 91"/>
                <a:gd name="T30" fmla="*/ 15 w 61"/>
                <a:gd name="T31" fmla="*/ 59 h 91"/>
                <a:gd name="T32" fmla="*/ 14 w 61"/>
                <a:gd name="T33" fmla="*/ 74 h 91"/>
                <a:gd name="T34" fmla="*/ 33 w 61"/>
                <a:gd name="T35" fmla="*/ 91 h 91"/>
                <a:gd name="T36" fmla="*/ 38 w 61"/>
                <a:gd name="T37" fmla="*/ 84 h 91"/>
                <a:gd name="T38" fmla="*/ 48 w 61"/>
                <a:gd name="T39" fmla="*/ 74 h 91"/>
                <a:gd name="T40" fmla="*/ 52 w 61"/>
                <a:gd name="T41" fmla="*/ 46 h 91"/>
                <a:gd name="T42" fmla="*/ 61 w 61"/>
                <a:gd name="T43" fmla="*/ 2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91">
                  <a:moveTo>
                    <a:pt x="61" y="29"/>
                  </a:moveTo>
                  <a:cubicBezTo>
                    <a:pt x="61" y="28"/>
                    <a:pt x="60" y="26"/>
                    <a:pt x="58" y="27"/>
                  </a:cubicBezTo>
                  <a:cubicBezTo>
                    <a:pt x="58" y="28"/>
                    <a:pt x="58" y="29"/>
                    <a:pt x="57" y="30"/>
                  </a:cubicBezTo>
                  <a:cubicBezTo>
                    <a:pt x="56" y="31"/>
                    <a:pt x="56" y="28"/>
                    <a:pt x="56" y="27"/>
                  </a:cubicBezTo>
                  <a:cubicBezTo>
                    <a:pt x="55" y="23"/>
                    <a:pt x="57" y="20"/>
                    <a:pt x="56" y="16"/>
                  </a:cubicBezTo>
                  <a:cubicBezTo>
                    <a:pt x="56" y="11"/>
                    <a:pt x="49" y="4"/>
                    <a:pt x="45" y="2"/>
                  </a:cubicBezTo>
                  <a:cubicBezTo>
                    <a:pt x="40" y="0"/>
                    <a:pt x="34" y="0"/>
                    <a:pt x="29" y="2"/>
                  </a:cubicBezTo>
                  <a:cubicBezTo>
                    <a:pt x="24" y="0"/>
                    <a:pt x="18" y="0"/>
                    <a:pt x="14" y="2"/>
                  </a:cubicBezTo>
                  <a:cubicBezTo>
                    <a:pt x="9" y="4"/>
                    <a:pt x="5" y="11"/>
                    <a:pt x="5" y="16"/>
                  </a:cubicBezTo>
                  <a:cubicBezTo>
                    <a:pt x="4" y="20"/>
                    <a:pt x="6" y="23"/>
                    <a:pt x="6" y="27"/>
                  </a:cubicBezTo>
                  <a:cubicBezTo>
                    <a:pt x="6" y="28"/>
                    <a:pt x="5" y="31"/>
                    <a:pt x="4" y="30"/>
                  </a:cubicBezTo>
                  <a:cubicBezTo>
                    <a:pt x="3" y="29"/>
                    <a:pt x="4" y="28"/>
                    <a:pt x="3" y="27"/>
                  </a:cubicBezTo>
                  <a:cubicBezTo>
                    <a:pt x="0" y="25"/>
                    <a:pt x="1" y="31"/>
                    <a:pt x="1" y="32"/>
                  </a:cubicBezTo>
                  <a:cubicBezTo>
                    <a:pt x="2" y="36"/>
                    <a:pt x="4" y="41"/>
                    <a:pt x="7" y="43"/>
                  </a:cubicBezTo>
                  <a:cubicBezTo>
                    <a:pt x="8" y="44"/>
                    <a:pt x="10" y="44"/>
                    <a:pt x="11" y="45"/>
                  </a:cubicBezTo>
                  <a:cubicBezTo>
                    <a:pt x="13" y="47"/>
                    <a:pt x="15" y="56"/>
                    <a:pt x="15" y="59"/>
                  </a:cubicBezTo>
                  <a:cubicBezTo>
                    <a:pt x="14" y="74"/>
                    <a:pt x="14" y="74"/>
                    <a:pt x="14" y="74"/>
                  </a:cubicBezTo>
                  <a:cubicBezTo>
                    <a:pt x="33" y="91"/>
                    <a:pt x="33" y="91"/>
                    <a:pt x="33" y="91"/>
                  </a:cubicBezTo>
                  <a:cubicBezTo>
                    <a:pt x="38" y="84"/>
                    <a:pt x="38" y="84"/>
                    <a:pt x="38" y="84"/>
                  </a:cubicBezTo>
                  <a:cubicBezTo>
                    <a:pt x="48" y="74"/>
                    <a:pt x="48" y="74"/>
                    <a:pt x="48" y="74"/>
                  </a:cubicBezTo>
                  <a:cubicBezTo>
                    <a:pt x="48" y="65"/>
                    <a:pt x="45" y="54"/>
                    <a:pt x="52" y="46"/>
                  </a:cubicBezTo>
                  <a:cubicBezTo>
                    <a:pt x="58" y="41"/>
                    <a:pt x="61" y="38"/>
                    <a:pt x="61" y="29"/>
                  </a:cubicBezTo>
                  <a:close/>
                </a:path>
              </a:pathLst>
            </a:custGeom>
            <a:solidFill>
              <a:srgbClr val="F9CFB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iṧḷiḋé"/>
            <p:cNvSpPr/>
            <p:nvPr/>
          </p:nvSpPr>
          <p:spPr bwMode="auto">
            <a:xfrm>
              <a:off x="4347996" y="3956591"/>
              <a:ext cx="606536" cy="686567"/>
            </a:xfrm>
            <a:custGeom>
              <a:avLst/>
              <a:gdLst>
                <a:gd name="T0" fmla="*/ 4 w 69"/>
                <a:gd name="T1" fmla="*/ 45 h 78"/>
                <a:gd name="T2" fmla="*/ 5 w 69"/>
                <a:gd name="T3" fmla="*/ 51 h 78"/>
                <a:gd name="T4" fmla="*/ 15 w 69"/>
                <a:gd name="T5" fmla="*/ 67 h 78"/>
                <a:gd name="T6" fmla="*/ 19 w 69"/>
                <a:gd name="T7" fmla="*/ 76 h 78"/>
                <a:gd name="T8" fmla="*/ 24 w 69"/>
                <a:gd name="T9" fmla="*/ 76 h 78"/>
                <a:gd name="T10" fmla="*/ 36 w 69"/>
                <a:gd name="T11" fmla="*/ 77 h 78"/>
                <a:gd name="T12" fmla="*/ 40 w 69"/>
                <a:gd name="T13" fmla="*/ 75 h 78"/>
                <a:gd name="T14" fmla="*/ 46 w 69"/>
                <a:gd name="T15" fmla="*/ 76 h 78"/>
                <a:gd name="T16" fmla="*/ 49 w 69"/>
                <a:gd name="T17" fmla="*/ 75 h 78"/>
                <a:gd name="T18" fmla="*/ 61 w 69"/>
                <a:gd name="T19" fmla="*/ 58 h 78"/>
                <a:gd name="T20" fmla="*/ 66 w 69"/>
                <a:gd name="T21" fmla="*/ 49 h 78"/>
                <a:gd name="T22" fmla="*/ 67 w 69"/>
                <a:gd name="T23" fmla="*/ 38 h 78"/>
                <a:gd name="T24" fmla="*/ 47 w 69"/>
                <a:gd name="T25" fmla="*/ 3 h 78"/>
                <a:gd name="T26" fmla="*/ 18 w 69"/>
                <a:gd name="T27" fmla="*/ 4 h 78"/>
                <a:gd name="T28" fmla="*/ 3 w 69"/>
                <a:gd name="T29" fmla="*/ 22 h 78"/>
                <a:gd name="T30" fmla="*/ 4 w 69"/>
                <a:gd name="T31" fmla="*/ 4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78">
                  <a:moveTo>
                    <a:pt x="4" y="45"/>
                  </a:moveTo>
                  <a:cubicBezTo>
                    <a:pt x="5" y="47"/>
                    <a:pt x="5" y="49"/>
                    <a:pt x="5" y="51"/>
                  </a:cubicBezTo>
                  <a:cubicBezTo>
                    <a:pt x="6" y="58"/>
                    <a:pt x="12" y="61"/>
                    <a:pt x="15" y="67"/>
                  </a:cubicBezTo>
                  <a:cubicBezTo>
                    <a:pt x="16" y="70"/>
                    <a:pt x="19" y="73"/>
                    <a:pt x="19" y="76"/>
                  </a:cubicBezTo>
                  <a:cubicBezTo>
                    <a:pt x="24" y="74"/>
                    <a:pt x="21" y="73"/>
                    <a:pt x="24" y="76"/>
                  </a:cubicBezTo>
                  <a:cubicBezTo>
                    <a:pt x="27" y="78"/>
                    <a:pt x="34" y="78"/>
                    <a:pt x="36" y="77"/>
                  </a:cubicBezTo>
                  <a:cubicBezTo>
                    <a:pt x="38" y="77"/>
                    <a:pt x="39" y="75"/>
                    <a:pt x="40" y="75"/>
                  </a:cubicBezTo>
                  <a:cubicBezTo>
                    <a:pt x="42" y="74"/>
                    <a:pt x="44" y="76"/>
                    <a:pt x="46" y="76"/>
                  </a:cubicBezTo>
                  <a:cubicBezTo>
                    <a:pt x="46" y="76"/>
                    <a:pt x="50" y="75"/>
                    <a:pt x="49" y="75"/>
                  </a:cubicBezTo>
                  <a:cubicBezTo>
                    <a:pt x="55" y="73"/>
                    <a:pt x="59" y="63"/>
                    <a:pt x="61" y="58"/>
                  </a:cubicBezTo>
                  <a:cubicBezTo>
                    <a:pt x="62" y="55"/>
                    <a:pt x="64" y="52"/>
                    <a:pt x="66" y="49"/>
                  </a:cubicBezTo>
                  <a:cubicBezTo>
                    <a:pt x="67" y="45"/>
                    <a:pt x="67" y="41"/>
                    <a:pt x="67" y="38"/>
                  </a:cubicBezTo>
                  <a:cubicBezTo>
                    <a:pt x="69" y="22"/>
                    <a:pt x="68" y="6"/>
                    <a:pt x="47" y="3"/>
                  </a:cubicBezTo>
                  <a:cubicBezTo>
                    <a:pt x="38" y="1"/>
                    <a:pt x="27" y="0"/>
                    <a:pt x="18" y="4"/>
                  </a:cubicBezTo>
                  <a:cubicBezTo>
                    <a:pt x="10" y="7"/>
                    <a:pt x="5" y="15"/>
                    <a:pt x="3" y="22"/>
                  </a:cubicBezTo>
                  <a:cubicBezTo>
                    <a:pt x="0" y="30"/>
                    <a:pt x="3" y="38"/>
                    <a:pt x="4" y="45"/>
                  </a:cubicBezTo>
                  <a:close/>
                </a:path>
              </a:pathLst>
            </a:custGeom>
            <a:solidFill>
              <a:srgbClr val="3D3B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îṣ1íḑe"/>
            <p:cNvSpPr/>
            <p:nvPr/>
          </p:nvSpPr>
          <p:spPr bwMode="auto">
            <a:xfrm>
              <a:off x="4461723" y="4748458"/>
              <a:ext cx="370661" cy="303268"/>
            </a:xfrm>
            <a:custGeom>
              <a:avLst/>
              <a:gdLst>
                <a:gd name="T0" fmla="*/ 38 w 42"/>
                <a:gd name="T1" fmla="*/ 0 h 35"/>
                <a:gd name="T2" fmla="*/ 26 w 42"/>
                <a:gd name="T3" fmla="*/ 2 h 35"/>
                <a:gd name="T4" fmla="*/ 15 w 42"/>
                <a:gd name="T5" fmla="*/ 2 h 35"/>
                <a:gd name="T6" fmla="*/ 4 w 42"/>
                <a:gd name="T7" fmla="*/ 0 h 35"/>
                <a:gd name="T8" fmla="*/ 0 w 42"/>
                <a:gd name="T9" fmla="*/ 11 h 35"/>
                <a:gd name="T10" fmla="*/ 8 w 42"/>
                <a:gd name="T11" fmla="*/ 35 h 35"/>
                <a:gd name="T12" fmla="*/ 35 w 42"/>
                <a:gd name="T13" fmla="*/ 35 h 35"/>
                <a:gd name="T14" fmla="*/ 42 w 42"/>
                <a:gd name="T15" fmla="*/ 11 h 35"/>
                <a:gd name="T16" fmla="*/ 38 w 42"/>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5">
                  <a:moveTo>
                    <a:pt x="38" y="0"/>
                  </a:moveTo>
                  <a:cubicBezTo>
                    <a:pt x="26" y="2"/>
                    <a:pt x="26" y="2"/>
                    <a:pt x="26" y="2"/>
                  </a:cubicBezTo>
                  <a:cubicBezTo>
                    <a:pt x="23" y="3"/>
                    <a:pt x="19" y="3"/>
                    <a:pt x="15" y="2"/>
                  </a:cubicBezTo>
                  <a:cubicBezTo>
                    <a:pt x="4" y="0"/>
                    <a:pt x="4" y="0"/>
                    <a:pt x="4" y="0"/>
                  </a:cubicBezTo>
                  <a:cubicBezTo>
                    <a:pt x="0" y="11"/>
                    <a:pt x="0" y="11"/>
                    <a:pt x="0" y="11"/>
                  </a:cubicBezTo>
                  <a:cubicBezTo>
                    <a:pt x="8" y="35"/>
                    <a:pt x="8" y="35"/>
                    <a:pt x="8" y="35"/>
                  </a:cubicBezTo>
                  <a:cubicBezTo>
                    <a:pt x="35" y="35"/>
                    <a:pt x="35" y="35"/>
                    <a:pt x="35" y="35"/>
                  </a:cubicBezTo>
                  <a:cubicBezTo>
                    <a:pt x="42" y="11"/>
                    <a:pt x="42" y="11"/>
                    <a:pt x="42" y="11"/>
                  </a:cubicBezTo>
                  <a:lnTo>
                    <a:pt x="38" y="0"/>
                  </a:lnTo>
                  <a:close/>
                </a:path>
              </a:pathLst>
            </a:custGeom>
            <a:solidFill>
              <a:srgbClr val="E4F4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íŝľïḓê"/>
            <p:cNvSpPr/>
            <p:nvPr/>
          </p:nvSpPr>
          <p:spPr bwMode="auto">
            <a:xfrm>
              <a:off x="3998396" y="4824275"/>
              <a:ext cx="1297314" cy="678142"/>
            </a:xfrm>
            <a:custGeom>
              <a:avLst/>
              <a:gdLst>
                <a:gd name="T0" fmla="*/ 142 w 148"/>
                <a:gd name="T1" fmla="*/ 54 h 77"/>
                <a:gd name="T2" fmla="*/ 104 w 148"/>
                <a:gd name="T3" fmla="*/ 71 h 77"/>
                <a:gd name="T4" fmla="*/ 81 w 148"/>
                <a:gd name="T5" fmla="*/ 76 h 77"/>
                <a:gd name="T6" fmla="*/ 68 w 148"/>
                <a:gd name="T7" fmla="*/ 76 h 77"/>
                <a:gd name="T8" fmla="*/ 7 w 148"/>
                <a:gd name="T9" fmla="*/ 54 h 77"/>
                <a:gd name="T10" fmla="*/ 3 w 148"/>
                <a:gd name="T11" fmla="*/ 34 h 77"/>
                <a:gd name="T12" fmla="*/ 14 w 148"/>
                <a:gd name="T13" fmla="*/ 12 h 77"/>
                <a:gd name="T14" fmla="*/ 45 w 148"/>
                <a:gd name="T15" fmla="*/ 3 h 77"/>
                <a:gd name="T16" fmla="*/ 55 w 148"/>
                <a:gd name="T17" fmla="*/ 0 h 77"/>
                <a:gd name="T18" fmla="*/ 55 w 148"/>
                <a:gd name="T19" fmla="*/ 0 h 77"/>
                <a:gd name="T20" fmla="*/ 93 w 148"/>
                <a:gd name="T21" fmla="*/ 0 h 77"/>
                <a:gd name="T22" fmla="*/ 94 w 148"/>
                <a:gd name="T23" fmla="*/ 0 h 77"/>
                <a:gd name="T24" fmla="*/ 103 w 148"/>
                <a:gd name="T25" fmla="*/ 3 h 77"/>
                <a:gd name="T26" fmla="*/ 134 w 148"/>
                <a:gd name="T27" fmla="*/ 12 h 77"/>
                <a:gd name="T28" fmla="*/ 145 w 148"/>
                <a:gd name="T29" fmla="*/ 34 h 77"/>
                <a:gd name="T30" fmla="*/ 142 w 148"/>
                <a:gd name="T31" fmla="*/ 5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 h="77">
                  <a:moveTo>
                    <a:pt x="142" y="54"/>
                  </a:moveTo>
                  <a:cubicBezTo>
                    <a:pt x="133" y="62"/>
                    <a:pt x="118" y="68"/>
                    <a:pt x="104" y="71"/>
                  </a:cubicBezTo>
                  <a:cubicBezTo>
                    <a:pt x="95" y="74"/>
                    <a:pt x="87" y="75"/>
                    <a:pt x="81" y="76"/>
                  </a:cubicBezTo>
                  <a:cubicBezTo>
                    <a:pt x="76" y="77"/>
                    <a:pt x="72" y="77"/>
                    <a:pt x="68" y="76"/>
                  </a:cubicBezTo>
                  <a:cubicBezTo>
                    <a:pt x="53" y="74"/>
                    <a:pt x="20" y="68"/>
                    <a:pt x="7" y="54"/>
                  </a:cubicBezTo>
                  <a:cubicBezTo>
                    <a:pt x="1" y="49"/>
                    <a:pt x="0" y="40"/>
                    <a:pt x="3" y="34"/>
                  </a:cubicBezTo>
                  <a:cubicBezTo>
                    <a:pt x="7" y="26"/>
                    <a:pt x="14" y="13"/>
                    <a:pt x="14" y="12"/>
                  </a:cubicBezTo>
                  <a:cubicBezTo>
                    <a:pt x="15" y="12"/>
                    <a:pt x="33" y="6"/>
                    <a:pt x="45" y="3"/>
                  </a:cubicBezTo>
                  <a:cubicBezTo>
                    <a:pt x="50" y="1"/>
                    <a:pt x="53" y="0"/>
                    <a:pt x="55" y="0"/>
                  </a:cubicBezTo>
                  <a:cubicBezTo>
                    <a:pt x="55" y="0"/>
                    <a:pt x="55" y="0"/>
                    <a:pt x="55" y="0"/>
                  </a:cubicBezTo>
                  <a:cubicBezTo>
                    <a:pt x="93" y="0"/>
                    <a:pt x="93" y="0"/>
                    <a:pt x="93" y="0"/>
                  </a:cubicBezTo>
                  <a:cubicBezTo>
                    <a:pt x="93" y="0"/>
                    <a:pt x="93" y="0"/>
                    <a:pt x="94" y="0"/>
                  </a:cubicBezTo>
                  <a:cubicBezTo>
                    <a:pt x="95" y="0"/>
                    <a:pt x="98" y="1"/>
                    <a:pt x="103" y="3"/>
                  </a:cubicBezTo>
                  <a:cubicBezTo>
                    <a:pt x="115" y="6"/>
                    <a:pt x="134" y="12"/>
                    <a:pt x="134" y="12"/>
                  </a:cubicBezTo>
                  <a:cubicBezTo>
                    <a:pt x="135" y="13"/>
                    <a:pt x="141" y="26"/>
                    <a:pt x="145" y="34"/>
                  </a:cubicBezTo>
                  <a:cubicBezTo>
                    <a:pt x="148" y="40"/>
                    <a:pt x="147" y="49"/>
                    <a:pt x="142" y="54"/>
                  </a:cubicBezTo>
                  <a:close/>
                </a:path>
              </a:pathLst>
            </a:custGeom>
            <a:solidFill>
              <a:srgbClr val="45525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iŝlïḍê"/>
            <p:cNvSpPr/>
            <p:nvPr/>
          </p:nvSpPr>
          <p:spPr bwMode="auto">
            <a:xfrm>
              <a:off x="6121274" y="4297766"/>
              <a:ext cx="598112" cy="897169"/>
            </a:xfrm>
            <a:custGeom>
              <a:avLst/>
              <a:gdLst>
                <a:gd name="T0" fmla="*/ 68 w 68"/>
                <a:gd name="T1" fmla="*/ 33 h 102"/>
                <a:gd name="T2" fmla="*/ 65 w 68"/>
                <a:gd name="T3" fmla="*/ 31 h 102"/>
                <a:gd name="T4" fmla="*/ 64 w 68"/>
                <a:gd name="T5" fmla="*/ 33 h 102"/>
                <a:gd name="T6" fmla="*/ 62 w 68"/>
                <a:gd name="T7" fmla="*/ 31 h 102"/>
                <a:gd name="T8" fmla="*/ 63 w 68"/>
                <a:gd name="T9" fmla="*/ 18 h 102"/>
                <a:gd name="T10" fmla="*/ 50 w 68"/>
                <a:gd name="T11" fmla="*/ 2 h 102"/>
                <a:gd name="T12" fmla="*/ 33 w 68"/>
                <a:gd name="T13" fmla="*/ 2 h 102"/>
                <a:gd name="T14" fmla="*/ 15 w 68"/>
                <a:gd name="T15" fmla="*/ 2 h 102"/>
                <a:gd name="T16" fmla="*/ 5 w 68"/>
                <a:gd name="T17" fmla="*/ 18 h 102"/>
                <a:gd name="T18" fmla="*/ 6 w 68"/>
                <a:gd name="T19" fmla="*/ 31 h 102"/>
                <a:gd name="T20" fmla="*/ 4 w 68"/>
                <a:gd name="T21" fmla="*/ 33 h 102"/>
                <a:gd name="T22" fmla="*/ 3 w 68"/>
                <a:gd name="T23" fmla="*/ 31 h 102"/>
                <a:gd name="T24" fmla="*/ 1 w 68"/>
                <a:gd name="T25" fmla="*/ 36 h 102"/>
                <a:gd name="T26" fmla="*/ 8 w 68"/>
                <a:gd name="T27" fmla="*/ 48 h 102"/>
                <a:gd name="T28" fmla="*/ 12 w 68"/>
                <a:gd name="T29" fmla="*/ 50 h 102"/>
                <a:gd name="T30" fmla="*/ 17 w 68"/>
                <a:gd name="T31" fmla="*/ 66 h 102"/>
                <a:gd name="T32" fmla="*/ 16 w 68"/>
                <a:gd name="T33" fmla="*/ 83 h 102"/>
                <a:gd name="T34" fmla="*/ 37 w 68"/>
                <a:gd name="T35" fmla="*/ 102 h 102"/>
                <a:gd name="T36" fmla="*/ 43 w 68"/>
                <a:gd name="T37" fmla="*/ 95 h 102"/>
                <a:gd name="T38" fmla="*/ 54 w 68"/>
                <a:gd name="T39" fmla="*/ 83 h 102"/>
                <a:gd name="T40" fmla="*/ 58 w 68"/>
                <a:gd name="T41" fmla="*/ 52 h 102"/>
                <a:gd name="T42" fmla="*/ 68 w 68"/>
                <a:gd name="T43" fmla="*/ 3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02">
                  <a:moveTo>
                    <a:pt x="68" y="33"/>
                  </a:moveTo>
                  <a:cubicBezTo>
                    <a:pt x="68" y="32"/>
                    <a:pt x="67" y="30"/>
                    <a:pt x="65" y="31"/>
                  </a:cubicBezTo>
                  <a:cubicBezTo>
                    <a:pt x="65" y="31"/>
                    <a:pt x="65" y="33"/>
                    <a:pt x="64" y="33"/>
                  </a:cubicBezTo>
                  <a:cubicBezTo>
                    <a:pt x="63" y="34"/>
                    <a:pt x="62" y="32"/>
                    <a:pt x="62" y="31"/>
                  </a:cubicBezTo>
                  <a:cubicBezTo>
                    <a:pt x="62" y="26"/>
                    <a:pt x="64" y="22"/>
                    <a:pt x="63" y="18"/>
                  </a:cubicBezTo>
                  <a:cubicBezTo>
                    <a:pt x="63" y="12"/>
                    <a:pt x="55" y="5"/>
                    <a:pt x="50" y="2"/>
                  </a:cubicBezTo>
                  <a:cubicBezTo>
                    <a:pt x="45" y="0"/>
                    <a:pt x="38" y="1"/>
                    <a:pt x="33" y="2"/>
                  </a:cubicBezTo>
                  <a:cubicBezTo>
                    <a:pt x="27" y="1"/>
                    <a:pt x="21" y="0"/>
                    <a:pt x="15" y="2"/>
                  </a:cubicBezTo>
                  <a:cubicBezTo>
                    <a:pt x="10" y="5"/>
                    <a:pt x="6" y="12"/>
                    <a:pt x="5" y="18"/>
                  </a:cubicBezTo>
                  <a:cubicBezTo>
                    <a:pt x="5" y="22"/>
                    <a:pt x="7" y="26"/>
                    <a:pt x="6" y="31"/>
                  </a:cubicBezTo>
                  <a:cubicBezTo>
                    <a:pt x="6" y="32"/>
                    <a:pt x="6" y="34"/>
                    <a:pt x="4" y="33"/>
                  </a:cubicBezTo>
                  <a:cubicBezTo>
                    <a:pt x="4" y="33"/>
                    <a:pt x="4" y="31"/>
                    <a:pt x="3" y="31"/>
                  </a:cubicBezTo>
                  <a:cubicBezTo>
                    <a:pt x="0" y="29"/>
                    <a:pt x="1" y="35"/>
                    <a:pt x="1" y="36"/>
                  </a:cubicBezTo>
                  <a:cubicBezTo>
                    <a:pt x="2" y="40"/>
                    <a:pt x="4" y="46"/>
                    <a:pt x="8" y="48"/>
                  </a:cubicBezTo>
                  <a:cubicBezTo>
                    <a:pt x="9" y="49"/>
                    <a:pt x="12" y="50"/>
                    <a:pt x="12" y="50"/>
                  </a:cubicBezTo>
                  <a:cubicBezTo>
                    <a:pt x="14" y="52"/>
                    <a:pt x="17" y="63"/>
                    <a:pt x="17" y="66"/>
                  </a:cubicBezTo>
                  <a:cubicBezTo>
                    <a:pt x="16" y="83"/>
                    <a:pt x="16" y="83"/>
                    <a:pt x="16" y="83"/>
                  </a:cubicBezTo>
                  <a:cubicBezTo>
                    <a:pt x="37" y="102"/>
                    <a:pt x="37" y="102"/>
                    <a:pt x="37" y="102"/>
                  </a:cubicBezTo>
                  <a:cubicBezTo>
                    <a:pt x="43" y="95"/>
                    <a:pt x="43" y="95"/>
                    <a:pt x="43" y="95"/>
                  </a:cubicBezTo>
                  <a:cubicBezTo>
                    <a:pt x="54" y="83"/>
                    <a:pt x="54" y="83"/>
                    <a:pt x="54" y="83"/>
                  </a:cubicBezTo>
                  <a:cubicBezTo>
                    <a:pt x="54" y="73"/>
                    <a:pt x="50" y="60"/>
                    <a:pt x="58" y="52"/>
                  </a:cubicBezTo>
                  <a:cubicBezTo>
                    <a:pt x="65" y="46"/>
                    <a:pt x="68" y="43"/>
                    <a:pt x="68" y="33"/>
                  </a:cubicBezTo>
                  <a:close/>
                </a:path>
              </a:pathLst>
            </a:custGeom>
            <a:solidFill>
              <a:srgbClr val="F9CFB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îS1îḓè"/>
            <p:cNvSpPr/>
            <p:nvPr/>
          </p:nvSpPr>
          <p:spPr bwMode="auto">
            <a:xfrm>
              <a:off x="6096001" y="4095588"/>
              <a:ext cx="673929" cy="766594"/>
            </a:xfrm>
            <a:custGeom>
              <a:avLst/>
              <a:gdLst>
                <a:gd name="T0" fmla="*/ 4 w 77"/>
                <a:gd name="T1" fmla="*/ 50 h 87"/>
                <a:gd name="T2" fmla="*/ 6 w 77"/>
                <a:gd name="T3" fmla="*/ 57 h 87"/>
                <a:gd name="T4" fmla="*/ 16 w 77"/>
                <a:gd name="T5" fmla="*/ 75 h 87"/>
                <a:gd name="T6" fmla="*/ 21 w 77"/>
                <a:gd name="T7" fmla="*/ 84 h 87"/>
                <a:gd name="T8" fmla="*/ 27 w 77"/>
                <a:gd name="T9" fmla="*/ 85 h 87"/>
                <a:gd name="T10" fmla="*/ 40 w 77"/>
                <a:gd name="T11" fmla="*/ 86 h 87"/>
                <a:gd name="T12" fmla="*/ 45 w 77"/>
                <a:gd name="T13" fmla="*/ 83 h 87"/>
                <a:gd name="T14" fmla="*/ 51 w 77"/>
                <a:gd name="T15" fmla="*/ 85 h 87"/>
                <a:gd name="T16" fmla="*/ 55 w 77"/>
                <a:gd name="T17" fmla="*/ 84 h 87"/>
                <a:gd name="T18" fmla="*/ 68 w 77"/>
                <a:gd name="T19" fmla="*/ 65 h 87"/>
                <a:gd name="T20" fmla="*/ 73 w 77"/>
                <a:gd name="T21" fmla="*/ 54 h 87"/>
                <a:gd name="T22" fmla="*/ 75 w 77"/>
                <a:gd name="T23" fmla="*/ 42 h 87"/>
                <a:gd name="T24" fmla="*/ 52 w 77"/>
                <a:gd name="T25" fmla="*/ 2 h 87"/>
                <a:gd name="T26" fmla="*/ 19 w 77"/>
                <a:gd name="T27" fmla="*/ 4 h 87"/>
                <a:gd name="T28" fmla="*/ 2 w 77"/>
                <a:gd name="T29" fmla="*/ 25 h 87"/>
                <a:gd name="T30" fmla="*/ 4 w 77"/>
                <a:gd name="T31" fmla="*/ 5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87">
                  <a:moveTo>
                    <a:pt x="4" y="50"/>
                  </a:moveTo>
                  <a:cubicBezTo>
                    <a:pt x="5" y="52"/>
                    <a:pt x="5" y="54"/>
                    <a:pt x="6" y="57"/>
                  </a:cubicBezTo>
                  <a:cubicBezTo>
                    <a:pt x="7" y="64"/>
                    <a:pt x="13" y="68"/>
                    <a:pt x="16" y="75"/>
                  </a:cubicBezTo>
                  <a:cubicBezTo>
                    <a:pt x="17" y="78"/>
                    <a:pt x="21" y="81"/>
                    <a:pt x="21" y="84"/>
                  </a:cubicBezTo>
                  <a:cubicBezTo>
                    <a:pt x="26" y="83"/>
                    <a:pt x="23" y="82"/>
                    <a:pt x="27" y="85"/>
                  </a:cubicBezTo>
                  <a:cubicBezTo>
                    <a:pt x="29" y="87"/>
                    <a:pt x="37" y="87"/>
                    <a:pt x="40" y="86"/>
                  </a:cubicBezTo>
                  <a:cubicBezTo>
                    <a:pt x="42" y="86"/>
                    <a:pt x="43" y="83"/>
                    <a:pt x="45" y="83"/>
                  </a:cubicBezTo>
                  <a:cubicBezTo>
                    <a:pt x="47" y="83"/>
                    <a:pt x="49" y="85"/>
                    <a:pt x="51" y="85"/>
                  </a:cubicBezTo>
                  <a:cubicBezTo>
                    <a:pt x="51" y="85"/>
                    <a:pt x="56" y="84"/>
                    <a:pt x="55" y="84"/>
                  </a:cubicBezTo>
                  <a:cubicBezTo>
                    <a:pt x="61" y="81"/>
                    <a:pt x="66" y="71"/>
                    <a:pt x="68" y="65"/>
                  </a:cubicBezTo>
                  <a:cubicBezTo>
                    <a:pt x="69" y="61"/>
                    <a:pt x="72" y="58"/>
                    <a:pt x="73" y="54"/>
                  </a:cubicBezTo>
                  <a:cubicBezTo>
                    <a:pt x="75" y="50"/>
                    <a:pt x="74" y="46"/>
                    <a:pt x="75" y="42"/>
                  </a:cubicBezTo>
                  <a:cubicBezTo>
                    <a:pt x="77" y="24"/>
                    <a:pt x="75" y="6"/>
                    <a:pt x="52" y="2"/>
                  </a:cubicBezTo>
                  <a:cubicBezTo>
                    <a:pt x="42" y="1"/>
                    <a:pt x="29" y="0"/>
                    <a:pt x="19" y="4"/>
                  </a:cubicBezTo>
                  <a:cubicBezTo>
                    <a:pt x="11" y="7"/>
                    <a:pt x="5" y="16"/>
                    <a:pt x="2" y="25"/>
                  </a:cubicBezTo>
                  <a:cubicBezTo>
                    <a:pt x="0" y="33"/>
                    <a:pt x="3" y="43"/>
                    <a:pt x="4" y="50"/>
                  </a:cubicBezTo>
                  <a:close/>
                </a:path>
              </a:pathLst>
            </a:custGeom>
            <a:solidFill>
              <a:srgbClr val="62402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ïṥḻîḋê"/>
            <p:cNvSpPr/>
            <p:nvPr/>
          </p:nvSpPr>
          <p:spPr bwMode="auto">
            <a:xfrm>
              <a:off x="6226574" y="4975909"/>
              <a:ext cx="404358" cy="341178"/>
            </a:xfrm>
            <a:custGeom>
              <a:avLst/>
              <a:gdLst>
                <a:gd name="T0" fmla="*/ 42 w 46"/>
                <a:gd name="T1" fmla="*/ 0 h 39"/>
                <a:gd name="T2" fmla="*/ 29 w 46"/>
                <a:gd name="T3" fmla="*/ 3 h 39"/>
                <a:gd name="T4" fmla="*/ 16 w 46"/>
                <a:gd name="T5" fmla="*/ 3 h 39"/>
                <a:gd name="T6" fmla="*/ 4 w 46"/>
                <a:gd name="T7" fmla="*/ 0 h 39"/>
                <a:gd name="T8" fmla="*/ 0 w 46"/>
                <a:gd name="T9" fmla="*/ 13 h 39"/>
                <a:gd name="T10" fmla="*/ 8 w 46"/>
                <a:gd name="T11" fmla="*/ 39 h 39"/>
                <a:gd name="T12" fmla="*/ 38 w 46"/>
                <a:gd name="T13" fmla="*/ 39 h 39"/>
                <a:gd name="T14" fmla="*/ 46 w 46"/>
                <a:gd name="T15" fmla="*/ 13 h 39"/>
                <a:gd name="T16" fmla="*/ 42 w 46"/>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39">
                  <a:moveTo>
                    <a:pt x="42" y="0"/>
                  </a:moveTo>
                  <a:cubicBezTo>
                    <a:pt x="29" y="3"/>
                    <a:pt x="29" y="3"/>
                    <a:pt x="29" y="3"/>
                  </a:cubicBezTo>
                  <a:cubicBezTo>
                    <a:pt x="25" y="4"/>
                    <a:pt x="20" y="4"/>
                    <a:pt x="16" y="3"/>
                  </a:cubicBezTo>
                  <a:cubicBezTo>
                    <a:pt x="4" y="0"/>
                    <a:pt x="4" y="0"/>
                    <a:pt x="4" y="0"/>
                  </a:cubicBezTo>
                  <a:cubicBezTo>
                    <a:pt x="0" y="13"/>
                    <a:pt x="0" y="13"/>
                    <a:pt x="0" y="13"/>
                  </a:cubicBezTo>
                  <a:cubicBezTo>
                    <a:pt x="8" y="39"/>
                    <a:pt x="8" y="39"/>
                    <a:pt x="8" y="39"/>
                  </a:cubicBezTo>
                  <a:cubicBezTo>
                    <a:pt x="38" y="39"/>
                    <a:pt x="38" y="39"/>
                    <a:pt x="38" y="39"/>
                  </a:cubicBezTo>
                  <a:cubicBezTo>
                    <a:pt x="46" y="13"/>
                    <a:pt x="46" y="13"/>
                    <a:pt x="46" y="13"/>
                  </a:cubicBezTo>
                  <a:lnTo>
                    <a:pt x="42" y="0"/>
                  </a:lnTo>
                  <a:close/>
                </a:path>
              </a:pathLst>
            </a:custGeom>
            <a:solidFill>
              <a:srgbClr val="E4F4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îşľídè"/>
            <p:cNvSpPr/>
            <p:nvPr/>
          </p:nvSpPr>
          <p:spPr bwMode="auto">
            <a:xfrm>
              <a:off x="5700068" y="5064361"/>
              <a:ext cx="1457372" cy="762384"/>
            </a:xfrm>
            <a:custGeom>
              <a:avLst/>
              <a:gdLst>
                <a:gd name="T0" fmla="*/ 159 w 166"/>
                <a:gd name="T1" fmla="*/ 61 h 87"/>
                <a:gd name="T2" fmla="*/ 117 w 166"/>
                <a:gd name="T3" fmla="*/ 81 h 87"/>
                <a:gd name="T4" fmla="*/ 90 w 166"/>
                <a:gd name="T5" fmla="*/ 86 h 87"/>
                <a:gd name="T6" fmla="*/ 76 w 166"/>
                <a:gd name="T7" fmla="*/ 86 h 87"/>
                <a:gd name="T8" fmla="*/ 7 w 166"/>
                <a:gd name="T9" fmla="*/ 61 h 87"/>
                <a:gd name="T10" fmla="*/ 3 w 166"/>
                <a:gd name="T11" fmla="*/ 38 h 87"/>
                <a:gd name="T12" fmla="*/ 16 w 166"/>
                <a:gd name="T13" fmla="*/ 14 h 87"/>
                <a:gd name="T14" fmla="*/ 51 w 166"/>
                <a:gd name="T15" fmla="*/ 3 h 87"/>
                <a:gd name="T16" fmla="*/ 61 w 166"/>
                <a:gd name="T17" fmla="*/ 0 h 87"/>
                <a:gd name="T18" fmla="*/ 62 w 166"/>
                <a:gd name="T19" fmla="*/ 0 h 87"/>
                <a:gd name="T20" fmla="*/ 104 w 166"/>
                <a:gd name="T21" fmla="*/ 0 h 87"/>
                <a:gd name="T22" fmla="*/ 105 w 166"/>
                <a:gd name="T23" fmla="*/ 0 h 87"/>
                <a:gd name="T24" fmla="*/ 115 w 166"/>
                <a:gd name="T25" fmla="*/ 3 h 87"/>
                <a:gd name="T26" fmla="*/ 150 w 166"/>
                <a:gd name="T27" fmla="*/ 14 h 87"/>
                <a:gd name="T28" fmla="*/ 162 w 166"/>
                <a:gd name="T29" fmla="*/ 38 h 87"/>
                <a:gd name="T30" fmla="*/ 159 w 166"/>
                <a:gd name="T31" fmla="*/ 6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87">
                  <a:moveTo>
                    <a:pt x="159" y="61"/>
                  </a:moveTo>
                  <a:cubicBezTo>
                    <a:pt x="149" y="71"/>
                    <a:pt x="132" y="77"/>
                    <a:pt x="117" y="81"/>
                  </a:cubicBezTo>
                  <a:cubicBezTo>
                    <a:pt x="107" y="84"/>
                    <a:pt x="97" y="85"/>
                    <a:pt x="90" y="86"/>
                  </a:cubicBezTo>
                  <a:cubicBezTo>
                    <a:pt x="85" y="87"/>
                    <a:pt x="81" y="87"/>
                    <a:pt x="76" y="86"/>
                  </a:cubicBezTo>
                  <a:cubicBezTo>
                    <a:pt x="60" y="84"/>
                    <a:pt x="23" y="77"/>
                    <a:pt x="7" y="61"/>
                  </a:cubicBezTo>
                  <a:cubicBezTo>
                    <a:pt x="1" y="55"/>
                    <a:pt x="0" y="46"/>
                    <a:pt x="3" y="38"/>
                  </a:cubicBezTo>
                  <a:cubicBezTo>
                    <a:pt x="8" y="29"/>
                    <a:pt x="15" y="15"/>
                    <a:pt x="16" y="14"/>
                  </a:cubicBezTo>
                  <a:cubicBezTo>
                    <a:pt x="16" y="14"/>
                    <a:pt x="37" y="8"/>
                    <a:pt x="51" y="3"/>
                  </a:cubicBezTo>
                  <a:cubicBezTo>
                    <a:pt x="56" y="2"/>
                    <a:pt x="60" y="1"/>
                    <a:pt x="61" y="0"/>
                  </a:cubicBezTo>
                  <a:cubicBezTo>
                    <a:pt x="62" y="0"/>
                    <a:pt x="62" y="0"/>
                    <a:pt x="62" y="0"/>
                  </a:cubicBezTo>
                  <a:cubicBezTo>
                    <a:pt x="104" y="0"/>
                    <a:pt x="104" y="0"/>
                    <a:pt x="104" y="0"/>
                  </a:cubicBezTo>
                  <a:cubicBezTo>
                    <a:pt x="104" y="0"/>
                    <a:pt x="104" y="0"/>
                    <a:pt x="105" y="0"/>
                  </a:cubicBezTo>
                  <a:cubicBezTo>
                    <a:pt x="106" y="1"/>
                    <a:pt x="110" y="2"/>
                    <a:pt x="115" y="3"/>
                  </a:cubicBezTo>
                  <a:cubicBezTo>
                    <a:pt x="129" y="8"/>
                    <a:pt x="150" y="14"/>
                    <a:pt x="150" y="14"/>
                  </a:cubicBezTo>
                  <a:cubicBezTo>
                    <a:pt x="151" y="15"/>
                    <a:pt x="158" y="29"/>
                    <a:pt x="162" y="38"/>
                  </a:cubicBezTo>
                  <a:cubicBezTo>
                    <a:pt x="166" y="46"/>
                    <a:pt x="165" y="55"/>
                    <a:pt x="159" y="61"/>
                  </a:cubicBezTo>
                  <a:close/>
                </a:path>
              </a:pathLst>
            </a:custGeom>
            <a:solidFill>
              <a:srgbClr val="3D587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iṧḻïḍè"/>
            <p:cNvSpPr/>
            <p:nvPr/>
          </p:nvSpPr>
          <p:spPr bwMode="auto">
            <a:xfrm>
              <a:off x="8016700" y="4474673"/>
              <a:ext cx="518084" cy="770808"/>
            </a:xfrm>
            <a:custGeom>
              <a:avLst/>
              <a:gdLst>
                <a:gd name="T0" fmla="*/ 58 w 59"/>
                <a:gd name="T1" fmla="*/ 28 h 88"/>
                <a:gd name="T2" fmla="*/ 56 w 59"/>
                <a:gd name="T3" fmla="*/ 26 h 88"/>
                <a:gd name="T4" fmla="*/ 55 w 59"/>
                <a:gd name="T5" fmla="*/ 28 h 88"/>
                <a:gd name="T6" fmla="*/ 54 w 59"/>
                <a:gd name="T7" fmla="*/ 26 h 88"/>
                <a:gd name="T8" fmla="*/ 54 w 59"/>
                <a:gd name="T9" fmla="*/ 15 h 88"/>
                <a:gd name="T10" fmla="*/ 43 w 59"/>
                <a:gd name="T11" fmla="*/ 1 h 88"/>
                <a:gd name="T12" fmla="*/ 28 w 59"/>
                <a:gd name="T13" fmla="*/ 1 h 88"/>
                <a:gd name="T14" fmla="*/ 13 w 59"/>
                <a:gd name="T15" fmla="*/ 1 h 88"/>
                <a:gd name="T16" fmla="*/ 4 w 59"/>
                <a:gd name="T17" fmla="*/ 15 h 88"/>
                <a:gd name="T18" fmla="*/ 5 w 59"/>
                <a:gd name="T19" fmla="*/ 26 h 88"/>
                <a:gd name="T20" fmla="*/ 3 w 59"/>
                <a:gd name="T21" fmla="*/ 28 h 88"/>
                <a:gd name="T22" fmla="*/ 2 w 59"/>
                <a:gd name="T23" fmla="*/ 26 h 88"/>
                <a:gd name="T24" fmla="*/ 1 w 59"/>
                <a:gd name="T25" fmla="*/ 30 h 88"/>
                <a:gd name="T26" fmla="*/ 7 w 59"/>
                <a:gd name="T27" fmla="*/ 41 h 88"/>
                <a:gd name="T28" fmla="*/ 10 w 59"/>
                <a:gd name="T29" fmla="*/ 43 h 88"/>
                <a:gd name="T30" fmla="*/ 14 w 59"/>
                <a:gd name="T31" fmla="*/ 56 h 88"/>
                <a:gd name="T32" fmla="*/ 13 w 59"/>
                <a:gd name="T33" fmla="*/ 71 h 88"/>
                <a:gd name="T34" fmla="*/ 31 w 59"/>
                <a:gd name="T35" fmla="*/ 88 h 88"/>
                <a:gd name="T36" fmla="*/ 37 w 59"/>
                <a:gd name="T37" fmla="*/ 81 h 88"/>
                <a:gd name="T38" fmla="*/ 47 w 59"/>
                <a:gd name="T39" fmla="*/ 71 h 88"/>
                <a:gd name="T40" fmla="*/ 50 w 59"/>
                <a:gd name="T41" fmla="*/ 44 h 88"/>
                <a:gd name="T42" fmla="*/ 58 w 59"/>
                <a:gd name="T43" fmla="*/ 2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 h="88">
                  <a:moveTo>
                    <a:pt x="58" y="28"/>
                  </a:moveTo>
                  <a:cubicBezTo>
                    <a:pt x="58" y="27"/>
                    <a:pt x="58" y="25"/>
                    <a:pt x="56" y="26"/>
                  </a:cubicBezTo>
                  <a:cubicBezTo>
                    <a:pt x="56" y="26"/>
                    <a:pt x="56" y="28"/>
                    <a:pt x="55" y="28"/>
                  </a:cubicBezTo>
                  <a:cubicBezTo>
                    <a:pt x="54" y="29"/>
                    <a:pt x="54" y="27"/>
                    <a:pt x="54" y="26"/>
                  </a:cubicBezTo>
                  <a:cubicBezTo>
                    <a:pt x="53" y="22"/>
                    <a:pt x="55" y="18"/>
                    <a:pt x="54" y="15"/>
                  </a:cubicBezTo>
                  <a:cubicBezTo>
                    <a:pt x="54" y="10"/>
                    <a:pt x="48" y="3"/>
                    <a:pt x="43" y="1"/>
                  </a:cubicBezTo>
                  <a:cubicBezTo>
                    <a:pt x="39" y="0"/>
                    <a:pt x="33" y="0"/>
                    <a:pt x="28" y="1"/>
                  </a:cubicBezTo>
                  <a:cubicBezTo>
                    <a:pt x="23" y="0"/>
                    <a:pt x="17" y="0"/>
                    <a:pt x="13" y="1"/>
                  </a:cubicBezTo>
                  <a:cubicBezTo>
                    <a:pt x="8" y="3"/>
                    <a:pt x="5" y="10"/>
                    <a:pt x="4" y="15"/>
                  </a:cubicBezTo>
                  <a:cubicBezTo>
                    <a:pt x="4" y="18"/>
                    <a:pt x="6" y="22"/>
                    <a:pt x="5" y="26"/>
                  </a:cubicBezTo>
                  <a:cubicBezTo>
                    <a:pt x="5" y="27"/>
                    <a:pt x="5" y="29"/>
                    <a:pt x="3" y="28"/>
                  </a:cubicBezTo>
                  <a:cubicBezTo>
                    <a:pt x="3" y="28"/>
                    <a:pt x="3" y="26"/>
                    <a:pt x="2" y="26"/>
                  </a:cubicBezTo>
                  <a:cubicBezTo>
                    <a:pt x="0" y="24"/>
                    <a:pt x="0" y="29"/>
                    <a:pt x="1" y="30"/>
                  </a:cubicBezTo>
                  <a:cubicBezTo>
                    <a:pt x="2" y="34"/>
                    <a:pt x="3" y="39"/>
                    <a:pt x="7" y="41"/>
                  </a:cubicBezTo>
                  <a:cubicBezTo>
                    <a:pt x="7" y="42"/>
                    <a:pt x="10" y="42"/>
                    <a:pt x="10" y="43"/>
                  </a:cubicBezTo>
                  <a:cubicBezTo>
                    <a:pt x="12" y="44"/>
                    <a:pt x="14" y="54"/>
                    <a:pt x="14" y="56"/>
                  </a:cubicBezTo>
                  <a:cubicBezTo>
                    <a:pt x="13" y="71"/>
                    <a:pt x="13" y="71"/>
                    <a:pt x="13" y="71"/>
                  </a:cubicBezTo>
                  <a:cubicBezTo>
                    <a:pt x="31" y="88"/>
                    <a:pt x="31" y="88"/>
                    <a:pt x="31" y="88"/>
                  </a:cubicBezTo>
                  <a:cubicBezTo>
                    <a:pt x="37" y="81"/>
                    <a:pt x="37" y="81"/>
                    <a:pt x="37" y="81"/>
                  </a:cubicBezTo>
                  <a:cubicBezTo>
                    <a:pt x="47" y="71"/>
                    <a:pt x="47" y="71"/>
                    <a:pt x="47" y="71"/>
                  </a:cubicBezTo>
                  <a:cubicBezTo>
                    <a:pt x="47" y="62"/>
                    <a:pt x="43" y="51"/>
                    <a:pt x="50" y="44"/>
                  </a:cubicBezTo>
                  <a:cubicBezTo>
                    <a:pt x="55" y="39"/>
                    <a:pt x="59" y="36"/>
                    <a:pt x="58" y="28"/>
                  </a:cubicBezTo>
                  <a:close/>
                </a:path>
              </a:pathLst>
            </a:custGeom>
            <a:solidFill>
              <a:srgbClr val="F9CFB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ïṧ1iḓé"/>
            <p:cNvSpPr/>
            <p:nvPr/>
          </p:nvSpPr>
          <p:spPr bwMode="auto">
            <a:xfrm>
              <a:off x="7991428" y="4289342"/>
              <a:ext cx="589688" cy="669718"/>
            </a:xfrm>
            <a:custGeom>
              <a:avLst/>
              <a:gdLst>
                <a:gd name="T0" fmla="*/ 4 w 67"/>
                <a:gd name="T1" fmla="*/ 43 h 76"/>
                <a:gd name="T2" fmla="*/ 5 w 67"/>
                <a:gd name="T3" fmla="*/ 50 h 76"/>
                <a:gd name="T4" fmla="*/ 14 w 67"/>
                <a:gd name="T5" fmla="*/ 65 h 76"/>
                <a:gd name="T6" fmla="*/ 19 w 67"/>
                <a:gd name="T7" fmla="*/ 73 h 76"/>
                <a:gd name="T8" fmla="*/ 23 w 67"/>
                <a:gd name="T9" fmla="*/ 74 h 76"/>
                <a:gd name="T10" fmla="*/ 35 w 67"/>
                <a:gd name="T11" fmla="*/ 75 h 76"/>
                <a:gd name="T12" fmla="*/ 39 w 67"/>
                <a:gd name="T13" fmla="*/ 72 h 76"/>
                <a:gd name="T14" fmla="*/ 44 w 67"/>
                <a:gd name="T15" fmla="*/ 73 h 76"/>
                <a:gd name="T16" fmla="*/ 47 w 67"/>
                <a:gd name="T17" fmla="*/ 73 h 76"/>
                <a:gd name="T18" fmla="*/ 59 w 67"/>
                <a:gd name="T19" fmla="*/ 57 h 76"/>
                <a:gd name="T20" fmla="*/ 63 w 67"/>
                <a:gd name="T21" fmla="*/ 47 h 76"/>
                <a:gd name="T22" fmla="*/ 65 w 67"/>
                <a:gd name="T23" fmla="*/ 37 h 76"/>
                <a:gd name="T24" fmla="*/ 45 w 67"/>
                <a:gd name="T25" fmla="*/ 2 h 76"/>
                <a:gd name="T26" fmla="*/ 17 w 67"/>
                <a:gd name="T27" fmla="*/ 4 h 76"/>
                <a:gd name="T28" fmla="*/ 2 w 67"/>
                <a:gd name="T29" fmla="*/ 22 h 76"/>
                <a:gd name="T30" fmla="*/ 4 w 67"/>
                <a:gd name="T31" fmla="*/ 4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76">
                  <a:moveTo>
                    <a:pt x="4" y="43"/>
                  </a:moveTo>
                  <a:cubicBezTo>
                    <a:pt x="4" y="45"/>
                    <a:pt x="5" y="47"/>
                    <a:pt x="5" y="50"/>
                  </a:cubicBezTo>
                  <a:cubicBezTo>
                    <a:pt x="6" y="56"/>
                    <a:pt x="11" y="59"/>
                    <a:pt x="14" y="65"/>
                  </a:cubicBezTo>
                  <a:cubicBezTo>
                    <a:pt x="15" y="68"/>
                    <a:pt x="18" y="71"/>
                    <a:pt x="19" y="73"/>
                  </a:cubicBezTo>
                  <a:cubicBezTo>
                    <a:pt x="23" y="72"/>
                    <a:pt x="20" y="71"/>
                    <a:pt x="23" y="74"/>
                  </a:cubicBezTo>
                  <a:cubicBezTo>
                    <a:pt x="25" y="76"/>
                    <a:pt x="32" y="76"/>
                    <a:pt x="35" y="75"/>
                  </a:cubicBezTo>
                  <a:cubicBezTo>
                    <a:pt x="37" y="74"/>
                    <a:pt x="37" y="73"/>
                    <a:pt x="39" y="72"/>
                  </a:cubicBezTo>
                  <a:cubicBezTo>
                    <a:pt x="41" y="72"/>
                    <a:pt x="43" y="73"/>
                    <a:pt x="44" y="73"/>
                  </a:cubicBezTo>
                  <a:cubicBezTo>
                    <a:pt x="44" y="73"/>
                    <a:pt x="48" y="73"/>
                    <a:pt x="47" y="73"/>
                  </a:cubicBezTo>
                  <a:cubicBezTo>
                    <a:pt x="53" y="71"/>
                    <a:pt x="57" y="61"/>
                    <a:pt x="59" y="57"/>
                  </a:cubicBezTo>
                  <a:cubicBezTo>
                    <a:pt x="60" y="53"/>
                    <a:pt x="62" y="51"/>
                    <a:pt x="63" y="47"/>
                  </a:cubicBezTo>
                  <a:cubicBezTo>
                    <a:pt x="65" y="44"/>
                    <a:pt x="64" y="40"/>
                    <a:pt x="65" y="37"/>
                  </a:cubicBezTo>
                  <a:cubicBezTo>
                    <a:pt x="67" y="21"/>
                    <a:pt x="65" y="6"/>
                    <a:pt x="45" y="2"/>
                  </a:cubicBezTo>
                  <a:cubicBezTo>
                    <a:pt x="36" y="1"/>
                    <a:pt x="25" y="0"/>
                    <a:pt x="17" y="4"/>
                  </a:cubicBezTo>
                  <a:cubicBezTo>
                    <a:pt x="9" y="7"/>
                    <a:pt x="5" y="14"/>
                    <a:pt x="2" y="22"/>
                  </a:cubicBezTo>
                  <a:cubicBezTo>
                    <a:pt x="0" y="29"/>
                    <a:pt x="2" y="37"/>
                    <a:pt x="4" y="43"/>
                  </a:cubicBezTo>
                  <a:close/>
                </a:path>
              </a:pathLst>
            </a:custGeom>
            <a:solidFill>
              <a:srgbClr val="62402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islïḍe"/>
            <p:cNvSpPr/>
            <p:nvPr/>
          </p:nvSpPr>
          <p:spPr bwMode="auto">
            <a:xfrm>
              <a:off x="8105152" y="5051726"/>
              <a:ext cx="353813" cy="299057"/>
            </a:xfrm>
            <a:custGeom>
              <a:avLst/>
              <a:gdLst>
                <a:gd name="T0" fmla="*/ 36 w 40"/>
                <a:gd name="T1" fmla="*/ 0 h 34"/>
                <a:gd name="T2" fmla="*/ 25 w 40"/>
                <a:gd name="T3" fmla="*/ 2 h 34"/>
                <a:gd name="T4" fmla="*/ 14 w 40"/>
                <a:gd name="T5" fmla="*/ 2 h 34"/>
                <a:gd name="T6" fmla="*/ 3 w 40"/>
                <a:gd name="T7" fmla="*/ 0 h 34"/>
                <a:gd name="T8" fmla="*/ 0 w 40"/>
                <a:gd name="T9" fmla="*/ 11 h 34"/>
                <a:gd name="T10" fmla="*/ 7 w 40"/>
                <a:gd name="T11" fmla="*/ 34 h 34"/>
                <a:gd name="T12" fmla="*/ 33 w 40"/>
                <a:gd name="T13" fmla="*/ 34 h 34"/>
                <a:gd name="T14" fmla="*/ 40 w 40"/>
                <a:gd name="T15" fmla="*/ 11 h 34"/>
                <a:gd name="T16" fmla="*/ 36 w 40"/>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4">
                  <a:moveTo>
                    <a:pt x="36" y="0"/>
                  </a:moveTo>
                  <a:cubicBezTo>
                    <a:pt x="25" y="2"/>
                    <a:pt x="25" y="2"/>
                    <a:pt x="25" y="2"/>
                  </a:cubicBezTo>
                  <a:cubicBezTo>
                    <a:pt x="21" y="3"/>
                    <a:pt x="17" y="3"/>
                    <a:pt x="14" y="2"/>
                  </a:cubicBezTo>
                  <a:cubicBezTo>
                    <a:pt x="3" y="0"/>
                    <a:pt x="3" y="0"/>
                    <a:pt x="3" y="0"/>
                  </a:cubicBezTo>
                  <a:cubicBezTo>
                    <a:pt x="0" y="11"/>
                    <a:pt x="0" y="11"/>
                    <a:pt x="0" y="11"/>
                  </a:cubicBezTo>
                  <a:cubicBezTo>
                    <a:pt x="7" y="34"/>
                    <a:pt x="7" y="34"/>
                    <a:pt x="7" y="34"/>
                  </a:cubicBezTo>
                  <a:cubicBezTo>
                    <a:pt x="33" y="34"/>
                    <a:pt x="33" y="34"/>
                    <a:pt x="33" y="34"/>
                  </a:cubicBezTo>
                  <a:cubicBezTo>
                    <a:pt x="40" y="11"/>
                    <a:pt x="40" y="11"/>
                    <a:pt x="40" y="11"/>
                  </a:cubicBezTo>
                  <a:lnTo>
                    <a:pt x="36" y="0"/>
                  </a:lnTo>
                  <a:close/>
                </a:path>
              </a:pathLst>
            </a:custGeom>
            <a:solidFill>
              <a:srgbClr val="E4F4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îSḻîḍê"/>
            <p:cNvSpPr/>
            <p:nvPr/>
          </p:nvSpPr>
          <p:spPr bwMode="auto">
            <a:xfrm>
              <a:off x="7650250" y="5131754"/>
              <a:ext cx="1263617" cy="661294"/>
            </a:xfrm>
            <a:custGeom>
              <a:avLst/>
              <a:gdLst>
                <a:gd name="T0" fmla="*/ 137 w 144"/>
                <a:gd name="T1" fmla="*/ 52 h 75"/>
                <a:gd name="T2" fmla="*/ 101 w 144"/>
                <a:gd name="T3" fmla="*/ 69 h 75"/>
                <a:gd name="T4" fmla="*/ 78 w 144"/>
                <a:gd name="T5" fmla="*/ 74 h 75"/>
                <a:gd name="T6" fmla="*/ 66 w 144"/>
                <a:gd name="T7" fmla="*/ 74 h 75"/>
                <a:gd name="T8" fmla="*/ 6 w 144"/>
                <a:gd name="T9" fmla="*/ 52 h 75"/>
                <a:gd name="T10" fmla="*/ 3 w 144"/>
                <a:gd name="T11" fmla="*/ 33 h 75"/>
                <a:gd name="T12" fmla="*/ 14 w 144"/>
                <a:gd name="T13" fmla="*/ 12 h 75"/>
                <a:gd name="T14" fmla="*/ 44 w 144"/>
                <a:gd name="T15" fmla="*/ 2 h 75"/>
                <a:gd name="T16" fmla="*/ 53 w 144"/>
                <a:gd name="T17" fmla="*/ 0 h 75"/>
                <a:gd name="T18" fmla="*/ 54 w 144"/>
                <a:gd name="T19" fmla="*/ 0 h 75"/>
                <a:gd name="T20" fmla="*/ 90 w 144"/>
                <a:gd name="T21" fmla="*/ 0 h 75"/>
                <a:gd name="T22" fmla="*/ 91 w 144"/>
                <a:gd name="T23" fmla="*/ 0 h 75"/>
                <a:gd name="T24" fmla="*/ 100 w 144"/>
                <a:gd name="T25" fmla="*/ 2 h 75"/>
                <a:gd name="T26" fmla="*/ 130 w 144"/>
                <a:gd name="T27" fmla="*/ 12 h 75"/>
                <a:gd name="T28" fmla="*/ 141 w 144"/>
                <a:gd name="T29" fmla="*/ 33 h 75"/>
                <a:gd name="T30" fmla="*/ 137 w 144"/>
                <a:gd name="T31" fmla="*/ 5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75">
                  <a:moveTo>
                    <a:pt x="137" y="52"/>
                  </a:moveTo>
                  <a:cubicBezTo>
                    <a:pt x="129" y="60"/>
                    <a:pt x="115" y="66"/>
                    <a:pt x="101" y="69"/>
                  </a:cubicBezTo>
                  <a:cubicBezTo>
                    <a:pt x="92" y="72"/>
                    <a:pt x="84" y="73"/>
                    <a:pt x="78" y="74"/>
                  </a:cubicBezTo>
                  <a:cubicBezTo>
                    <a:pt x="74" y="75"/>
                    <a:pt x="70" y="75"/>
                    <a:pt x="66" y="74"/>
                  </a:cubicBezTo>
                  <a:cubicBezTo>
                    <a:pt x="52" y="72"/>
                    <a:pt x="20" y="66"/>
                    <a:pt x="6" y="52"/>
                  </a:cubicBezTo>
                  <a:cubicBezTo>
                    <a:pt x="1" y="47"/>
                    <a:pt x="0" y="39"/>
                    <a:pt x="3" y="33"/>
                  </a:cubicBezTo>
                  <a:cubicBezTo>
                    <a:pt x="7" y="25"/>
                    <a:pt x="13" y="12"/>
                    <a:pt x="14" y="12"/>
                  </a:cubicBezTo>
                  <a:cubicBezTo>
                    <a:pt x="14" y="12"/>
                    <a:pt x="32" y="6"/>
                    <a:pt x="44" y="2"/>
                  </a:cubicBezTo>
                  <a:cubicBezTo>
                    <a:pt x="48" y="1"/>
                    <a:pt x="52" y="0"/>
                    <a:pt x="53" y="0"/>
                  </a:cubicBezTo>
                  <a:cubicBezTo>
                    <a:pt x="53" y="0"/>
                    <a:pt x="54" y="0"/>
                    <a:pt x="54" y="0"/>
                  </a:cubicBezTo>
                  <a:cubicBezTo>
                    <a:pt x="90" y="0"/>
                    <a:pt x="90" y="0"/>
                    <a:pt x="90" y="0"/>
                  </a:cubicBezTo>
                  <a:cubicBezTo>
                    <a:pt x="90" y="0"/>
                    <a:pt x="90" y="0"/>
                    <a:pt x="91" y="0"/>
                  </a:cubicBezTo>
                  <a:cubicBezTo>
                    <a:pt x="92" y="0"/>
                    <a:pt x="95" y="1"/>
                    <a:pt x="100" y="2"/>
                  </a:cubicBezTo>
                  <a:cubicBezTo>
                    <a:pt x="111" y="6"/>
                    <a:pt x="130" y="12"/>
                    <a:pt x="130" y="12"/>
                  </a:cubicBezTo>
                  <a:cubicBezTo>
                    <a:pt x="131" y="12"/>
                    <a:pt x="137" y="25"/>
                    <a:pt x="141" y="33"/>
                  </a:cubicBezTo>
                  <a:cubicBezTo>
                    <a:pt x="144" y="39"/>
                    <a:pt x="143" y="47"/>
                    <a:pt x="137" y="52"/>
                  </a:cubicBezTo>
                  <a:close/>
                </a:path>
              </a:pathLst>
            </a:custGeom>
            <a:solidFill>
              <a:srgbClr val="3D587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íṧľîḋê"/>
            <p:cNvSpPr/>
            <p:nvPr/>
          </p:nvSpPr>
          <p:spPr bwMode="auto">
            <a:xfrm>
              <a:off x="3644583" y="4537855"/>
              <a:ext cx="518084" cy="770808"/>
            </a:xfrm>
            <a:custGeom>
              <a:avLst/>
              <a:gdLst>
                <a:gd name="T0" fmla="*/ 58 w 59"/>
                <a:gd name="T1" fmla="*/ 28 h 88"/>
                <a:gd name="T2" fmla="*/ 56 w 59"/>
                <a:gd name="T3" fmla="*/ 26 h 88"/>
                <a:gd name="T4" fmla="*/ 55 w 59"/>
                <a:gd name="T5" fmla="*/ 28 h 88"/>
                <a:gd name="T6" fmla="*/ 53 w 59"/>
                <a:gd name="T7" fmla="*/ 26 h 88"/>
                <a:gd name="T8" fmla="*/ 54 w 59"/>
                <a:gd name="T9" fmla="*/ 15 h 88"/>
                <a:gd name="T10" fmla="*/ 43 w 59"/>
                <a:gd name="T11" fmla="*/ 2 h 88"/>
                <a:gd name="T12" fmla="*/ 28 w 59"/>
                <a:gd name="T13" fmla="*/ 1 h 88"/>
                <a:gd name="T14" fmla="*/ 13 w 59"/>
                <a:gd name="T15" fmla="*/ 2 h 88"/>
                <a:gd name="T16" fmla="*/ 4 w 59"/>
                <a:gd name="T17" fmla="*/ 15 h 88"/>
                <a:gd name="T18" fmla="*/ 5 w 59"/>
                <a:gd name="T19" fmla="*/ 26 h 88"/>
                <a:gd name="T20" fmla="*/ 3 w 59"/>
                <a:gd name="T21" fmla="*/ 28 h 88"/>
                <a:gd name="T22" fmla="*/ 2 w 59"/>
                <a:gd name="T23" fmla="*/ 26 h 88"/>
                <a:gd name="T24" fmla="*/ 1 w 59"/>
                <a:gd name="T25" fmla="*/ 31 h 88"/>
                <a:gd name="T26" fmla="*/ 6 w 59"/>
                <a:gd name="T27" fmla="*/ 41 h 88"/>
                <a:gd name="T28" fmla="*/ 10 w 59"/>
                <a:gd name="T29" fmla="*/ 43 h 88"/>
                <a:gd name="T30" fmla="*/ 14 w 59"/>
                <a:gd name="T31" fmla="*/ 56 h 88"/>
                <a:gd name="T32" fmla="*/ 13 w 59"/>
                <a:gd name="T33" fmla="*/ 71 h 88"/>
                <a:gd name="T34" fmla="*/ 31 w 59"/>
                <a:gd name="T35" fmla="*/ 88 h 88"/>
                <a:gd name="T36" fmla="*/ 37 w 59"/>
                <a:gd name="T37" fmla="*/ 81 h 88"/>
                <a:gd name="T38" fmla="*/ 47 w 59"/>
                <a:gd name="T39" fmla="*/ 71 h 88"/>
                <a:gd name="T40" fmla="*/ 50 w 59"/>
                <a:gd name="T41" fmla="*/ 45 h 88"/>
                <a:gd name="T42" fmla="*/ 58 w 59"/>
                <a:gd name="T43" fmla="*/ 2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 h="88">
                  <a:moveTo>
                    <a:pt x="58" y="28"/>
                  </a:moveTo>
                  <a:cubicBezTo>
                    <a:pt x="58" y="27"/>
                    <a:pt x="58" y="25"/>
                    <a:pt x="56" y="26"/>
                  </a:cubicBezTo>
                  <a:cubicBezTo>
                    <a:pt x="55" y="27"/>
                    <a:pt x="56" y="28"/>
                    <a:pt x="55" y="28"/>
                  </a:cubicBezTo>
                  <a:cubicBezTo>
                    <a:pt x="54" y="29"/>
                    <a:pt x="54" y="27"/>
                    <a:pt x="53" y="26"/>
                  </a:cubicBezTo>
                  <a:cubicBezTo>
                    <a:pt x="53" y="22"/>
                    <a:pt x="55" y="19"/>
                    <a:pt x="54" y="15"/>
                  </a:cubicBezTo>
                  <a:cubicBezTo>
                    <a:pt x="54" y="10"/>
                    <a:pt x="47" y="3"/>
                    <a:pt x="43" y="2"/>
                  </a:cubicBezTo>
                  <a:cubicBezTo>
                    <a:pt x="38" y="0"/>
                    <a:pt x="32" y="0"/>
                    <a:pt x="28" y="1"/>
                  </a:cubicBezTo>
                  <a:cubicBezTo>
                    <a:pt x="23" y="0"/>
                    <a:pt x="17" y="0"/>
                    <a:pt x="13" y="2"/>
                  </a:cubicBezTo>
                  <a:cubicBezTo>
                    <a:pt x="8" y="3"/>
                    <a:pt x="5" y="10"/>
                    <a:pt x="4" y="15"/>
                  </a:cubicBezTo>
                  <a:cubicBezTo>
                    <a:pt x="4" y="19"/>
                    <a:pt x="5" y="22"/>
                    <a:pt x="5" y="26"/>
                  </a:cubicBezTo>
                  <a:cubicBezTo>
                    <a:pt x="5" y="27"/>
                    <a:pt x="5" y="29"/>
                    <a:pt x="3" y="28"/>
                  </a:cubicBezTo>
                  <a:cubicBezTo>
                    <a:pt x="3" y="28"/>
                    <a:pt x="3" y="27"/>
                    <a:pt x="2" y="26"/>
                  </a:cubicBezTo>
                  <a:cubicBezTo>
                    <a:pt x="0" y="24"/>
                    <a:pt x="0" y="30"/>
                    <a:pt x="1" y="31"/>
                  </a:cubicBezTo>
                  <a:cubicBezTo>
                    <a:pt x="2" y="34"/>
                    <a:pt x="3" y="39"/>
                    <a:pt x="6" y="41"/>
                  </a:cubicBezTo>
                  <a:cubicBezTo>
                    <a:pt x="7" y="42"/>
                    <a:pt x="10" y="42"/>
                    <a:pt x="10" y="43"/>
                  </a:cubicBezTo>
                  <a:cubicBezTo>
                    <a:pt x="12" y="45"/>
                    <a:pt x="14" y="54"/>
                    <a:pt x="14" y="56"/>
                  </a:cubicBezTo>
                  <a:cubicBezTo>
                    <a:pt x="13" y="71"/>
                    <a:pt x="13" y="71"/>
                    <a:pt x="13" y="71"/>
                  </a:cubicBezTo>
                  <a:cubicBezTo>
                    <a:pt x="31" y="88"/>
                    <a:pt x="31" y="88"/>
                    <a:pt x="31" y="88"/>
                  </a:cubicBezTo>
                  <a:cubicBezTo>
                    <a:pt x="37" y="81"/>
                    <a:pt x="37" y="81"/>
                    <a:pt x="37" y="81"/>
                  </a:cubicBezTo>
                  <a:cubicBezTo>
                    <a:pt x="47" y="71"/>
                    <a:pt x="47" y="71"/>
                    <a:pt x="47" y="71"/>
                  </a:cubicBezTo>
                  <a:cubicBezTo>
                    <a:pt x="47" y="62"/>
                    <a:pt x="43" y="52"/>
                    <a:pt x="50" y="45"/>
                  </a:cubicBezTo>
                  <a:cubicBezTo>
                    <a:pt x="55" y="39"/>
                    <a:pt x="59" y="36"/>
                    <a:pt x="58" y="28"/>
                  </a:cubicBezTo>
                  <a:close/>
                </a:path>
              </a:pathLst>
            </a:custGeom>
            <a:solidFill>
              <a:srgbClr val="F9CFB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íṧḷïḓé"/>
            <p:cNvSpPr/>
            <p:nvPr/>
          </p:nvSpPr>
          <p:spPr bwMode="auto">
            <a:xfrm>
              <a:off x="3619311" y="4360949"/>
              <a:ext cx="589688" cy="657081"/>
            </a:xfrm>
            <a:custGeom>
              <a:avLst/>
              <a:gdLst>
                <a:gd name="T0" fmla="*/ 4 w 67"/>
                <a:gd name="T1" fmla="*/ 43 h 75"/>
                <a:gd name="T2" fmla="*/ 5 w 67"/>
                <a:gd name="T3" fmla="*/ 49 h 75"/>
                <a:gd name="T4" fmla="*/ 14 w 67"/>
                <a:gd name="T5" fmla="*/ 64 h 75"/>
                <a:gd name="T6" fmla="*/ 18 w 67"/>
                <a:gd name="T7" fmla="*/ 72 h 75"/>
                <a:gd name="T8" fmla="*/ 23 w 67"/>
                <a:gd name="T9" fmla="*/ 73 h 75"/>
                <a:gd name="T10" fmla="*/ 35 w 67"/>
                <a:gd name="T11" fmla="*/ 74 h 75"/>
                <a:gd name="T12" fmla="*/ 39 w 67"/>
                <a:gd name="T13" fmla="*/ 71 h 75"/>
                <a:gd name="T14" fmla="*/ 44 w 67"/>
                <a:gd name="T15" fmla="*/ 73 h 75"/>
                <a:gd name="T16" fmla="*/ 47 w 67"/>
                <a:gd name="T17" fmla="*/ 72 h 75"/>
                <a:gd name="T18" fmla="*/ 59 w 67"/>
                <a:gd name="T19" fmla="*/ 56 h 75"/>
                <a:gd name="T20" fmla="*/ 63 w 67"/>
                <a:gd name="T21" fmla="*/ 46 h 75"/>
                <a:gd name="T22" fmla="*/ 65 w 67"/>
                <a:gd name="T23" fmla="*/ 36 h 75"/>
                <a:gd name="T24" fmla="*/ 45 w 67"/>
                <a:gd name="T25" fmla="*/ 2 h 75"/>
                <a:gd name="T26" fmla="*/ 17 w 67"/>
                <a:gd name="T27" fmla="*/ 3 h 75"/>
                <a:gd name="T28" fmla="*/ 2 w 67"/>
                <a:gd name="T29" fmla="*/ 21 h 75"/>
                <a:gd name="T30" fmla="*/ 4 w 67"/>
                <a:gd name="T31" fmla="*/ 4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75">
                  <a:moveTo>
                    <a:pt x="4" y="43"/>
                  </a:moveTo>
                  <a:cubicBezTo>
                    <a:pt x="4" y="45"/>
                    <a:pt x="5" y="47"/>
                    <a:pt x="5" y="49"/>
                  </a:cubicBezTo>
                  <a:cubicBezTo>
                    <a:pt x="6" y="55"/>
                    <a:pt x="11" y="59"/>
                    <a:pt x="14" y="64"/>
                  </a:cubicBezTo>
                  <a:cubicBezTo>
                    <a:pt x="15" y="67"/>
                    <a:pt x="18" y="70"/>
                    <a:pt x="18" y="72"/>
                  </a:cubicBezTo>
                  <a:cubicBezTo>
                    <a:pt x="22" y="71"/>
                    <a:pt x="20" y="70"/>
                    <a:pt x="23" y="73"/>
                  </a:cubicBezTo>
                  <a:cubicBezTo>
                    <a:pt x="25" y="75"/>
                    <a:pt x="32" y="75"/>
                    <a:pt x="35" y="74"/>
                  </a:cubicBezTo>
                  <a:cubicBezTo>
                    <a:pt x="36" y="73"/>
                    <a:pt x="37" y="72"/>
                    <a:pt x="39" y="71"/>
                  </a:cubicBezTo>
                  <a:cubicBezTo>
                    <a:pt x="41" y="71"/>
                    <a:pt x="42" y="73"/>
                    <a:pt x="44" y="73"/>
                  </a:cubicBezTo>
                  <a:cubicBezTo>
                    <a:pt x="44" y="73"/>
                    <a:pt x="48" y="72"/>
                    <a:pt x="47" y="72"/>
                  </a:cubicBezTo>
                  <a:cubicBezTo>
                    <a:pt x="53" y="70"/>
                    <a:pt x="57" y="61"/>
                    <a:pt x="59" y="56"/>
                  </a:cubicBezTo>
                  <a:cubicBezTo>
                    <a:pt x="60" y="52"/>
                    <a:pt x="62" y="50"/>
                    <a:pt x="63" y="46"/>
                  </a:cubicBezTo>
                  <a:cubicBezTo>
                    <a:pt x="64" y="43"/>
                    <a:pt x="64" y="39"/>
                    <a:pt x="65" y="36"/>
                  </a:cubicBezTo>
                  <a:cubicBezTo>
                    <a:pt x="67" y="20"/>
                    <a:pt x="65" y="5"/>
                    <a:pt x="45" y="2"/>
                  </a:cubicBezTo>
                  <a:cubicBezTo>
                    <a:pt x="36" y="0"/>
                    <a:pt x="25" y="0"/>
                    <a:pt x="17" y="3"/>
                  </a:cubicBezTo>
                  <a:cubicBezTo>
                    <a:pt x="9" y="6"/>
                    <a:pt x="5" y="14"/>
                    <a:pt x="2" y="21"/>
                  </a:cubicBezTo>
                  <a:cubicBezTo>
                    <a:pt x="0" y="28"/>
                    <a:pt x="2" y="36"/>
                    <a:pt x="4" y="43"/>
                  </a:cubicBezTo>
                  <a:close/>
                </a:path>
              </a:pathLst>
            </a:custGeom>
            <a:solidFill>
              <a:srgbClr val="594A4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ïŝļïḓê"/>
            <p:cNvSpPr/>
            <p:nvPr/>
          </p:nvSpPr>
          <p:spPr bwMode="auto">
            <a:xfrm>
              <a:off x="3733035" y="5114905"/>
              <a:ext cx="353813" cy="299057"/>
            </a:xfrm>
            <a:custGeom>
              <a:avLst/>
              <a:gdLst>
                <a:gd name="T0" fmla="*/ 36 w 40"/>
                <a:gd name="T1" fmla="*/ 0 h 34"/>
                <a:gd name="T2" fmla="*/ 25 w 40"/>
                <a:gd name="T3" fmla="*/ 2 h 34"/>
                <a:gd name="T4" fmla="*/ 14 w 40"/>
                <a:gd name="T5" fmla="*/ 2 h 34"/>
                <a:gd name="T6" fmla="*/ 3 w 40"/>
                <a:gd name="T7" fmla="*/ 0 h 34"/>
                <a:gd name="T8" fmla="*/ 0 w 40"/>
                <a:gd name="T9" fmla="*/ 11 h 34"/>
                <a:gd name="T10" fmla="*/ 6 w 40"/>
                <a:gd name="T11" fmla="*/ 34 h 34"/>
                <a:gd name="T12" fmla="*/ 33 w 40"/>
                <a:gd name="T13" fmla="*/ 34 h 34"/>
                <a:gd name="T14" fmla="*/ 40 w 40"/>
                <a:gd name="T15" fmla="*/ 11 h 34"/>
                <a:gd name="T16" fmla="*/ 36 w 40"/>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4">
                  <a:moveTo>
                    <a:pt x="36" y="0"/>
                  </a:moveTo>
                  <a:cubicBezTo>
                    <a:pt x="25" y="2"/>
                    <a:pt x="25" y="2"/>
                    <a:pt x="25" y="2"/>
                  </a:cubicBezTo>
                  <a:cubicBezTo>
                    <a:pt x="21" y="3"/>
                    <a:pt x="17" y="3"/>
                    <a:pt x="14" y="2"/>
                  </a:cubicBezTo>
                  <a:cubicBezTo>
                    <a:pt x="3" y="0"/>
                    <a:pt x="3" y="0"/>
                    <a:pt x="3" y="0"/>
                  </a:cubicBezTo>
                  <a:cubicBezTo>
                    <a:pt x="0" y="11"/>
                    <a:pt x="0" y="11"/>
                    <a:pt x="0" y="11"/>
                  </a:cubicBezTo>
                  <a:cubicBezTo>
                    <a:pt x="6" y="34"/>
                    <a:pt x="6" y="34"/>
                    <a:pt x="6" y="34"/>
                  </a:cubicBezTo>
                  <a:cubicBezTo>
                    <a:pt x="33" y="34"/>
                    <a:pt x="33" y="34"/>
                    <a:pt x="33" y="34"/>
                  </a:cubicBezTo>
                  <a:cubicBezTo>
                    <a:pt x="40" y="11"/>
                    <a:pt x="40" y="11"/>
                    <a:pt x="40" y="11"/>
                  </a:cubicBezTo>
                  <a:lnTo>
                    <a:pt x="36" y="0"/>
                  </a:lnTo>
                  <a:close/>
                </a:path>
              </a:pathLst>
            </a:custGeom>
            <a:solidFill>
              <a:srgbClr val="E4F4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íŝḷiḑe"/>
            <p:cNvSpPr/>
            <p:nvPr/>
          </p:nvSpPr>
          <p:spPr bwMode="auto">
            <a:xfrm>
              <a:off x="3278133" y="5194936"/>
              <a:ext cx="1263617" cy="657081"/>
            </a:xfrm>
            <a:custGeom>
              <a:avLst/>
              <a:gdLst>
                <a:gd name="T0" fmla="*/ 137 w 144"/>
                <a:gd name="T1" fmla="*/ 53 h 75"/>
                <a:gd name="T2" fmla="*/ 101 w 144"/>
                <a:gd name="T3" fmla="*/ 70 h 75"/>
                <a:gd name="T4" fmla="*/ 78 w 144"/>
                <a:gd name="T5" fmla="*/ 74 h 75"/>
                <a:gd name="T6" fmla="*/ 66 w 144"/>
                <a:gd name="T7" fmla="*/ 74 h 75"/>
                <a:gd name="T8" fmla="*/ 6 w 144"/>
                <a:gd name="T9" fmla="*/ 53 h 75"/>
                <a:gd name="T10" fmla="*/ 3 w 144"/>
                <a:gd name="T11" fmla="*/ 33 h 75"/>
                <a:gd name="T12" fmla="*/ 13 w 144"/>
                <a:gd name="T13" fmla="*/ 12 h 75"/>
                <a:gd name="T14" fmla="*/ 44 w 144"/>
                <a:gd name="T15" fmla="*/ 3 h 75"/>
                <a:gd name="T16" fmla="*/ 53 w 144"/>
                <a:gd name="T17" fmla="*/ 0 h 75"/>
                <a:gd name="T18" fmla="*/ 53 w 144"/>
                <a:gd name="T19" fmla="*/ 0 h 75"/>
                <a:gd name="T20" fmla="*/ 90 w 144"/>
                <a:gd name="T21" fmla="*/ 0 h 75"/>
                <a:gd name="T22" fmla="*/ 91 w 144"/>
                <a:gd name="T23" fmla="*/ 0 h 75"/>
                <a:gd name="T24" fmla="*/ 100 w 144"/>
                <a:gd name="T25" fmla="*/ 3 h 75"/>
                <a:gd name="T26" fmla="*/ 130 w 144"/>
                <a:gd name="T27" fmla="*/ 12 h 75"/>
                <a:gd name="T28" fmla="*/ 140 w 144"/>
                <a:gd name="T29" fmla="*/ 33 h 75"/>
                <a:gd name="T30" fmla="*/ 137 w 144"/>
                <a:gd name="T31" fmla="*/ 5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75">
                  <a:moveTo>
                    <a:pt x="137" y="53"/>
                  </a:moveTo>
                  <a:cubicBezTo>
                    <a:pt x="129" y="61"/>
                    <a:pt x="115" y="66"/>
                    <a:pt x="101" y="70"/>
                  </a:cubicBezTo>
                  <a:cubicBezTo>
                    <a:pt x="92" y="72"/>
                    <a:pt x="84" y="73"/>
                    <a:pt x="78" y="74"/>
                  </a:cubicBezTo>
                  <a:cubicBezTo>
                    <a:pt x="74" y="75"/>
                    <a:pt x="70" y="75"/>
                    <a:pt x="66" y="74"/>
                  </a:cubicBezTo>
                  <a:cubicBezTo>
                    <a:pt x="52" y="72"/>
                    <a:pt x="20" y="66"/>
                    <a:pt x="6" y="53"/>
                  </a:cubicBezTo>
                  <a:cubicBezTo>
                    <a:pt x="1" y="47"/>
                    <a:pt x="0" y="39"/>
                    <a:pt x="3" y="33"/>
                  </a:cubicBezTo>
                  <a:cubicBezTo>
                    <a:pt x="7" y="25"/>
                    <a:pt x="13" y="12"/>
                    <a:pt x="13" y="12"/>
                  </a:cubicBezTo>
                  <a:cubicBezTo>
                    <a:pt x="14" y="12"/>
                    <a:pt x="32" y="6"/>
                    <a:pt x="44" y="3"/>
                  </a:cubicBezTo>
                  <a:cubicBezTo>
                    <a:pt x="48" y="1"/>
                    <a:pt x="52" y="0"/>
                    <a:pt x="53" y="0"/>
                  </a:cubicBezTo>
                  <a:cubicBezTo>
                    <a:pt x="53" y="0"/>
                    <a:pt x="53" y="0"/>
                    <a:pt x="53" y="0"/>
                  </a:cubicBezTo>
                  <a:cubicBezTo>
                    <a:pt x="90" y="0"/>
                    <a:pt x="90" y="0"/>
                    <a:pt x="90" y="0"/>
                  </a:cubicBezTo>
                  <a:cubicBezTo>
                    <a:pt x="90" y="0"/>
                    <a:pt x="90" y="0"/>
                    <a:pt x="91" y="0"/>
                  </a:cubicBezTo>
                  <a:cubicBezTo>
                    <a:pt x="92" y="0"/>
                    <a:pt x="95" y="1"/>
                    <a:pt x="100" y="3"/>
                  </a:cubicBezTo>
                  <a:cubicBezTo>
                    <a:pt x="111" y="6"/>
                    <a:pt x="129" y="12"/>
                    <a:pt x="130" y="12"/>
                  </a:cubicBezTo>
                  <a:cubicBezTo>
                    <a:pt x="130" y="12"/>
                    <a:pt x="137" y="25"/>
                    <a:pt x="140" y="33"/>
                  </a:cubicBezTo>
                  <a:cubicBezTo>
                    <a:pt x="144" y="39"/>
                    <a:pt x="142" y="47"/>
                    <a:pt x="137" y="53"/>
                  </a:cubicBezTo>
                  <a:close/>
                </a:path>
              </a:pathLst>
            </a:custGeom>
            <a:solidFill>
              <a:srgbClr val="5D5D5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îṧļiḓe"/>
            <p:cNvSpPr/>
            <p:nvPr/>
          </p:nvSpPr>
          <p:spPr bwMode="auto">
            <a:xfrm>
              <a:off x="6799414" y="3981864"/>
              <a:ext cx="518084" cy="783442"/>
            </a:xfrm>
            <a:custGeom>
              <a:avLst/>
              <a:gdLst>
                <a:gd name="T0" fmla="*/ 59 w 59"/>
                <a:gd name="T1" fmla="*/ 29 h 89"/>
                <a:gd name="T2" fmla="*/ 57 w 59"/>
                <a:gd name="T3" fmla="*/ 27 h 89"/>
                <a:gd name="T4" fmla="*/ 56 w 59"/>
                <a:gd name="T5" fmla="*/ 29 h 89"/>
                <a:gd name="T6" fmla="*/ 54 w 59"/>
                <a:gd name="T7" fmla="*/ 27 h 89"/>
                <a:gd name="T8" fmla="*/ 55 w 59"/>
                <a:gd name="T9" fmla="*/ 15 h 89"/>
                <a:gd name="T10" fmla="*/ 43 w 59"/>
                <a:gd name="T11" fmla="*/ 2 h 89"/>
                <a:gd name="T12" fmla="*/ 28 w 59"/>
                <a:gd name="T13" fmla="*/ 2 h 89"/>
                <a:gd name="T14" fmla="*/ 13 w 59"/>
                <a:gd name="T15" fmla="*/ 2 h 89"/>
                <a:gd name="T16" fmla="*/ 4 w 59"/>
                <a:gd name="T17" fmla="*/ 15 h 89"/>
                <a:gd name="T18" fmla="*/ 5 w 59"/>
                <a:gd name="T19" fmla="*/ 27 h 89"/>
                <a:gd name="T20" fmla="*/ 3 w 59"/>
                <a:gd name="T21" fmla="*/ 29 h 89"/>
                <a:gd name="T22" fmla="*/ 2 w 59"/>
                <a:gd name="T23" fmla="*/ 27 h 89"/>
                <a:gd name="T24" fmla="*/ 1 w 59"/>
                <a:gd name="T25" fmla="*/ 31 h 89"/>
                <a:gd name="T26" fmla="*/ 6 w 59"/>
                <a:gd name="T27" fmla="*/ 42 h 89"/>
                <a:gd name="T28" fmla="*/ 10 w 59"/>
                <a:gd name="T29" fmla="*/ 44 h 89"/>
                <a:gd name="T30" fmla="*/ 14 w 59"/>
                <a:gd name="T31" fmla="*/ 57 h 89"/>
                <a:gd name="T32" fmla="*/ 13 w 59"/>
                <a:gd name="T33" fmla="*/ 73 h 89"/>
                <a:gd name="T34" fmla="*/ 31 w 59"/>
                <a:gd name="T35" fmla="*/ 89 h 89"/>
                <a:gd name="T36" fmla="*/ 37 w 59"/>
                <a:gd name="T37" fmla="*/ 83 h 89"/>
                <a:gd name="T38" fmla="*/ 47 w 59"/>
                <a:gd name="T39" fmla="*/ 72 h 89"/>
                <a:gd name="T40" fmla="*/ 50 w 59"/>
                <a:gd name="T41" fmla="*/ 45 h 89"/>
                <a:gd name="T42" fmla="*/ 59 w 59"/>
                <a:gd name="T43" fmla="*/ 2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 h="89">
                  <a:moveTo>
                    <a:pt x="59" y="29"/>
                  </a:moveTo>
                  <a:cubicBezTo>
                    <a:pt x="59" y="28"/>
                    <a:pt x="58" y="26"/>
                    <a:pt x="57" y="27"/>
                  </a:cubicBezTo>
                  <a:cubicBezTo>
                    <a:pt x="56" y="27"/>
                    <a:pt x="56" y="28"/>
                    <a:pt x="56" y="29"/>
                  </a:cubicBezTo>
                  <a:cubicBezTo>
                    <a:pt x="54" y="30"/>
                    <a:pt x="54" y="28"/>
                    <a:pt x="54" y="27"/>
                  </a:cubicBezTo>
                  <a:cubicBezTo>
                    <a:pt x="54" y="23"/>
                    <a:pt x="55" y="19"/>
                    <a:pt x="55" y="15"/>
                  </a:cubicBezTo>
                  <a:cubicBezTo>
                    <a:pt x="54" y="10"/>
                    <a:pt x="48" y="4"/>
                    <a:pt x="43" y="2"/>
                  </a:cubicBezTo>
                  <a:cubicBezTo>
                    <a:pt x="39" y="0"/>
                    <a:pt x="33" y="0"/>
                    <a:pt x="28" y="2"/>
                  </a:cubicBezTo>
                  <a:cubicBezTo>
                    <a:pt x="23" y="0"/>
                    <a:pt x="17" y="0"/>
                    <a:pt x="13" y="2"/>
                  </a:cubicBezTo>
                  <a:cubicBezTo>
                    <a:pt x="8" y="4"/>
                    <a:pt x="5" y="10"/>
                    <a:pt x="4" y="15"/>
                  </a:cubicBezTo>
                  <a:cubicBezTo>
                    <a:pt x="4" y="19"/>
                    <a:pt x="5" y="23"/>
                    <a:pt x="5" y="27"/>
                  </a:cubicBezTo>
                  <a:cubicBezTo>
                    <a:pt x="5" y="28"/>
                    <a:pt x="5" y="30"/>
                    <a:pt x="3" y="29"/>
                  </a:cubicBezTo>
                  <a:cubicBezTo>
                    <a:pt x="3" y="28"/>
                    <a:pt x="3" y="27"/>
                    <a:pt x="2" y="27"/>
                  </a:cubicBezTo>
                  <a:cubicBezTo>
                    <a:pt x="0" y="25"/>
                    <a:pt x="0" y="30"/>
                    <a:pt x="1" y="31"/>
                  </a:cubicBezTo>
                  <a:cubicBezTo>
                    <a:pt x="2" y="35"/>
                    <a:pt x="3" y="40"/>
                    <a:pt x="6" y="42"/>
                  </a:cubicBezTo>
                  <a:cubicBezTo>
                    <a:pt x="7" y="43"/>
                    <a:pt x="10" y="43"/>
                    <a:pt x="10" y="44"/>
                  </a:cubicBezTo>
                  <a:cubicBezTo>
                    <a:pt x="12" y="45"/>
                    <a:pt x="14" y="55"/>
                    <a:pt x="14" y="57"/>
                  </a:cubicBezTo>
                  <a:cubicBezTo>
                    <a:pt x="13" y="73"/>
                    <a:pt x="13" y="73"/>
                    <a:pt x="13" y="73"/>
                  </a:cubicBezTo>
                  <a:cubicBezTo>
                    <a:pt x="31" y="89"/>
                    <a:pt x="31" y="89"/>
                    <a:pt x="31" y="89"/>
                  </a:cubicBezTo>
                  <a:cubicBezTo>
                    <a:pt x="37" y="83"/>
                    <a:pt x="37" y="83"/>
                    <a:pt x="37" y="83"/>
                  </a:cubicBezTo>
                  <a:cubicBezTo>
                    <a:pt x="47" y="72"/>
                    <a:pt x="47" y="72"/>
                    <a:pt x="47" y="72"/>
                  </a:cubicBezTo>
                  <a:cubicBezTo>
                    <a:pt x="47" y="63"/>
                    <a:pt x="43" y="52"/>
                    <a:pt x="50" y="45"/>
                  </a:cubicBezTo>
                  <a:cubicBezTo>
                    <a:pt x="56" y="40"/>
                    <a:pt x="59" y="37"/>
                    <a:pt x="59" y="29"/>
                  </a:cubicBezTo>
                  <a:close/>
                </a:path>
              </a:pathLst>
            </a:custGeom>
            <a:solidFill>
              <a:srgbClr val="F9CFB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îṣľïḓé"/>
            <p:cNvSpPr/>
            <p:nvPr/>
          </p:nvSpPr>
          <p:spPr bwMode="auto">
            <a:xfrm>
              <a:off x="6761507" y="3809168"/>
              <a:ext cx="606536" cy="665505"/>
            </a:xfrm>
            <a:custGeom>
              <a:avLst/>
              <a:gdLst>
                <a:gd name="T0" fmla="*/ 5 w 69"/>
                <a:gd name="T1" fmla="*/ 43 h 76"/>
                <a:gd name="T2" fmla="*/ 6 w 69"/>
                <a:gd name="T3" fmla="*/ 49 h 76"/>
                <a:gd name="T4" fmla="*/ 15 w 69"/>
                <a:gd name="T5" fmla="*/ 65 h 76"/>
                <a:gd name="T6" fmla="*/ 20 w 69"/>
                <a:gd name="T7" fmla="*/ 73 h 76"/>
                <a:gd name="T8" fmla="*/ 24 w 69"/>
                <a:gd name="T9" fmla="*/ 74 h 76"/>
                <a:gd name="T10" fmla="*/ 36 w 69"/>
                <a:gd name="T11" fmla="*/ 75 h 76"/>
                <a:gd name="T12" fmla="*/ 40 w 69"/>
                <a:gd name="T13" fmla="*/ 72 h 76"/>
                <a:gd name="T14" fmla="*/ 46 w 69"/>
                <a:gd name="T15" fmla="*/ 73 h 76"/>
                <a:gd name="T16" fmla="*/ 49 w 69"/>
                <a:gd name="T17" fmla="*/ 73 h 76"/>
                <a:gd name="T18" fmla="*/ 60 w 69"/>
                <a:gd name="T19" fmla="*/ 56 h 76"/>
                <a:gd name="T20" fmla="*/ 65 w 69"/>
                <a:gd name="T21" fmla="*/ 47 h 76"/>
                <a:gd name="T22" fmla="*/ 66 w 69"/>
                <a:gd name="T23" fmla="*/ 36 h 76"/>
                <a:gd name="T24" fmla="*/ 47 w 69"/>
                <a:gd name="T25" fmla="*/ 2 h 76"/>
                <a:gd name="T26" fmla="*/ 18 w 69"/>
                <a:gd name="T27" fmla="*/ 3 h 76"/>
                <a:gd name="T28" fmla="*/ 3 w 69"/>
                <a:gd name="T29" fmla="*/ 21 h 76"/>
                <a:gd name="T30" fmla="*/ 5 w 69"/>
                <a:gd name="T31" fmla="*/ 4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76">
                  <a:moveTo>
                    <a:pt x="5" y="43"/>
                  </a:moveTo>
                  <a:cubicBezTo>
                    <a:pt x="5" y="45"/>
                    <a:pt x="6" y="47"/>
                    <a:pt x="6" y="49"/>
                  </a:cubicBezTo>
                  <a:cubicBezTo>
                    <a:pt x="7" y="56"/>
                    <a:pt x="12" y="59"/>
                    <a:pt x="15" y="65"/>
                  </a:cubicBezTo>
                  <a:cubicBezTo>
                    <a:pt x="16" y="68"/>
                    <a:pt x="19" y="71"/>
                    <a:pt x="20" y="73"/>
                  </a:cubicBezTo>
                  <a:cubicBezTo>
                    <a:pt x="24" y="72"/>
                    <a:pt x="21" y="71"/>
                    <a:pt x="24" y="74"/>
                  </a:cubicBezTo>
                  <a:cubicBezTo>
                    <a:pt x="27" y="76"/>
                    <a:pt x="34" y="76"/>
                    <a:pt x="36" y="75"/>
                  </a:cubicBezTo>
                  <a:cubicBezTo>
                    <a:pt x="38" y="74"/>
                    <a:pt x="38" y="73"/>
                    <a:pt x="40" y="72"/>
                  </a:cubicBezTo>
                  <a:cubicBezTo>
                    <a:pt x="42" y="72"/>
                    <a:pt x="44" y="74"/>
                    <a:pt x="46" y="73"/>
                  </a:cubicBezTo>
                  <a:cubicBezTo>
                    <a:pt x="45" y="73"/>
                    <a:pt x="49" y="73"/>
                    <a:pt x="49" y="73"/>
                  </a:cubicBezTo>
                  <a:cubicBezTo>
                    <a:pt x="54" y="71"/>
                    <a:pt x="58" y="61"/>
                    <a:pt x="60" y="56"/>
                  </a:cubicBezTo>
                  <a:cubicBezTo>
                    <a:pt x="61" y="53"/>
                    <a:pt x="64" y="50"/>
                    <a:pt x="65" y="47"/>
                  </a:cubicBezTo>
                  <a:cubicBezTo>
                    <a:pt x="66" y="44"/>
                    <a:pt x="66" y="40"/>
                    <a:pt x="66" y="36"/>
                  </a:cubicBezTo>
                  <a:cubicBezTo>
                    <a:pt x="69" y="21"/>
                    <a:pt x="67" y="5"/>
                    <a:pt x="47" y="2"/>
                  </a:cubicBezTo>
                  <a:cubicBezTo>
                    <a:pt x="37" y="0"/>
                    <a:pt x="27" y="0"/>
                    <a:pt x="18" y="3"/>
                  </a:cubicBezTo>
                  <a:cubicBezTo>
                    <a:pt x="10" y="6"/>
                    <a:pt x="6" y="14"/>
                    <a:pt x="3" y="21"/>
                  </a:cubicBezTo>
                  <a:cubicBezTo>
                    <a:pt x="0" y="28"/>
                    <a:pt x="3" y="37"/>
                    <a:pt x="5" y="43"/>
                  </a:cubicBezTo>
                  <a:close/>
                </a:path>
              </a:pathLst>
            </a:custGeom>
            <a:solidFill>
              <a:srgbClr val="62402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ïṡľiḓê"/>
            <p:cNvSpPr/>
            <p:nvPr/>
          </p:nvSpPr>
          <p:spPr bwMode="auto">
            <a:xfrm>
              <a:off x="6887868" y="4571551"/>
              <a:ext cx="349602" cy="299057"/>
            </a:xfrm>
            <a:custGeom>
              <a:avLst/>
              <a:gdLst>
                <a:gd name="T0" fmla="*/ 37 w 40"/>
                <a:gd name="T1" fmla="*/ 0 h 34"/>
                <a:gd name="T2" fmla="*/ 25 w 40"/>
                <a:gd name="T3" fmla="*/ 2 h 34"/>
                <a:gd name="T4" fmla="*/ 14 w 40"/>
                <a:gd name="T5" fmla="*/ 2 h 34"/>
                <a:gd name="T6" fmla="*/ 3 w 40"/>
                <a:gd name="T7" fmla="*/ 0 h 34"/>
                <a:gd name="T8" fmla="*/ 0 w 40"/>
                <a:gd name="T9" fmla="*/ 11 h 34"/>
                <a:gd name="T10" fmla="*/ 7 w 40"/>
                <a:gd name="T11" fmla="*/ 34 h 34"/>
                <a:gd name="T12" fmla="*/ 33 w 40"/>
                <a:gd name="T13" fmla="*/ 34 h 34"/>
                <a:gd name="T14" fmla="*/ 40 w 40"/>
                <a:gd name="T15" fmla="*/ 11 h 34"/>
                <a:gd name="T16" fmla="*/ 37 w 40"/>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4">
                  <a:moveTo>
                    <a:pt x="37" y="0"/>
                  </a:moveTo>
                  <a:cubicBezTo>
                    <a:pt x="25" y="2"/>
                    <a:pt x="25" y="2"/>
                    <a:pt x="25" y="2"/>
                  </a:cubicBezTo>
                  <a:cubicBezTo>
                    <a:pt x="21" y="3"/>
                    <a:pt x="18" y="3"/>
                    <a:pt x="14" y="2"/>
                  </a:cubicBezTo>
                  <a:cubicBezTo>
                    <a:pt x="3" y="0"/>
                    <a:pt x="3" y="0"/>
                    <a:pt x="3" y="0"/>
                  </a:cubicBezTo>
                  <a:cubicBezTo>
                    <a:pt x="0" y="11"/>
                    <a:pt x="0" y="11"/>
                    <a:pt x="0" y="11"/>
                  </a:cubicBezTo>
                  <a:cubicBezTo>
                    <a:pt x="7" y="34"/>
                    <a:pt x="7" y="34"/>
                    <a:pt x="7" y="34"/>
                  </a:cubicBezTo>
                  <a:cubicBezTo>
                    <a:pt x="33" y="34"/>
                    <a:pt x="33" y="34"/>
                    <a:pt x="33" y="34"/>
                  </a:cubicBezTo>
                  <a:cubicBezTo>
                    <a:pt x="40" y="11"/>
                    <a:pt x="40" y="11"/>
                    <a:pt x="40" y="11"/>
                  </a:cubicBezTo>
                  <a:lnTo>
                    <a:pt x="37" y="0"/>
                  </a:lnTo>
                  <a:close/>
                </a:path>
              </a:pathLst>
            </a:custGeom>
            <a:solidFill>
              <a:srgbClr val="E4F4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ï$ľîdé"/>
            <p:cNvSpPr/>
            <p:nvPr/>
          </p:nvSpPr>
          <p:spPr bwMode="auto">
            <a:xfrm>
              <a:off x="6420328" y="4651579"/>
              <a:ext cx="1280466" cy="665505"/>
            </a:xfrm>
            <a:custGeom>
              <a:avLst/>
              <a:gdLst>
                <a:gd name="T0" fmla="*/ 139 w 146"/>
                <a:gd name="T1" fmla="*/ 53 h 76"/>
                <a:gd name="T2" fmla="*/ 103 w 146"/>
                <a:gd name="T3" fmla="*/ 70 h 76"/>
                <a:gd name="T4" fmla="*/ 79 w 146"/>
                <a:gd name="T5" fmla="*/ 75 h 76"/>
                <a:gd name="T6" fmla="*/ 67 w 146"/>
                <a:gd name="T7" fmla="*/ 75 h 76"/>
                <a:gd name="T8" fmla="*/ 7 w 146"/>
                <a:gd name="T9" fmla="*/ 53 h 76"/>
                <a:gd name="T10" fmla="*/ 3 w 146"/>
                <a:gd name="T11" fmla="*/ 33 h 76"/>
                <a:gd name="T12" fmla="*/ 14 w 146"/>
                <a:gd name="T13" fmla="*/ 12 h 76"/>
                <a:gd name="T14" fmla="*/ 45 w 146"/>
                <a:gd name="T15" fmla="*/ 3 h 76"/>
                <a:gd name="T16" fmla="*/ 54 w 146"/>
                <a:gd name="T17" fmla="*/ 0 h 76"/>
                <a:gd name="T18" fmla="*/ 54 w 146"/>
                <a:gd name="T19" fmla="*/ 0 h 76"/>
                <a:gd name="T20" fmla="*/ 91 w 146"/>
                <a:gd name="T21" fmla="*/ 0 h 76"/>
                <a:gd name="T22" fmla="*/ 92 w 146"/>
                <a:gd name="T23" fmla="*/ 0 h 76"/>
                <a:gd name="T24" fmla="*/ 101 w 146"/>
                <a:gd name="T25" fmla="*/ 3 h 76"/>
                <a:gd name="T26" fmla="*/ 132 w 146"/>
                <a:gd name="T27" fmla="*/ 12 h 76"/>
                <a:gd name="T28" fmla="*/ 142 w 146"/>
                <a:gd name="T29" fmla="*/ 33 h 76"/>
                <a:gd name="T30" fmla="*/ 139 w 146"/>
                <a:gd name="T31" fmla="*/ 5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76">
                  <a:moveTo>
                    <a:pt x="139" y="53"/>
                  </a:moveTo>
                  <a:cubicBezTo>
                    <a:pt x="131" y="61"/>
                    <a:pt x="116" y="67"/>
                    <a:pt x="103" y="70"/>
                  </a:cubicBezTo>
                  <a:cubicBezTo>
                    <a:pt x="94" y="73"/>
                    <a:pt x="85" y="74"/>
                    <a:pt x="79" y="75"/>
                  </a:cubicBezTo>
                  <a:cubicBezTo>
                    <a:pt x="75" y="76"/>
                    <a:pt x="71" y="76"/>
                    <a:pt x="67" y="75"/>
                  </a:cubicBezTo>
                  <a:cubicBezTo>
                    <a:pt x="53" y="73"/>
                    <a:pt x="20" y="67"/>
                    <a:pt x="7" y="53"/>
                  </a:cubicBezTo>
                  <a:cubicBezTo>
                    <a:pt x="1" y="48"/>
                    <a:pt x="0" y="40"/>
                    <a:pt x="3" y="33"/>
                  </a:cubicBezTo>
                  <a:cubicBezTo>
                    <a:pt x="7" y="25"/>
                    <a:pt x="14" y="13"/>
                    <a:pt x="14" y="12"/>
                  </a:cubicBezTo>
                  <a:cubicBezTo>
                    <a:pt x="15" y="12"/>
                    <a:pt x="33" y="6"/>
                    <a:pt x="45" y="3"/>
                  </a:cubicBezTo>
                  <a:cubicBezTo>
                    <a:pt x="49" y="1"/>
                    <a:pt x="53" y="0"/>
                    <a:pt x="54" y="0"/>
                  </a:cubicBezTo>
                  <a:cubicBezTo>
                    <a:pt x="54" y="0"/>
                    <a:pt x="54" y="0"/>
                    <a:pt x="54" y="0"/>
                  </a:cubicBezTo>
                  <a:cubicBezTo>
                    <a:pt x="91" y="0"/>
                    <a:pt x="91" y="0"/>
                    <a:pt x="91" y="0"/>
                  </a:cubicBezTo>
                  <a:cubicBezTo>
                    <a:pt x="91" y="0"/>
                    <a:pt x="92" y="0"/>
                    <a:pt x="92" y="0"/>
                  </a:cubicBezTo>
                  <a:cubicBezTo>
                    <a:pt x="93" y="0"/>
                    <a:pt x="97" y="1"/>
                    <a:pt x="101" y="3"/>
                  </a:cubicBezTo>
                  <a:cubicBezTo>
                    <a:pt x="113" y="6"/>
                    <a:pt x="131" y="12"/>
                    <a:pt x="132" y="12"/>
                  </a:cubicBezTo>
                  <a:cubicBezTo>
                    <a:pt x="132" y="13"/>
                    <a:pt x="139" y="25"/>
                    <a:pt x="142" y="33"/>
                  </a:cubicBezTo>
                  <a:cubicBezTo>
                    <a:pt x="146" y="40"/>
                    <a:pt x="144" y="48"/>
                    <a:pt x="139" y="53"/>
                  </a:cubicBezTo>
                  <a:close/>
                </a:path>
              </a:pathLst>
            </a:custGeom>
            <a:solidFill>
              <a:srgbClr val="3D587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îšlïdé"/>
            <p:cNvSpPr/>
            <p:nvPr/>
          </p:nvSpPr>
          <p:spPr bwMode="auto">
            <a:xfrm>
              <a:off x="6799414" y="4596824"/>
              <a:ext cx="640233" cy="888745"/>
            </a:xfrm>
            <a:custGeom>
              <a:avLst/>
              <a:gdLst>
                <a:gd name="T0" fmla="*/ 73 w 73"/>
                <a:gd name="T1" fmla="*/ 32 h 101"/>
                <a:gd name="T2" fmla="*/ 70 w 73"/>
                <a:gd name="T3" fmla="*/ 30 h 101"/>
                <a:gd name="T4" fmla="*/ 69 w 73"/>
                <a:gd name="T5" fmla="*/ 33 h 101"/>
                <a:gd name="T6" fmla="*/ 67 w 73"/>
                <a:gd name="T7" fmla="*/ 30 h 101"/>
                <a:gd name="T8" fmla="*/ 68 w 73"/>
                <a:gd name="T9" fmla="*/ 17 h 101"/>
                <a:gd name="T10" fmla="*/ 54 w 73"/>
                <a:gd name="T11" fmla="*/ 2 h 101"/>
                <a:gd name="T12" fmla="*/ 35 w 73"/>
                <a:gd name="T13" fmla="*/ 2 h 101"/>
                <a:gd name="T14" fmla="*/ 17 w 73"/>
                <a:gd name="T15" fmla="*/ 2 h 101"/>
                <a:gd name="T16" fmla="*/ 6 w 73"/>
                <a:gd name="T17" fmla="*/ 17 h 101"/>
                <a:gd name="T18" fmla="*/ 7 w 73"/>
                <a:gd name="T19" fmla="*/ 30 h 101"/>
                <a:gd name="T20" fmla="*/ 5 w 73"/>
                <a:gd name="T21" fmla="*/ 33 h 101"/>
                <a:gd name="T22" fmla="*/ 4 w 73"/>
                <a:gd name="T23" fmla="*/ 30 h 101"/>
                <a:gd name="T24" fmla="*/ 2 w 73"/>
                <a:gd name="T25" fmla="*/ 35 h 101"/>
                <a:gd name="T26" fmla="*/ 9 w 73"/>
                <a:gd name="T27" fmla="*/ 48 h 101"/>
                <a:gd name="T28" fmla="*/ 13 w 73"/>
                <a:gd name="T29" fmla="*/ 50 h 101"/>
                <a:gd name="T30" fmla="*/ 18 w 73"/>
                <a:gd name="T31" fmla="*/ 65 h 101"/>
                <a:gd name="T32" fmla="*/ 17 w 73"/>
                <a:gd name="T33" fmla="*/ 83 h 101"/>
                <a:gd name="T34" fmla="*/ 39 w 73"/>
                <a:gd name="T35" fmla="*/ 101 h 101"/>
                <a:gd name="T36" fmla="*/ 46 w 73"/>
                <a:gd name="T37" fmla="*/ 94 h 101"/>
                <a:gd name="T38" fmla="*/ 58 w 73"/>
                <a:gd name="T39" fmla="*/ 82 h 101"/>
                <a:gd name="T40" fmla="*/ 62 w 73"/>
                <a:gd name="T41" fmla="*/ 51 h 101"/>
                <a:gd name="T42" fmla="*/ 73 w 73"/>
                <a:gd name="T43" fmla="*/ 3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101">
                  <a:moveTo>
                    <a:pt x="73" y="32"/>
                  </a:moveTo>
                  <a:cubicBezTo>
                    <a:pt x="73" y="31"/>
                    <a:pt x="72" y="29"/>
                    <a:pt x="70" y="30"/>
                  </a:cubicBezTo>
                  <a:cubicBezTo>
                    <a:pt x="69" y="31"/>
                    <a:pt x="70" y="32"/>
                    <a:pt x="69" y="33"/>
                  </a:cubicBezTo>
                  <a:cubicBezTo>
                    <a:pt x="67" y="34"/>
                    <a:pt x="67" y="31"/>
                    <a:pt x="67" y="30"/>
                  </a:cubicBezTo>
                  <a:cubicBezTo>
                    <a:pt x="66" y="26"/>
                    <a:pt x="68" y="21"/>
                    <a:pt x="68" y="17"/>
                  </a:cubicBezTo>
                  <a:cubicBezTo>
                    <a:pt x="67" y="11"/>
                    <a:pt x="59" y="4"/>
                    <a:pt x="54" y="2"/>
                  </a:cubicBezTo>
                  <a:cubicBezTo>
                    <a:pt x="48" y="0"/>
                    <a:pt x="41" y="0"/>
                    <a:pt x="35" y="2"/>
                  </a:cubicBezTo>
                  <a:cubicBezTo>
                    <a:pt x="29" y="0"/>
                    <a:pt x="22" y="0"/>
                    <a:pt x="17" y="2"/>
                  </a:cubicBezTo>
                  <a:cubicBezTo>
                    <a:pt x="11" y="4"/>
                    <a:pt x="7" y="11"/>
                    <a:pt x="6" y="17"/>
                  </a:cubicBezTo>
                  <a:cubicBezTo>
                    <a:pt x="5" y="21"/>
                    <a:pt x="7" y="26"/>
                    <a:pt x="7" y="30"/>
                  </a:cubicBezTo>
                  <a:cubicBezTo>
                    <a:pt x="7" y="31"/>
                    <a:pt x="7" y="34"/>
                    <a:pt x="5" y="33"/>
                  </a:cubicBezTo>
                  <a:cubicBezTo>
                    <a:pt x="4" y="32"/>
                    <a:pt x="4" y="31"/>
                    <a:pt x="4" y="30"/>
                  </a:cubicBezTo>
                  <a:cubicBezTo>
                    <a:pt x="0" y="28"/>
                    <a:pt x="1" y="34"/>
                    <a:pt x="2" y="35"/>
                  </a:cubicBezTo>
                  <a:cubicBezTo>
                    <a:pt x="3" y="40"/>
                    <a:pt x="5" y="45"/>
                    <a:pt x="9" y="48"/>
                  </a:cubicBezTo>
                  <a:cubicBezTo>
                    <a:pt x="10" y="48"/>
                    <a:pt x="13" y="49"/>
                    <a:pt x="13" y="50"/>
                  </a:cubicBezTo>
                  <a:cubicBezTo>
                    <a:pt x="15" y="51"/>
                    <a:pt x="18" y="62"/>
                    <a:pt x="18" y="65"/>
                  </a:cubicBezTo>
                  <a:cubicBezTo>
                    <a:pt x="17" y="83"/>
                    <a:pt x="17" y="83"/>
                    <a:pt x="17" y="83"/>
                  </a:cubicBezTo>
                  <a:cubicBezTo>
                    <a:pt x="39" y="101"/>
                    <a:pt x="39" y="101"/>
                    <a:pt x="39" y="101"/>
                  </a:cubicBezTo>
                  <a:cubicBezTo>
                    <a:pt x="46" y="94"/>
                    <a:pt x="46" y="94"/>
                    <a:pt x="46" y="94"/>
                  </a:cubicBezTo>
                  <a:cubicBezTo>
                    <a:pt x="58" y="82"/>
                    <a:pt x="58" y="82"/>
                    <a:pt x="58" y="82"/>
                  </a:cubicBezTo>
                  <a:cubicBezTo>
                    <a:pt x="58" y="72"/>
                    <a:pt x="54" y="60"/>
                    <a:pt x="62" y="51"/>
                  </a:cubicBezTo>
                  <a:cubicBezTo>
                    <a:pt x="69" y="45"/>
                    <a:pt x="73" y="42"/>
                    <a:pt x="73" y="32"/>
                  </a:cubicBezTo>
                  <a:close/>
                </a:path>
              </a:pathLst>
            </a:custGeom>
            <a:solidFill>
              <a:srgbClr val="F9CFB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iS1íďè"/>
            <p:cNvSpPr/>
            <p:nvPr/>
          </p:nvSpPr>
          <p:spPr bwMode="auto">
            <a:xfrm>
              <a:off x="6761507" y="4386221"/>
              <a:ext cx="728687" cy="762384"/>
            </a:xfrm>
            <a:custGeom>
              <a:avLst/>
              <a:gdLst>
                <a:gd name="T0" fmla="*/ 6 w 83"/>
                <a:gd name="T1" fmla="*/ 50 h 87"/>
                <a:gd name="T2" fmla="*/ 7 w 83"/>
                <a:gd name="T3" fmla="*/ 57 h 87"/>
                <a:gd name="T4" fmla="*/ 18 w 83"/>
                <a:gd name="T5" fmla="*/ 75 h 87"/>
                <a:gd name="T6" fmla="*/ 24 w 83"/>
                <a:gd name="T7" fmla="*/ 85 h 87"/>
                <a:gd name="T8" fmla="*/ 30 w 83"/>
                <a:gd name="T9" fmla="*/ 85 h 87"/>
                <a:gd name="T10" fmla="*/ 44 w 83"/>
                <a:gd name="T11" fmla="*/ 86 h 87"/>
                <a:gd name="T12" fmla="*/ 49 w 83"/>
                <a:gd name="T13" fmla="*/ 83 h 87"/>
                <a:gd name="T14" fmla="*/ 56 w 83"/>
                <a:gd name="T15" fmla="*/ 85 h 87"/>
                <a:gd name="T16" fmla="*/ 59 w 83"/>
                <a:gd name="T17" fmla="*/ 84 h 87"/>
                <a:gd name="T18" fmla="*/ 73 w 83"/>
                <a:gd name="T19" fmla="*/ 65 h 87"/>
                <a:gd name="T20" fmla="*/ 79 w 83"/>
                <a:gd name="T21" fmla="*/ 54 h 87"/>
                <a:gd name="T22" fmla="*/ 81 w 83"/>
                <a:gd name="T23" fmla="*/ 42 h 87"/>
                <a:gd name="T24" fmla="*/ 57 w 83"/>
                <a:gd name="T25" fmla="*/ 3 h 87"/>
                <a:gd name="T26" fmla="*/ 22 w 83"/>
                <a:gd name="T27" fmla="*/ 4 h 87"/>
                <a:gd name="T28" fmla="*/ 4 w 83"/>
                <a:gd name="T29" fmla="*/ 25 h 87"/>
                <a:gd name="T30" fmla="*/ 6 w 83"/>
                <a:gd name="T31" fmla="*/ 5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87">
                  <a:moveTo>
                    <a:pt x="6" y="50"/>
                  </a:moveTo>
                  <a:cubicBezTo>
                    <a:pt x="6" y="52"/>
                    <a:pt x="7" y="55"/>
                    <a:pt x="7" y="57"/>
                  </a:cubicBezTo>
                  <a:cubicBezTo>
                    <a:pt x="8" y="64"/>
                    <a:pt x="15" y="69"/>
                    <a:pt x="18" y="75"/>
                  </a:cubicBezTo>
                  <a:cubicBezTo>
                    <a:pt x="20" y="78"/>
                    <a:pt x="23" y="81"/>
                    <a:pt x="24" y="85"/>
                  </a:cubicBezTo>
                  <a:cubicBezTo>
                    <a:pt x="29" y="83"/>
                    <a:pt x="26" y="82"/>
                    <a:pt x="30" y="85"/>
                  </a:cubicBezTo>
                  <a:cubicBezTo>
                    <a:pt x="32" y="87"/>
                    <a:pt x="41" y="87"/>
                    <a:pt x="44" y="86"/>
                  </a:cubicBezTo>
                  <a:cubicBezTo>
                    <a:pt x="46" y="86"/>
                    <a:pt x="47" y="84"/>
                    <a:pt x="49" y="83"/>
                  </a:cubicBezTo>
                  <a:cubicBezTo>
                    <a:pt x="51" y="83"/>
                    <a:pt x="53" y="85"/>
                    <a:pt x="56" y="85"/>
                  </a:cubicBezTo>
                  <a:cubicBezTo>
                    <a:pt x="55" y="85"/>
                    <a:pt x="60" y="84"/>
                    <a:pt x="59" y="84"/>
                  </a:cubicBezTo>
                  <a:cubicBezTo>
                    <a:pt x="66" y="82"/>
                    <a:pt x="71" y="71"/>
                    <a:pt x="73" y="65"/>
                  </a:cubicBezTo>
                  <a:cubicBezTo>
                    <a:pt x="75" y="61"/>
                    <a:pt x="77" y="58"/>
                    <a:pt x="79" y="54"/>
                  </a:cubicBezTo>
                  <a:cubicBezTo>
                    <a:pt x="80" y="51"/>
                    <a:pt x="80" y="46"/>
                    <a:pt x="81" y="42"/>
                  </a:cubicBezTo>
                  <a:cubicBezTo>
                    <a:pt x="83" y="24"/>
                    <a:pt x="81" y="6"/>
                    <a:pt x="57" y="3"/>
                  </a:cubicBezTo>
                  <a:cubicBezTo>
                    <a:pt x="45" y="1"/>
                    <a:pt x="32" y="0"/>
                    <a:pt x="22" y="4"/>
                  </a:cubicBezTo>
                  <a:cubicBezTo>
                    <a:pt x="12" y="8"/>
                    <a:pt x="7" y="16"/>
                    <a:pt x="4" y="25"/>
                  </a:cubicBezTo>
                  <a:cubicBezTo>
                    <a:pt x="0" y="33"/>
                    <a:pt x="4" y="43"/>
                    <a:pt x="6" y="50"/>
                  </a:cubicBezTo>
                  <a:close/>
                </a:path>
              </a:pathLst>
            </a:custGeom>
            <a:solidFill>
              <a:srgbClr val="3D3B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is1îḋe"/>
            <p:cNvSpPr/>
            <p:nvPr/>
          </p:nvSpPr>
          <p:spPr bwMode="auto">
            <a:xfrm>
              <a:off x="6904717" y="5274964"/>
              <a:ext cx="438054" cy="341178"/>
            </a:xfrm>
            <a:custGeom>
              <a:avLst/>
              <a:gdLst>
                <a:gd name="T0" fmla="*/ 46 w 50"/>
                <a:gd name="T1" fmla="*/ 0 h 39"/>
                <a:gd name="T2" fmla="*/ 32 w 50"/>
                <a:gd name="T3" fmla="*/ 2 h 39"/>
                <a:gd name="T4" fmla="*/ 18 w 50"/>
                <a:gd name="T5" fmla="*/ 2 h 39"/>
                <a:gd name="T6" fmla="*/ 5 w 50"/>
                <a:gd name="T7" fmla="*/ 0 h 39"/>
                <a:gd name="T8" fmla="*/ 0 w 50"/>
                <a:gd name="T9" fmla="*/ 12 h 39"/>
                <a:gd name="T10" fmla="*/ 9 w 50"/>
                <a:gd name="T11" fmla="*/ 39 h 39"/>
                <a:gd name="T12" fmla="*/ 42 w 50"/>
                <a:gd name="T13" fmla="*/ 39 h 39"/>
                <a:gd name="T14" fmla="*/ 50 w 50"/>
                <a:gd name="T15" fmla="*/ 12 h 39"/>
                <a:gd name="T16" fmla="*/ 46 w 50"/>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9">
                  <a:moveTo>
                    <a:pt x="46" y="0"/>
                  </a:moveTo>
                  <a:cubicBezTo>
                    <a:pt x="32" y="2"/>
                    <a:pt x="32" y="2"/>
                    <a:pt x="32" y="2"/>
                  </a:cubicBezTo>
                  <a:cubicBezTo>
                    <a:pt x="27" y="3"/>
                    <a:pt x="22" y="3"/>
                    <a:pt x="18" y="2"/>
                  </a:cubicBezTo>
                  <a:cubicBezTo>
                    <a:pt x="5" y="0"/>
                    <a:pt x="5" y="0"/>
                    <a:pt x="5" y="0"/>
                  </a:cubicBezTo>
                  <a:cubicBezTo>
                    <a:pt x="0" y="12"/>
                    <a:pt x="0" y="12"/>
                    <a:pt x="0" y="12"/>
                  </a:cubicBezTo>
                  <a:cubicBezTo>
                    <a:pt x="9" y="39"/>
                    <a:pt x="9" y="39"/>
                    <a:pt x="9" y="39"/>
                  </a:cubicBezTo>
                  <a:cubicBezTo>
                    <a:pt x="42" y="39"/>
                    <a:pt x="42" y="39"/>
                    <a:pt x="42" y="39"/>
                  </a:cubicBezTo>
                  <a:cubicBezTo>
                    <a:pt x="50" y="12"/>
                    <a:pt x="50" y="12"/>
                    <a:pt x="50" y="12"/>
                  </a:cubicBezTo>
                  <a:lnTo>
                    <a:pt x="46" y="0"/>
                  </a:lnTo>
                  <a:close/>
                </a:path>
              </a:pathLst>
            </a:custGeom>
            <a:solidFill>
              <a:srgbClr val="E4F4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íş1ïďè"/>
            <p:cNvSpPr/>
            <p:nvPr/>
          </p:nvSpPr>
          <p:spPr bwMode="auto">
            <a:xfrm>
              <a:off x="6348725" y="5350781"/>
              <a:ext cx="1554251" cy="766594"/>
            </a:xfrm>
            <a:custGeom>
              <a:avLst/>
              <a:gdLst>
                <a:gd name="T0" fmla="*/ 169 w 177"/>
                <a:gd name="T1" fmla="*/ 61 h 87"/>
                <a:gd name="T2" fmla="*/ 124 w 177"/>
                <a:gd name="T3" fmla="*/ 81 h 87"/>
                <a:gd name="T4" fmla="*/ 96 w 177"/>
                <a:gd name="T5" fmla="*/ 86 h 87"/>
                <a:gd name="T6" fmla="*/ 81 w 177"/>
                <a:gd name="T7" fmla="*/ 86 h 87"/>
                <a:gd name="T8" fmla="*/ 8 w 177"/>
                <a:gd name="T9" fmla="*/ 61 h 87"/>
                <a:gd name="T10" fmla="*/ 4 w 177"/>
                <a:gd name="T11" fmla="*/ 38 h 87"/>
                <a:gd name="T12" fmla="*/ 17 w 177"/>
                <a:gd name="T13" fmla="*/ 15 h 87"/>
                <a:gd name="T14" fmla="*/ 54 w 177"/>
                <a:gd name="T15" fmla="*/ 4 h 87"/>
                <a:gd name="T16" fmla="*/ 65 w 177"/>
                <a:gd name="T17" fmla="*/ 1 h 87"/>
                <a:gd name="T18" fmla="*/ 66 w 177"/>
                <a:gd name="T19" fmla="*/ 0 h 87"/>
                <a:gd name="T20" fmla="*/ 111 w 177"/>
                <a:gd name="T21" fmla="*/ 0 h 87"/>
                <a:gd name="T22" fmla="*/ 112 w 177"/>
                <a:gd name="T23" fmla="*/ 1 h 87"/>
                <a:gd name="T24" fmla="*/ 123 w 177"/>
                <a:gd name="T25" fmla="*/ 4 h 87"/>
                <a:gd name="T26" fmla="*/ 160 w 177"/>
                <a:gd name="T27" fmla="*/ 15 h 87"/>
                <a:gd name="T28" fmla="*/ 173 w 177"/>
                <a:gd name="T29" fmla="*/ 39 h 87"/>
                <a:gd name="T30" fmla="*/ 169 w 177"/>
                <a:gd name="T31" fmla="*/ 6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7" h="87">
                  <a:moveTo>
                    <a:pt x="169" y="61"/>
                  </a:moveTo>
                  <a:cubicBezTo>
                    <a:pt x="159" y="71"/>
                    <a:pt x="141" y="77"/>
                    <a:pt x="124" y="81"/>
                  </a:cubicBezTo>
                  <a:cubicBezTo>
                    <a:pt x="114" y="84"/>
                    <a:pt x="103" y="85"/>
                    <a:pt x="96" y="86"/>
                  </a:cubicBezTo>
                  <a:cubicBezTo>
                    <a:pt x="91" y="87"/>
                    <a:pt x="86" y="87"/>
                    <a:pt x="81" y="86"/>
                  </a:cubicBezTo>
                  <a:cubicBezTo>
                    <a:pt x="64" y="84"/>
                    <a:pt x="24" y="77"/>
                    <a:pt x="8" y="61"/>
                  </a:cubicBezTo>
                  <a:cubicBezTo>
                    <a:pt x="1" y="55"/>
                    <a:pt x="0" y="46"/>
                    <a:pt x="4" y="38"/>
                  </a:cubicBezTo>
                  <a:cubicBezTo>
                    <a:pt x="8" y="30"/>
                    <a:pt x="16" y="15"/>
                    <a:pt x="17" y="15"/>
                  </a:cubicBezTo>
                  <a:cubicBezTo>
                    <a:pt x="17" y="14"/>
                    <a:pt x="40" y="8"/>
                    <a:pt x="54" y="4"/>
                  </a:cubicBezTo>
                  <a:cubicBezTo>
                    <a:pt x="59" y="2"/>
                    <a:pt x="64" y="1"/>
                    <a:pt x="65" y="1"/>
                  </a:cubicBezTo>
                  <a:cubicBezTo>
                    <a:pt x="66" y="0"/>
                    <a:pt x="66" y="0"/>
                    <a:pt x="66" y="0"/>
                  </a:cubicBezTo>
                  <a:cubicBezTo>
                    <a:pt x="111" y="0"/>
                    <a:pt x="111" y="0"/>
                    <a:pt x="111" y="0"/>
                  </a:cubicBezTo>
                  <a:cubicBezTo>
                    <a:pt x="111" y="0"/>
                    <a:pt x="111" y="0"/>
                    <a:pt x="112" y="1"/>
                  </a:cubicBezTo>
                  <a:cubicBezTo>
                    <a:pt x="113" y="1"/>
                    <a:pt x="117" y="2"/>
                    <a:pt x="123" y="4"/>
                  </a:cubicBezTo>
                  <a:cubicBezTo>
                    <a:pt x="137" y="8"/>
                    <a:pt x="159" y="14"/>
                    <a:pt x="160" y="15"/>
                  </a:cubicBezTo>
                  <a:cubicBezTo>
                    <a:pt x="161" y="15"/>
                    <a:pt x="168" y="30"/>
                    <a:pt x="173" y="39"/>
                  </a:cubicBezTo>
                  <a:cubicBezTo>
                    <a:pt x="177" y="46"/>
                    <a:pt x="175" y="55"/>
                    <a:pt x="169" y="61"/>
                  </a:cubicBezTo>
                  <a:close/>
                </a:path>
              </a:pathLst>
            </a:custGeom>
            <a:solidFill>
              <a:srgbClr val="62767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í$ḻïḋè"/>
            <p:cNvSpPr/>
            <p:nvPr/>
          </p:nvSpPr>
          <p:spPr bwMode="auto">
            <a:xfrm>
              <a:off x="4866080" y="4630520"/>
              <a:ext cx="631809" cy="897169"/>
            </a:xfrm>
            <a:custGeom>
              <a:avLst/>
              <a:gdLst>
                <a:gd name="T0" fmla="*/ 72 w 72"/>
                <a:gd name="T1" fmla="*/ 33 h 102"/>
                <a:gd name="T2" fmla="*/ 69 w 72"/>
                <a:gd name="T3" fmla="*/ 31 h 102"/>
                <a:gd name="T4" fmla="*/ 68 w 72"/>
                <a:gd name="T5" fmla="*/ 33 h 102"/>
                <a:gd name="T6" fmla="*/ 66 w 72"/>
                <a:gd name="T7" fmla="*/ 30 h 102"/>
                <a:gd name="T8" fmla="*/ 67 w 72"/>
                <a:gd name="T9" fmla="*/ 18 h 102"/>
                <a:gd name="T10" fmla="*/ 53 w 72"/>
                <a:gd name="T11" fmla="*/ 2 h 102"/>
                <a:gd name="T12" fmla="*/ 34 w 72"/>
                <a:gd name="T13" fmla="*/ 2 h 102"/>
                <a:gd name="T14" fmla="*/ 16 w 72"/>
                <a:gd name="T15" fmla="*/ 2 h 102"/>
                <a:gd name="T16" fmla="*/ 5 w 72"/>
                <a:gd name="T17" fmla="*/ 18 h 102"/>
                <a:gd name="T18" fmla="*/ 6 w 72"/>
                <a:gd name="T19" fmla="*/ 30 h 102"/>
                <a:gd name="T20" fmla="*/ 4 w 72"/>
                <a:gd name="T21" fmla="*/ 33 h 102"/>
                <a:gd name="T22" fmla="*/ 3 w 72"/>
                <a:gd name="T23" fmla="*/ 31 h 102"/>
                <a:gd name="T24" fmla="*/ 1 w 72"/>
                <a:gd name="T25" fmla="*/ 36 h 102"/>
                <a:gd name="T26" fmla="*/ 8 w 72"/>
                <a:gd name="T27" fmla="*/ 48 h 102"/>
                <a:gd name="T28" fmla="*/ 12 w 72"/>
                <a:gd name="T29" fmla="*/ 50 h 102"/>
                <a:gd name="T30" fmla="*/ 17 w 72"/>
                <a:gd name="T31" fmla="*/ 66 h 102"/>
                <a:gd name="T32" fmla="*/ 16 w 72"/>
                <a:gd name="T33" fmla="*/ 83 h 102"/>
                <a:gd name="T34" fmla="*/ 38 w 72"/>
                <a:gd name="T35" fmla="*/ 102 h 102"/>
                <a:gd name="T36" fmla="*/ 45 w 72"/>
                <a:gd name="T37" fmla="*/ 94 h 102"/>
                <a:gd name="T38" fmla="*/ 57 w 72"/>
                <a:gd name="T39" fmla="*/ 82 h 102"/>
                <a:gd name="T40" fmla="*/ 61 w 72"/>
                <a:gd name="T41" fmla="*/ 52 h 102"/>
                <a:gd name="T42" fmla="*/ 72 w 72"/>
                <a:gd name="T43" fmla="*/ 3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102">
                  <a:moveTo>
                    <a:pt x="72" y="33"/>
                  </a:moveTo>
                  <a:cubicBezTo>
                    <a:pt x="72" y="32"/>
                    <a:pt x="71" y="29"/>
                    <a:pt x="69" y="31"/>
                  </a:cubicBezTo>
                  <a:cubicBezTo>
                    <a:pt x="68" y="31"/>
                    <a:pt x="69" y="33"/>
                    <a:pt x="68" y="33"/>
                  </a:cubicBezTo>
                  <a:cubicBezTo>
                    <a:pt x="66" y="34"/>
                    <a:pt x="66" y="32"/>
                    <a:pt x="66" y="30"/>
                  </a:cubicBezTo>
                  <a:cubicBezTo>
                    <a:pt x="65" y="26"/>
                    <a:pt x="67" y="22"/>
                    <a:pt x="67" y="18"/>
                  </a:cubicBezTo>
                  <a:cubicBezTo>
                    <a:pt x="66" y="12"/>
                    <a:pt x="58" y="4"/>
                    <a:pt x="53" y="2"/>
                  </a:cubicBezTo>
                  <a:cubicBezTo>
                    <a:pt x="47" y="0"/>
                    <a:pt x="40" y="0"/>
                    <a:pt x="34" y="2"/>
                  </a:cubicBezTo>
                  <a:cubicBezTo>
                    <a:pt x="28" y="0"/>
                    <a:pt x="21" y="0"/>
                    <a:pt x="16" y="2"/>
                  </a:cubicBezTo>
                  <a:cubicBezTo>
                    <a:pt x="10" y="4"/>
                    <a:pt x="6" y="12"/>
                    <a:pt x="5" y="18"/>
                  </a:cubicBezTo>
                  <a:cubicBezTo>
                    <a:pt x="4" y="22"/>
                    <a:pt x="7" y="26"/>
                    <a:pt x="6" y="30"/>
                  </a:cubicBezTo>
                  <a:cubicBezTo>
                    <a:pt x="6" y="32"/>
                    <a:pt x="6" y="34"/>
                    <a:pt x="4" y="33"/>
                  </a:cubicBezTo>
                  <a:cubicBezTo>
                    <a:pt x="3" y="33"/>
                    <a:pt x="4" y="31"/>
                    <a:pt x="3" y="31"/>
                  </a:cubicBezTo>
                  <a:cubicBezTo>
                    <a:pt x="0" y="28"/>
                    <a:pt x="0" y="35"/>
                    <a:pt x="1" y="36"/>
                  </a:cubicBezTo>
                  <a:cubicBezTo>
                    <a:pt x="2" y="40"/>
                    <a:pt x="4" y="45"/>
                    <a:pt x="8" y="48"/>
                  </a:cubicBezTo>
                  <a:cubicBezTo>
                    <a:pt x="9" y="49"/>
                    <a:pt x="12" y="49"/>
                    <a:pt x="12" y="50"/>
                  </a:cubicBezTo>
                  <a:cubicBezTo>
                    <a:pt x="14" y="52"/>
                    <a:pt x="17" y="63"/>
                    <a:pt x="17" y="66"/>
                  </a:cubicBezTo>
                  <a:cubicBezTo>
                    <a:pt x="16" y="83"/>
                    <a:pt x="16" y="83"/>
                    <a:pt x="16" y="83"/>
                  </a:cubicBezTo>
                  <a:cubicBezTo>
                    <a:pt x="38" y="102"/>
                    <a:pt x="38" y="102"/>
                    <a:pt x="38" y="102"/>
                  </a:cubicBezTo>
                  <a:cubicBezTo>
                    <a:pt x="45" y="94"/>
                    <a:pt x="45" y="94"/>
                    <a:pt x="45" y="94"/>
                  </a:cubicBezTo>
                  <a:cubicBezTo>
                    <a:pt x="57" y="82"/>
                    <a:pt x="57" y="82"/>
                    <a:pt x="57" y="82"/>
                  </a:cubicBezTo>
                  <a:cubicBezTo>
                    <a:pt x="57" y="72"/>
                    <a:pt x="53" y="60"/>
                    <a:pt x="61" y="52"/>
                  </a:cubicBezTo>
                  <a:cubicBezTo>
                    <a:pt x="68" y="46"/>
                    <a:pt x="72" y="43"/>
                    <a:pt x="72" y="33"/>
                  </a:cubicBezTo>
                  <a:close/>
                </a:path>
              </a:pathLst>
            </a:custGeom>
            <a:solidFill>
              <a:srgbClr val="F9CFB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ïşḷïḑê"/>
            <p:cNvSpPr/>
            <p:nvPr/>
          </p:nvSpPr>
          <p:spPr bwMode="auto">
            <a:xfrm>
              <a:off x="4832384" y="4432552"/>
              <a:ext cx="728687" cy="762384"/>
            </a:xfrm>
            <a:custGeom>
              <a:avLst/>
              <a:gdLst>
                <a:gd name="T0" fmla="*/ 5 w 83"/>
                <a:gd name="T1" fmla="*/ 50 h 87"/>
                <a:gd name="T2" fmla="*/ 6 w 83"/>
                <a:gd name="T3" fmla="*/ 57 h 87"/>
                <a:gd name="T4" fmla="*/ 17 w 83"/>
                <a:gd name="T5" fmla="*/ 75 h 87"/>
                <a:gd name="T6" fmla="*/ 23 w 83"/>
                <a:gd name="T7" fmla="*/ 84 h 87"/>
                <a:gd name="T8" fmla="*/ 29 w 83"/>
                <a:gd name="T9" fmla="*/ 85 h 87"/>
                <a:gd name="T10" fmla="*/ 43 w 83"/>
                <a:gd name="T11" fmla="*/ 86 h 87"/>
                <a:gd name="T12" fmla="*/ 48 w 83"/>
                <a:gd name="T13" fmla="*/ 83 h 87"/>
                <a:gd name="T14" fmla="*/ 55 w 83"/>
                <a:gd name="T15" fmla="*/ 84 h 87"/>
                <a:gd name="T16" fmla="*/ 58 w 83"/>
                <a:gd name="T17" fmla="*/ 84 h 87"/>
                <a:gd name="T18" fmla="*/ 72 w 83"/>
                <a:gd name="T19" fmla="*/ 65 h 87"/>
                <a:gd name="T20" fmla="*/ 78 w 83"/>
                <a:gd name="T21" fmla="*/ 54 h 87"/>
                <a:gd name="T22" fmla="*/ 80 w 83"/>
                <a:gd name="T23" fmla="*/ 42 h 87"/>
                <a:gd name="T24" fmla="*/ 56 w 83"/>
                <a:gd name="T25" fmla="*/ 2 h 87"/>
                <a:gd name="T26" fmla="*/ 21 w 83"/>
                <a:gd name="T27" fmla="*/ 4 h 87"/>
                <a:gd name="T28" fmla="*/ 3 w 83"/>
                <a:gd name="T29" fmla="*/ 24 h 87"/>
                <a:gd name="T30" fmla="*/ 5 w 83"/>
                <a:gd name="T31" fmla="*/ 5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87">
                  <a:moveTo>
                    <a:pt x="5" y="50"/>
                  </a:moveTo>
                  <a:cubicBezTo>
                    <a:pt x="5" y="52"/>
                    <a:pt x="6" y="54"/>
                    <a:pt x="6" y="57"/>
                  </a:cubicBezTo>
                  <a:cubicBezTo>
                    <a:pt x="7" y="64"/>
                    <a:pt x="14" y="68"/>
                    <a:pt x="17" y="75"/>
                  </a:cubicBezTo>
                  <a:cubicBezTo>
                    <a:pt x="19" y="78"/>
                    <a:pt x="22" y="81"/>
                    <a:pt x="23" y="84"/>
                  </a:cubicBezTo>
                  <a:cubicBezTo>
                    <a:pt x="28" y="82"/>
                    <a:pt x="25" y="82"/>
                    <a:pt x="29" y="85"/>
                  </a:cubicBezTo>
                  <a:cubicBezTo>
                    <a:pt x="31" y="87"/>
                    <a:pt x="40" y="87"/>
                    <a:pt x="43" y="86"/>
                  </a:cubicBezTo>
                  <a:cubicBezTo>
                    <a:pt x="45" y="85"/>
                    <a:pt x="46" y="83"/>
                    <a:pt x="48" y="83"/>
                  </a:cubicBezTo>
                  <a:cubicBezTo>
                    <a:pt x="50" y="83"/>
                    <a:pt x="52" y="84"/>
                    <a:pt x="55" y="84"/>
                  </a:cubicBezTo>
                  <a:cubicBezTo>
                    <a:pt x="54" y="84"/>
                    <a:pt x="59" y="83"/>
                    <a:pt x="58" y="84"/>
                  </a:cubicBezTo>
                  <a:cubicBezTo>
                    <a:pt x="65" y="81"/>
                    <a:pt x="70" y="70"/>
                    <a:pt x="72" y="65"/>
                  </a:cubicBezTo>
                  <a:cubicBezTo>
                    <a:pt x="74" y="61"/>
                    <a:pt x="77" y="58"/>
                    <a:pt x="78" y="54"/>
                  </a:cubicBezTo>
                  <a:cubicBezTo>
                    <a:pt x="80" y="50"/>
                    <a:pt x="79" y="46"/>
                    <a:pt x="80" y="42"/>
                  </a:cubicBezTo>
                  <a:cubicBezTo>
                    <a:pt x="83" y="24"/>
                    <a:pt x="80" y="6"/>
                    <a:pt x="56" y="2"/>
                  </a:cubicBezTo>
                  <a:cubicBezTo>
                    <a:pt x="45" y="0"/>
                    <a:pt x="31" y="0"/>
                    <a:pt x="21" y="4"/>
                  </a:cubicBezTo>
                  <a:cubicBezTo>
                    <a:pt x="12" y="7"/>
                    <a:pt x="6" y="16"/>
                    <a:pt x="3" y="24"/>
                  </a:cubicBezTo>
                  <a:cubicBezTo>
                    <a:pt x="0" y="33"/>
                    <a:pt x="3" y="42"/>
                    <a:pt x="5" y="50"/>
                  </a:cubicBezTo>
                  <a:close/>
                </a:path>
              </a:pathLst>
            </a:custGeom>
            <a:solidFill>
              <a:srgbClr val="3D3B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îṥļîḓé"/>
            <p:cNvSpPr/>
            <p:nvPr/>
          </p:nvSpPr>
          <p:spPr bwMode="auto">
            <a:xfrm>
              <a:off x="4971380" y="5308660"/>
              <a:ext cx="429630" cy="341178"/>
            </a:xfrm>
            <a:custGeom>
              <a:avLst/>
              <a:gdLst>
                <a:gd name="T0" fmla="*/ 45 w 49"/>
                <a:gd name="T1" fmla="*/ 0 h 39"/>
                <a:gd name="T2" fmla="*/ 31 w 49"/>
                <a:gd name="T3" fmla="*/ 3 h 39"/>
                <a:gd name="T4" fmla="*/ 17 w 49"/>
                <a:gd name="T5" fmla="*/ 2 h 39"/>
                <a:gd name="T6" fmla="*/ 4 w 49"/>
                <a:gd name="T7" fmla="*/ 0 h 39"/>
                <a:gd name="T8" fmla="*/ 0 w 49"/>
                <a:gd name="T9" fmla="*/ 12 h 39"/>
                <a:gd name="T10" fmla="*/ 8 w 49"/>
                <a:gd name="T11" fmla="*/ 39 h 39"/>
                <a:gd name="T12" fmla="*/ 41 w 49"/>
                <a:gd name="T13" fmla="*/ 39 h 39"/>
                <a:gd name="T14" fmla="*/ 49 w 49"/>
                <a:gd name="T15" fmla="*/ 12 h 39"/>
                <a:gd name="T16" fmla="*/ 45 w 49"/>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39">
                  <a:moveTo>
                    <a:pt x="45" y="0"/>
                  </a:moveTo>
                  <a:cubicBezTo>
                    <a:pt x="31" y="3"/>
                    <a:pt x="31" y="3"/>
                    <a:pt x="31" y="3"/>
                  </a:cubicBezTo>
                  <a:cubicBezTo>
                    <a:pt x="26" y="3"/>
                    <a:pt x="22" y="3"/>
                    <a:pt x="17" y="2"/>
                  </a:cubicBezTo>
                  <a:cubicBezTo>
                    <a:pt x="4" y="0"/>
                    <a:pt x="4" y="0"/>
                    <a:pt x="4" y="0"/>
                  </a:cubicBezTo>
                  <a:cubicBezTo>
                    <a:pt x="0" y="12"/>
                    <a:pt x="0" y="12"/>
                    <a:pt x="0" y="12"/>
                  </a:cubicBezTo>
                  <a:cubicBezTo>
                    <a:pt x="8" y="39"/>
                    <a:pt x="8" y="39"/>
                    <a:pt x="8" y="39"/>
                  </a:cubicBezTo>
                  <a:cubicBezTo>
                    <a:pt x="41" y="39"/>
                    <a:pt x="41" y="39"/>
                    <a:pt x="41" y="39"/>
                  </a:cubicBezTo>
                  <a:cubicBezTo>
                    <a:pt x="49" y="12"/>
                    <a:pt x="49" y="12"/>
                    <a:pt x="49" y="12"/>
                  </a:cubicBezTo>
                  <a:lnTo>
                    <a:pt x="45" y="0"/>
                  </a:lnTo>
                  <a:close/>
                </a:path>
              </a:pathLst>
            </a:custGeom>
            <a:solidFill>
              <a:srgbClr val="E4F4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îṣľïďé"/>
            <p:cNvSpPr/>
            <p:nvPr/>
          </p:nvSpPr>
          <p:spPr bwMode="auto">
            <a:xfrm>
              <a:off x="4411178" y="5397114"/>
              <a:ext cx="1554251" cy="762384"/>
            </a:xfrm>
            <a:custGeom>
              <a:avLst/>
              <a:gdLst>
                <a:gd name="T0" fmla="*/ 169 w 177"/>
                <a:gd name="T1" fmla="*/ 61 h 87"/>
                <a:gd name="T2" fmla="*/ 125 w 177"/>
                <a:gd name="T3" fmla="*/ 81 h 87"/>
                <a:gd name="T4" fmla="*/ 96 w 177"/>
                <a:gd name="T5" fmla="*/ 86 h 87"/>
                <a:gd name="T6" fmla="*/ 81 w 177"/>
                <a:gd name="T7" fmla="*/ 86 h 87"/>
                <a:gd name="T8" fmla="*/ 8 w 177"/>
                <a:gd name="T9" fmla="*/ 61 h 87"/>
                <a:gd name="T10" fmla="*/ 4 w 177"/>
                <a:gd name="T11" fmla="*/ 38 h 87"/>
                <a:gd name="T12" fmla="*/ 17 w 177"/>
                <a:gd name="T13" fmla="*/ 14 h 87"/>
                <a:gd name="T14" fmla="*/ 54 w 177"/>
                <a:gd name="T15" fmla="*/ 3 h 87"/>
                <a:gd name="T16" fmla="*/ 65 w 177"/>
                <a:gd name="T17" fmla="*/ 0 h 87"/>
                <a:gd name="T18" fmla="*/ 66 w 177"/>
                <a:gd name="T19" fmla="*/ 0 h 87"/>
                <a:gd name="T20" fmla="*/ 111 w 177"/>
                <a:gd name="T21" fmla="*/ 0 h 87"/>
                <a:gd name="T22" fmla="*/ 112 w 177"/>
                <a:gd name="T23" fmla="*/ 0 h 87"/>
                <a:gd name="T24" fmla="*/ 123 w 177"/>
                <a:gd name="T25" fmla="*/ 3 h 87"/>
                <a:gd name="T26" fmla="*/ 160 w 177"/>
                <a:gd name="T27" fmla="*/ 14 h 87"/>
                <a:gd name="T28" fmla="*/ 173 w 177"/>
                <a:gd name="T29" fmla="*/ 38 h 87"/>
                <a:gd name="T30" fmla="*/ 169 w 177"/>
                <a:gd name="T31" fmla="*/ 6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7" h="87">
                  <a:moveTo>
                    <a:pt x="169" y="61"/>
                  </a:moveTo>
                  <a:cubicBezTo>
                    <a:pt x="159" y="70"/>
                    <a:pt x="141" y="77"/>
                    <a:pt x="125" y="81"/>
                  </a:cubicBezTo>
                  <a:cubicBezTo>
                    <a:pt x="114" y="83"/>
                    <a:pt x="103" y="85"/>
                    <a:pt x="96" y="86"/>
                  </a:cubicBezTo>
                  <a:cubicBezTo>
                    <a:pt x="91" y="87"/>
                    <a:pt x="86" y="87"/>
                    <a:pt x="81" y="86"/>
                  </a:cubicBezTo>
                  <a:cubicBezTo>
                    <a:pt x="64" y="83"/>
                    <a:pt x="24" y="76"/>
                    <a:pt x="8" y="61"/>
                  </a:cubicBezTo>
                  <a:cubicBezTo>
                    <a:pt x="1" y="55"/>
                    <a:pt x="0" y="46"/>
                    <a:pt x="4" y="38"/>
                  </a:cubicBezTo>
                  <a:cubicBezTo>
                    <a:pt x="8" y="29"/>
                    <a:pt x="16" y="14"/>
                    <a:pt x="17" y="14"/>
                  </a:cubicBezTo>
                  <a:cubicBezTo>
                    <a:pt x="17" y="14"/>
                    <a:pt x="40" y="7"/>
                    <a:pt x="54" y="3"/>
                  </a:cubicBezTo>
                  <a:cubicBezTo>
                    <a:pt x="59" y="2"/>
                    <a:pt x="64" y="0"/>
                    <a:pt x="65" y="0"/>
                  </a:cubicBezTo>
                  <a:cubicBezTo>
                    <a:pt x="66" y="0"/>
                    <a:pt x="66" y="0"/>
                    <a:pt x="66" y="0"/>
                  </a:cubicBezTo>
                  <a:cubicBezTo>
                    <a:pt x="111" y="0"/>
                    <a:pt x="111" y="0"/>
                    <a:pt x="111" y="0"/>
                  </a:cubicBezTo>
                  <a:cubicBezTo>
                    <a:pt x="111" y="0"/>
                    <a:pt x="111" y="0"/>
                    <a:pt x="112" y="0"/>
                  </a:cubicBezTo>
                  <a:cubicBezTo>
                    <a:pt x="113" y="0"/>
                    <a:pt x="117" y="2"/>
                    <a:pt x="123" y="3"/>
                  </a:cubicBezTo>
                  <a:cubicBezTo>
                    <a:pt x="137" y="7"/>
                    <a:pt x="160" y="14"/>
                    <a:pt x="160" y="14"/>
                  </a:cubicBezTo>
                  <a:cubicBezTo>
                    <a:pt x="161" y="14"/>
                    <a:pt x="168" y="29"/>
                    <a:pt x="173" y="38"/>
                  </a:cubicBezTo>
                  <a:cubicBezTo>
                    <a:pt x="177" y="46"/>
                    <a:pt x="176" y="55"/>
                    <a:pt x="169" y="61"/>
                  </a:cubicBezTo>
                  <a:close/>
                </a:path>
              </a:pathLst>
            </a:custGeom>
            <a:solidFill>
              <a:srgbClr val="3D587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ï$ḻiḋe"/>
            <p:cNvSpPr/>
            <p:nvPr/>
          </p:nvSpPr>
          <p:spPr bwMode="auto">
            <a:xfrm>
              <a:off x="6500359" y="1130300"/>
              <a:ext cx="1149893" cy="1099348"/>
            </a:xfrm>
            <a:custGeom>
              <a:avLst/>
              <a:gdLst>
                <a:gd name="T0" fmla="*/ 102 w 131"/>
                <a:gd name="T1" fmla="*/ 0 h 125"/>
                <a:gd name="T2" fmla="*/ 34 w 131"/>
                <a:gd name="T3" fmla="*/ 0 h 125"/>
                <a:gd name="T4" fmla="*/ 6 w 131"/>
                <a:gd name="T5" fmla="*/ 31 h 125"/>
                <a:gd name="T6" fmla="*/ 6 w 131"/>
                <a:gd name="T7" fmla="*/ 57 h 125"/>
                <a:gd name="T8" fmla="*/ 15 w 131"/>
                <a:gd name="T9" fmla="*/ 82 h 125"/>
                <a:gd name="T10" fmla="*/ 17 w 131"/>
                <a:gd name="T11" fmla="*/ 90 h 125"/>
                <a:gd name="T12" fmla="*/ 0 w 131"/>
                <a:gd name="T13" fmla="*/ 125 h 125"/>
                <a:gd name="T14" fmla="*/ 50 w 131"/>
                <a:gd name="T15" fmla="*/ 90 h 125"/>
                <a:gd name="T16" fmla="*/ 102 w 131"/>
                <a:gd name="T17" fmla="*/ 90 h 125"/>
                <a:gd name="T18" fmla="*/ 131 w 131"/>
                <a:gd name="T19" fmla="*/ 57 h 125"/>
                <a:gd name="T20" fmla="*/ 131 w 131"/>
                <a:gd name="T21" fmla="*/ 31 h 125"/>
                <a:gd name="T22" fmla="*/ 102 w 131"/>
                <a:gd name="T2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125">
                  <a:moveTo>
                    <a:pt x="102" y="0"/>
                  </a:moveTo>
                  <a:cubicBezTo>
                    <a:pt x="34" y="0"/>
                    <a:pt x="34" y="0"/>
                    <a:pt x="34" y="0"/>
                  </a:cubicBezTo>
                  <a:cubicBezTo>
                    <a:pt x="19" y="0"/>
                    <a:pt x="6" y="13"/>
                    <a:pt x="6" y="31"/>
                  </a:cubicBezTo>
                  <a:cubicBezTo>
                    <a:pt x="6" y="57"/>
                    <a:pt x="6" y="57"/>
                    <a:pt x="6" y="57"/>
                  </a:cubicBezTo>
                  <a:cubicBezTo>
                    <a:pt x="6" y="67"/>
                    <a:pt x="9" y="76"/>
                    <a:pt x="15" y="82"/>
                  </a:cubicBezTo>
                  <a:cubicBezTo>
                    <a:pt x="17" y="84"/>
                    <a:pt x="18" y="87"/>
                    <a:pt x="17" y="90"/>
                  </a:cubicBezTo>
                  <a:cubicBezTo>
                    <a:pt x="0" y="125"/>
                    <a:pt x="0" y="125"/>
                    <a:pt x="0" y="125"/>
                  </a:cubicBezTo>
                  <a:cubicBezTo>
                    <a:pt x="0" y="125"/>
                    <a:pt x="46" y="90"/>
                    <a:pt x="50" y="90"/>
                  </a:cubicBezTo>
                  <a:cubicBezTo>
                    <a:pt x="102" y="90"/>
                    <a:pt x="102" y="90"/>
                    <a:pt x="102" y="90"/>
                  </a:cubicBezTo>
                  <a:cubicBezTo>
                    <a:pt x="118" y="90"/>
                    <a:pt x="131" y="75"/>
                    <a:pt x="131" y="57"/>
                  </a:cubicBezTo>
                  <a:cubicBezTo>
                    <a:pt x="131" y="31"/>
                    <a:pt x="131" y="31"/>
                    <a:pt x="131" y="31"/>
                  </a:cubicBezTo>
                  <a:cubicBezTo>
                    <a:pt x="131" y="13"/>
                    <a:pt x="118" y="0"/>
                    <a:pt x="102" y="0"/>
                  </a:cubicBezTo>
                  <a:close/>
                </a:path>
              </a:pathLst>
            </a:custGeom>
            <a:solidFill>
              <a:srgbClr val="F4CE2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îṧḻïḑê"/>
            <p:cNvSpPr/>
            <p:nvPr/>
          </p:nvSpPr>
          <p:spPr bwMode="auto">
            <a:xfrm>
              <a:off x="6685689" y="1315630"/>
              <a:ext cx="825563" cy="67393"/>
            </a:xfrm>
            <a:custGeom>
              <a:avLst/>
              <a:gdLst>
                <a:gd name="T0" fmla="*/ 3 w 94"/>
                <a:gd name="T1" fmla="*/ 8 h 8"/>
                <a:gd name="T2" fmla="*/ 90 w 94"/>
                <a:gd name="T3" fmla="*/ 8 h 8"/>
                <a:gd name="T4" fmla="*/ 94 w 94"/>
                <a:gd name="T5" fmla="*/ 4 h 8"/>
                <a:gd name="T6" fmla="*/ 90 w 94"/>
                <a:gd name="T7" fmla="*/ 0 h 8"/>
                <a:gd name="T8" fmla="*/ 3 w 94"/>
                <a:gd name="T9" fmla="*/ 0 h 8"/>
                <a:gd name="T10" fmla="*/ 0 w 94"/>
                <a:gd name="T11" fmla="*/ 4 h 8"/>
                <a:gd name="T12" fmla="*/ 3 w 9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4" h="8">
                  <a:moveTo>
                    <a:pt x="3" y="8"/>
                  </a:moveTo>
                  <a:cubicBezTo>
                    <a:pt x="90" y="8"/>
                    <a:pt x="90" y="8"/>
                    <a:pt x="90" y="8"/>
                  </a:cubicBezTo>
                  <a:cubicBezTo>
                    <a:pt x="92" y="8"/>
                    <a:pt x="94" y="6"/>
                    <a:pt x="94" y="4"/>
                  </a:cubicBezTo>
                  <a:cubicBezTo>
                    <a:pt x="94" y="2"/>
                    <a:pt x="92" y="0"/>
                    <a:pt x="90" y="0"/>
                  </a:cubicBezTo>
                  <a:cubicBezTo>
                    <a:pt x="3" y="0"/>
                    <a:pt x="3" y="0"/>
                    <a:pt x="3" y="0"/>
                  </a:cubicBezTo>
                  <a:cubicBezTo>
                    <a:pt x="2" y="0"/>
                    <a:pt x="0" y="2"/>
                    <a:pt x="0" y="4"/>
                  </a:cubicBezTo>
                  <a:cubicBezTo>
                    <a:pt x="0" y="6"/>
                    <a:pt x="2" y="8"/>
                    <a:pt x="3" y="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îṡḷîḑê"/>
            <p:cNvSpPr/>
            <p:nvPr/>
          </p:nvSpPr>
          <p:spPr bwMode="auto">
            <a:xfrm>
              <a:off x="6685689" y="1479902"/>
              <a:ext cx="825563" cy="71606"/>
            </a:xfrm>
            <a:custGeom>
              <a:avLst/>
              <a:gdLst>
                <a:gd name="T0" fmla="*/ 90 w 94"/>
                <a:gd name="T1" fmla="*/ 0 h 8"/>
                <a:gd name="T2" fmla="*/ 3 w 94"/>
                <a:gd name="T3" fmla="*/ 0 h 8"/>
                <a:gd name="T4" fmla="*/ 0 w 94"/>
                <a:gd name="T5" fmla="*/ 4 h 8"/>
                <a:gd name="T6" fmla="*/ 3 w 94"/>
                <a:gd name="T7" fmla="*/ 8 h 8"/>
                <a:gd name="T8" fmla="*/ 90 w 94"/>
                <a:gd name="T9" fmla="*/ 8 h 8"/>
                <a:gd name="T10" fmla="*/ 94 w 94"/>
                <a:gd name="T11" fmla="*/ 4 h 8"/>
                <a:gd name="T12" fmla="*/ 90 w 9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94" h="8">
                  <a:moveTo>
                    <a:pt x="90" y="0"/>
                  </a:moveTo>
                  <a:cubicBezTo>
                    <a:pt x="3" y="0"/>
                    <a:pt x="3" y="0"/>
                    <a:pt x="3" y="0"/>
                  </a:cubicBezTo>
                  <a:cubicBezTo>
                    <a:pt x="2" y="0"/>
                    <a:pt x="0" y="2"/>
                    <a:pt x="0" y="4"/>
                  </a:cubicBezTo>
                  <a:cubicBezTo>
                    <a:pt x="0" y="7"/>
                    <a:pt x="2" y="8"/>
                    <a:pt x="3" y="8"/>
                  </a:cubicBezTo>
                  <a:cubicBezTo>
                    <a:pt x="90" y="8"/>
                    <a:pt x="90" y="8"/>
                    <a:pt x="90" y="8"/>
                  </a:cubicBezTo>
                  <a:cubicBezTo>
                    <a:pt x="92" y="8"/>
                    <a:pt x="94" y="7"/>
                    <a:pt x="94" y="4"/>
                  </a:cubicBezTo>
                  <a:cubicBezTo>
                    <a:pt x="94" y="2"/>
                    <a:pt x="92" y="0"/>
                    <a:pt x="9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îṡļíďê"/>
            <p:cNvSpPr/>
            <p:nvPr/>
          </p:nvSpPr>
          <p:spPr bwMode="auto">
            <a:xfrm>
              <a:off x="6685689" y="1656808"/>
              <a:ext cx="825563" cy="71606"/>
            </a:xfrm>
            <a:custGeom>
              <a:avLst/>
              <a:gdLst>
                <a:gd name="T0" fmla="*/ 90 w 94"/>
                <a:gd name="T1" fmla="*/ 0 h 8"/>
                <a:gd name="T2" fmla="*/ 3 w 94"/>
                <a:gd name="T3" fmla="*/ 0 h 8"/>
                <a:gd name="T4" fmla="*/ 0 w 94"/>
                <a:gd name="T5" fmla="*/ 4 h 8"/>
                <a:gd name="T6" fmla="*/ 3 w 94"/>
                <a:gd name="T7" fmla="*/ 8 h 8"/>
                <a:gd name="T8" fmla="*/ 90 w 94"/>
                <a:gd name="T9" fmla="*/ 8 h 8"/>
                <a:gd name="T10" fmla="*/ 94 w 94"/>
                <a:gd name="T11" fmla="*/ 4 h 8"/>
                <a:gd name="T12" fmla="*/ 90 w 9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94" h="8">
                  <a:moveTo>
                    <a:pt x="90" y="0"/>
                  </a:moveTo>
                  <a:cubicBezTo>
                    <a:pt x="3" y="0"/>
                    <a:pt x="3" y="0"/>
                    <a:pt x="3" y="0"/>
                  </a:cubicBezTo>
                  <a:cubicBezTo>
                    <a:pt x="2" y="0"/>
                    <a:pt x="0" y="2"/>
                    <a:pt x="0" y="4"/>
                  </a:cubicBezTo>
                  <a:cubicBezTo>
                    <a:pt x="0" y="6"/>
                    <a:pt x="2" y="8"/>
                    <a:pt x="3" y="8"/>
                  </a:cubicBezTo>
                  <a:cubicBezTo>
                    <a:pt x="90" y="8"/>
                    <a:pt x="90" y="8"/>
                    <a:pt x="90" y="8"/>
                  </a:cubicBezTo>
                  <a:cubicBezTo>
                    <a:pt x="92" y="8"/>
                    <a:pt x="94" y="6"/>
                    <a:pt x="94" y="4"/>
                  </a:cubicBezTo>
                  <a:cubicBezTo>
                    <a:pt x="94" y="2"/>
                    <a:pt x="92" y="0"/>
                    <a:pt x="9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transition advTm="380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84022" y="-8531"/>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条例</a:t>
            </a:r>
            <a:r>
              <a:rPr lang="en-US" altLang="zh-CN"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的贯彻落实具体措施</a:t>
            </a:r>
          </a:p>
        </p:txBody>
      </p:sp>
      <p:sp>
        <p:nvSpPr>
          <p:cNvPr id="48" name="矩形 47"/>
          <p:cNvSpPr/>
          <p:nvPr/>
        </p:nvSpPr>
        <p:spPr>
          <a:xfrm>
            <a:off x="1175695" y="2952085"/>
            <a:ext cx="5544616" cy="2535951"/>
          </a:xfrm>
          <a:prstGeom prst="rect">
            <a:avLst/>
          </a:prstGeom>
        </p:spPr>
        <p:txBody>
          <a:bodyPr wrap="square">
            <a:spAutoFit/>
          </a:bodyPr>
          <a:lstStyle/>
          <a:p>
            <a:pPr lvl="0">
              <a:lnSpc>
                <a:spcPct val="150000"/>
              </a:lnSpc>
              <a:defRPr/>
            </a:pPr>
            <a:r>
              <a:rPr lang="zh-CN" altLang="en-US" kern="0">
                <a:solidFill>
                  <a:srgbClr val="3D3D3D"/>
                </a:solidFill>
                <a:latin typeface="等线" panose="02010600030101010101" pitchFamily="2" charset="-122"/>
                <a:ea typeface="微软雅黑" panose="020B0503020204020204" pitchFamily="34" charset="-122"/>
                <a:cs typeface="宋体" panose="02010600030101010101" pitchFamily="2" charset="-122"/>
              </a:rPr>
              <a:t> 各级党委（党组）要高度重视党员教育管理工作，加强对</a:t>
            </a:r>
            <a:r>
              <a:rPr lang="en-US" altLang="zh-CN" kern="0">
                <a:solidFill>
                  <a:srgbClr val="3D3D3D"/>
                </a:solidFill>
                <a:latin typeface="等线" panose="02010600030101010101" pitchFamily="2" charset="-122"/>
                <a:ea typeface="微软雅黑" panose="020B0503020204020204" pitchFamily="34" charset="-122"/>
                <a:cs typeface="宋体" panose="02010600030101010101" pitchFamily="2" charset="-122"/>
              </a:rPr>
              <a:t>《</a:t>
            </a:r>
            <a:r>
              <a:rPr lang="zh-CN" altLang="en-US" kern="0">
                <a:solidFill>
                  <a:srgbClr val="3D3D3D"/>
                </a:solidFill>
                <a:latin typeface="等线" panose="02010600030101010101" pitchFamily="2" charset="-122"/>
                <a:ea typeface="微软雅黑" panose="020B0503020204020204" pitchFamily="34" charset="-122"/>
                <a:cs typeface="宋体" panose="02010600030101010101" pitchFamily="2" charset="-122"/>
              </a:rPr>
              <a:t>中国共产党党员教育管理工作条例</a:t>
            </a:r>
            <a:r>
              <a:rPr lang="en-US" altLang="zh-CN" kern="0">
                <a:solidFill>
                  <a:srgbClr val="3D3D3D"/>
                </a:solidFill>
                <a:latin typeface="等线" panose="02010600030101010101" pitchFamily="2" charset="-122"/>
                <a:ea typeface="微软雅黑" panose="020B0503020204020204" pitchFamily="34" charset="-122"/>
                <a:cs typeface="宋体" panose="02010600030101010101" pitchFamily="2" charset="-122"/>
              </a:rPr>
              <a:t>》</a:t>
            </a:r>
            <a:r>
              <a:rPr lang="zh-CN" altLang="en-US" kern="0">
                <a:solidFill>
                  <a:srgbClr val="3D3D3D"/>
                </a:solidFill>
                <a:latin typeface="等线" panose="02010600030101010101" pitchFamily="2" charset="-122"/>
                <a:ea typeface="微软雅黑" panose="020B0503020204020204" pitchFamily="34" charset="-122"/>
                <a:cs typeface="宋体" panose="02010600030101010101" pitchFamily="2" charset="-122"/>
              </a:rPr>
              <a:t>实施的组织领导。各级组织部门要发挥牵头抓总作用，相关职能部门要加强协调配合，形成工作合力。党支部要履行好直接教育党员、管理党员、监督党员的职责，不断提高党员教育管理工作水平。</a:t>
            </a:r>
            <a:endParaRPr kumimoji="0" lang="zh-CN" altLang="en-US" sz="1800" b="0" i="0" u="none" strike="noStrike" kern="1200" cap="none" spc="0" normalizeH="0" baseline="0" noProof="0">
              <a:ln>
                <a:noFill/>
              </a:ln>
              <a:solidFill>
                <a:srgbClr val="3D3D3D"/>
              </a:solidFill>
              <a:effectLst/>
              <a:uLnTx/>
              <a:uFillTx/>
              <a:latin typeface="Arial" panose="020B0604020202020204" pitchFamily="34" charset="0"/>
              <a:ea typeface="宋体" panose="02010600030101010101" pitchFamily="2" charset="-122"/>
              <a:cs typeface="+mn-cs"/>
            </a:endParaRPr>
          </a:p>
        </p:txBody>
      </p:sp>
      <p:sp>
        <p:nvSpPr>
          <p:cNvPr id="49" name="矩形 48"/>
          <p:cNvSpPr/>
          <p:nvPr/>
        </p:nvSpPr>
        <p:spPr>
          <a:xfrm>
            <a:off x="1314731" y="1636531"/>
            <a:ext cx="5266544" cy="523220"/>
          </a:xfrm>
          <a:prstGeom prst="rect">
            <a:avLst/>
          </a:prstGeom>
        </p:spPr>
        <p:txBody>
          <a:bodyPr wrap="square">
            <a:spAutoFit/>
          </a:bodyPr>
          <a:lstStyle/>
          <a:p>
            <a:pPr lvl="0" algn="ctr">
              <a:defRPr/>
            </a:pPr>
            <a:r>
              <a:rPr lang="zh-CN" altLang="en-US" sz="2800" kern="0">
                <a:latin typeface="等线" panose="02010600030101010101" pitchFamily="2" charset="-122"/>
                <a:ea typeface="微软雅黑" panose="020B0503020204020204" pitchFamily="34" charset="-122"/>
              </a:rPr>
              <a:t>三是</a:t>
            </a:r>
            <a:r>
              <a:rPr lang="zh-CN" altLang="en-US" sz="2800" kern="0">
                <a:solidFill>
                  <a:schemeClr val="accent2"/>
                </a:solidFill>
                <a:latin typeface="等线" panose="02010600030101010101" pitchFamily="2" charset="-122"/>
                <a:ea typeface="微软雅黑" panose="020B0503020204020204" pitchFamily="34" charset="-122"/>
              </a:rPr>
              <a:t>加强督促检查</a:t>
            </a:r>
          </a:p>
        </p:txBody>
      </p:sp>
      <p:sp>
        <p:nvSpPr>
          <p:cNvPr id="50" name="Freeform 5"/>
          <p:cNvSpPr/>
          <p:nvPr/>
        </p:nvSpPr>
        <p:spPr bwMode="auto">
          <a:xfrm>
            <a:off x="3701564" y="2341062"/>
            <a:ext cx="391088" cy="396596"/>
          </a:xfrm>
          <a:custGeom>
            <a:avLst/>
            <a:gdLst>
              <a:gd name="T0" fmla="*/ 260 w 519"/>
              <a:gd name="T1" fmla="*/ 0 h 493"/>
              <a:gd name="T2" fmla="*/ 321 w 519"/>
              <a:gd name="T3" fmla="*/ 189 h 493"/>
              <a:gd name="T4" fmla="*/ 519 w 519"/>
              <a:gd name="T5" fmla="*/ 188 h 493"/>
              <a:gd name="T6" fmla="*/ 358 w 519"/>
              <a:gd name="T7" fmla="*/ 305 h 493"/>
              <a:gd name="T8" fmla="*/ 420 w 519"/>
              <a:gd name="T9" fmla="*/ 493 h 493"/>
              <a:gd name="T10" fmla="*/ 260 w 519"/>
              <a:gd name="T11" fmla="*/ 376 h 493"/>
              <a:gd name="T12" fmla="*/ 100 w 519"/>
              <a:gd name="T13" fmla="*/ 493 h 493"/>
              <a:gd name="T14" fmla="*/ 161 w 519"/>
              <a:gd name="T15" fmla="*/ 305 h 493"/>
              <a:gd name="T16" fmla="*/ 0 w 519"/>
              <a:gd name="T17" fmla="*/ 188 h 493"/>
              <a:gd name="T18" fmla="*/ 199 w 519"/>
              <a:gd name="T19" fmla="*/ 189 h 493"/>
              <a:gd name="T20" fmla="*/ 260 w 519"/>
              <a:gd name="T21"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9" h="493">
                <a:moveTo>
                  <a:pt x="260" y="0"/>
                </a:moveTo>
                <a:lnTo>
                  <a:pt x="321" y="189"/>
                </a:lnTo>
                <a:lnTo>
                  <a:pt x="519" y="188"/>
                </a:lnTo>
                <a:lnTo>
                  <a:pt x="358" y="305"/>
                </a:lnTo>
                <a:lnTo>
                  <a:pt x="420" y="493"/>
                </a:lnTo>
                <a:lnTo>
                  <a:pt x="260" y="376"/>
                </a:lnTo>
                <a:lnTo>
                  <a:pt x="100" y="493"/>
                </a:lnTo>
                <a:lnTo>
                  <a:pt x="161" y="305"/>
                </a:lnTo>
                <a:lnTo>
                  <a:pt x="0" y="188"/>
                </a:lnTo>
                <a:lnTo>
                  <a:pt x="199" y="189"/>
                </a:lnTo>
                <a:lnTo>
                  <a:pt x="260" y="0"/>
                </a:lnTo>
                <a:close/>
              </a:path>
            </a:pathLst>
          </a:custGeom>
          <a:solidFill>
            <a:schemeClr val="accent2"/>
          </a:solidFill>
          <a:ln w="12700" cap="flat">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a:ea typeface="微软雅黑" panose="020B0503020204020204" pitchFamily="34" charset="-122"/>
              <a:cs typeface="+mn-ea"/>
            </a:endParaRPr>
          </a:p>
        </p:txBody>
      </p:sp>
      <p:sp>
        <p:nvSpPr>
          <p:cNvPr id="51" name="Freeform 6"/>
          <p:cNvSpPr/>
          <p:nvPr/>
        </p:nvSpPr>
        <p:spPr bwMode="auto">
          <a:xfrm>
            <a:off x="3311059" y="2405786"/>
            <a:ext cx="264396" cy="267150"/>
          </a:xfrm>
          <a:custGeom>
            <a:avLst/>
            <a:gdLst>
              <a:gd name="T0" fmla="*/ 175 w 351"/>
              <a:gd name="T1" fmla="*/ 0 h 333"/>
              <a:gd name="T2" fmla="*/ 216 w 351"/>
              <a:gd name="T3" fmla="*/ 128 h 333"/>
              <a:gd name="T4" fmla="*/ 351 w 351"/>
              <a:gd name="T5" fmla="*/ 127 h 333"/>
              <a:gd name="T6" fmla="*/ 242 w 351"/>
              <a:gd name="T7" fmla="*/ 206 h 333"/>
              <a:gd name="T8" fmla="*/ 284 w 351"/>
              <a:gd name="T9" fmla="*/ 333 h 333"/>
              <a:gd name="T10" fmla="*/ 175 w 351"/>
              <a:gd name="T11" fmla="*/ 254 h 333"/>
              <a:gd name="T12" fmla="*/ 67 w 351"/>
              <a:gd name="T13" fmla="*/ 333 h 333"/>
              <a:gd name="T14" fmla="*/ 109 w 351"/>
              <a:gd name="T15" fmla="*/ 206 h 333"/>
              <a:gd name="T16" fmla="*/ 0 w 351"/>
              <a:gd name="T17" fmla="*/ 127 h 333"/>
              <a:gd name="T18" fmla="*/ 134 w 351"/>
              <a:gd name="T19" fmla="*/ 128 h 333"/>
              <a:gd name="T20" fmla="*/ 175 w 351"/>
              <a:gd name="T21"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333">
                <a:moveTo>
                  <a:pt x="175" y="0"/>
                </a:moveTo>
                <a:lnTo>
                  <a:pt x="216" y="128"/>
                </a:lnTo>
                <a:lnTo>
                  <a:pt x="351" y="127"/>
                </a:lnTo>
                <a:lnTo>
                  <a:pt x="242" y="206"/>
                </a:lnTo>
                <a:lnTo>
                  <a:pt x="284" y="333"/>
                </a:lnTo>
                <a:lnTo>
                  <a:pt x="175" y="254"/>
                </a:lnTo>
                <a:lnTo>
                  <a:pt x="67" y="333"/>
                </a:lnTo>
                <a:lnTo>
                  <a:pt x="109" y="206"/>
                </a:lnTo>
                <a:lnTo>
                  <a:pt x="0" y="127"/>
                </a:lnTo>
                <a:lnTo>
                  <a:pt x="134" y="128"/>
                </a:lnTo>
                <a:lnTo>
                  <a:pt x="175" y="0"/>
                </a:lnTo>
                <a:close/>
              </a:path>
            </a:pathLst>
          </a:custGeom>
          <a:solidFill>
            <a:schemeClr val="accent2"/>
          </a:solidFill>
          <a:ln w="12700" cap="flat">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a:ea typeface="微软雅黑" panose="020B0503020204020204" pitchFamily="34" charset="-122"/>
              <a:cs typeface="+mn-ea"/>
            </a:endParaRPr>
          </a:p>
        </p:txBody>
      </p:sp>
      <p:sp>
        <p:nvSpPr>
          <p:cNvPr id="52" name="Freeform 7"/>
          <p:cNvSpPr/>
          <p:nvPr/>
        </p:nvSpPr>
        <p:spPr bwMode="auto">
          <a:xfrm>
            <a:off x="4274323" y="2405786"/>
            <a:ext cx="264396" cy="267150"/>
          </a:xfrm>
          <a:custGeom>
            <a:avLst/>
            <a:gdLst>
              <a:gd name="T0" fmla="*/ 175 w 351"/>
              <a:gd name="T1" fmla="*/ 0 h 333"/>
              <a:gd name="T2" fmla="*/ 217 w 351"/>
              <a:gd name="T3" fmla="*/ 128 h 333"/>
              <a:gd name="T4" fmla="*/ 351 w 351"/>
              <a:gd name="T5" fmla="*/ 127 h 333"/>
              <a:gd name="T6" fmla="*/ 242 w 351"/>
              <a:gd name="T7" fmla="*/ 206 h 333"/>
              <a:gd name="T8" fmla="*/ 284 w 351"/>
              <a:gd name="T9" fmla="*/ 333 h 333"/>
              <a:gd name="T10" fmla="*/ 175 w 351"/>
              <a:gd name="T11" fmla="*/ 254 h 333"/>
              <a:gd name="T12" fmla="*/ 67 w 351"/>
              <a:gd name="T13" fmla="*/ 333 h 333"/>
              <a:gd name="T14" fmla="*/ 109 w 351"/>
              <a:gd name="T15" fmla="*/ 206 h 333"/>
              <a:gd name="T16" fmla="*/ 0 w 351"/>
              <a:gd name="T17" fmla="*/ 127 h 333"/>
              <a:gd name="T18" fmla="*/ 134 w 351"/>
              <a:gd name="T19" fmla="*/ 128 h 333"/>
              <a:gd name="T20" fmla="*/ 175 w 351"/>
              <a:gd name="T21"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333">
                <a:moveTo>
                  <a:pt x="175" y="0"/>
                </a:moveTo>
                <a:lnTo>
                  <a:pt x="217" y="128"/>
                </a:lnTo>
                <a:lnTo>
                  <a:pt x="351" y="127"/>
                </a:lnTo>
                <a:lnTo>
                  <a:pt x="242" y="206"/>
                </a:lnTo>
                <a:lnTo>
                  <a:pt x="284" y="333"/>
                </a:lnTo>
                <a:lnTo>
                  <a:pt x="175" y="254"/>
                </a:lnTo>
                <a:lnTo>
                  <a:pt x="67" y="333"/>
                </a:lnTo>
                <a:lnTo>
                  <a:pt x="109" y="206"/>
                </a:lnTo>
                <a:lnTo>
                  <a:pt x="0" y="127"/>
                </a:lnTo>
                <a:lnTo>
                  <a:pt x="134" y="128"/>
                </a:lnTo>
                <a:lnTo>
                  <a:pt x="175" y="0"/>
                </a:lnTo>
                <a:close/>
              </a:path>
            </a:pathLst>
          </a:custGeom>
          <a:solidFill>
            <a:schemeClr val="accent2"/>
          </a:solidFill>
          <a:ln w="12700" cap="flat">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a:ea typeface="微软雅黑" panose="020B0503020204020204" pitchFamily="34" charset="-122"/>
              <a:cs typeface="+mn-ea"/>
            </a:endParaRPr>
          </a:p>
        </p:txBody>
      </p:sp>
      <p:sp>
        <p:nvSpPr>
          <p:cNvPr id="53" name="Line 8"/>
          <p:cNvSpPr>
            <a:spLocks noChangeShapeType="1"/>
          </p:cNvSpPr>
          <p:nvPr/>
        </p:nvSpPr>
        <p:spPr bwMode="auto">
          <a:xfrm>
            <a:off x="4723569" y="2509198"/>
            <a:ext cx="1848454" cy="0"/>
          </a:xfrm>
          <a:prstGeom prst="line">
            <a:avLst/>
          </a:prstGeom>
          <a:noFill/>
          <a:ln w="17463" cap="flat">
            <a:solidFill>
              <a:srgbClr val="C70007"/>
            </a:solidFill>
            <a:prstDash val="solid"/>
            <a:miter lim="800000"/>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pitchFamily="34" charset="0"/>
              <a:ea typeface="宋体" panose="02010600030101010101" pitchFamily="2" charset="-122"/>
              <a:cs typeface="+mn-cs"/>
            </a:endParaRPr>
          </a:p>
        </p:txBody>
      </p:sp>
      <p:sp>
        <p:nvSpPr>
          <p:cNvPr id="71" name="Line 9"/>
          <p:cNvSpPr>
            <a:spLocks noChangeShapeType="1"/>
          </p:cNvSpPr>
          <p:nvPr/>
        </p:nvSpPr>
        <p:spPr bwMode="auto">
          <a:xfrm>
            <a:off x="1213604" y="2509198"/>
            <a:ext cx="1902034" cy="0"/>
          </a:xfrm>
          <a:prstGeom prst="line">
            <a:avLst/>
          </a:prstGeom>
          <a:noFill/>
          <a:ln w="17463" cap="flat">
            <a:solidFill>
              <a:srgbClr val="C70007"/>
            </a:solidFill>
            <a:prstDash val="solid"/>
            <a:miter lim="800000"/>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pitchFamily="34" charset="0"/>
              <a:ea typeface="宋体" panose="02010600030101010101" pitchFamily="2" charset="-122"/>
              <a:cs typeface="+mn-cs"/>
            </a:endParaRPr>
          </a:p>
        </p:txBody>
      </p:sp>
      <p:grpSp>
        <p:nvGrpSpPr>
          <p:cNvPr id="42" name="45c93778-4992-4037-bc54-55cba7df10d9"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a:off x="6901982" y="1860884"/>
            <a:ext cx="4825602" cy="4055423"/>
            <a:chOff x="3286132" y="1067594"/>
            <a:chExt cx="5619737" cy="4722812"/>
          </a:xfrm>
        </p:grpSpPr>
        <p:sp>
          <p:nvSpPr>
            <p:cNvPr id="43" name="îŝlíḋè"/>
            <p:cNvSpPr/>
            <p:nvPr/>
          </p:nvSpPr>
          <p:spPr bwMode="auto">
            <a:xfrm>
              <a:off x="3548511" y="3827220"/>
              <a:ext cx="5357358" cy="1963186"/>
            </a:xfrm>
            <a:custGeom>
              <a:avLst/>
              <a:gdLst>
                <a:gd name="T0" fmla="*/ 1365 w 1385"/>
                <a:gd name="T1" fmla="*/ 0 h 508"/>
                <a:gd name="T2" fmla="*/ 1364 w 1385"/>
                <a:gd name="T3" fmla="*/ 1 h 508"/>
                <a:gd name="T4" fmla="*/ 1362 w 1385"/>
                <a:gd name="T5" fmla="*/ 2 h 508"/>
                <a:gd name="T6" fmla="*/ 1362 w 1385"/>
                <a:gd name="T7" fmla="*/ 2 h 508"/>
                <a:gd name="T8" fmla="*/ 586 w 1385"/>
                <a:gd name="T9" fmla="*/ 453 h 508"/>
                <a:gd name="T10" fmla="*/ 578 w 1385"/>
                <a:gd name="T11" fmla="*/ 457 h 508"/>
                <a:gd name="T12" fmla="*/ 575 w 1385"/>
                <a:gd name="T13" fmla="*/ 458 h 508"/>
                <a:gd name="T14" fmla="*/ 573 w 1385"/>
                <a:gd name="T15" fmla="*/ 459 h 508"/>
                <a:gd name="T16" fmla="*/ 570 w 1385"/>
                <a:gd name="T17" fmla="*/ 460 h 508"/>
                <a:gd name="T18" fmla="*/ 564 w 1385"/>
                <a:gd name="T19" fmla="*/ 461 h 508"/>
                <a:gd name="T20" fmla="*/ 562 w 1385"/>
                <a:gd name="T21" fmla="*/ 462 h 508"/>
                <a:gd name="T22" fmla="*/ 557 w 1385"/>
                <a:gd name="T23" fmla="*/ 462 h 508"/>
                <a:gd name="T24" fmla="*/ 555 w 1385"/>
                <a:gd name="T25" fmla="*/ 463 h 508"/>
                <a:gd name="T26" fmla="*/ 554 w 1385"/>
                <a:gd name="T27" fmla="*/ 463 h 508"/>
                <a:gd name="T28" fmla="*/ 548 w 1385"/>
                <a:gd name="T29" fmla="*/ 463 h 508"/>
                <a:gd name="T30" fmla="*/ 547 w 1385"/>
                <a:gd name="T31" fmla="*/ 463 h 508"/>
                <a:gd name="T32" fmla="*/ 546 w 1385"/>
                <a:gd name="T33" fmla="*/ 463 h 508"/>
                <a:gd name="T34" fmla="*/ 545 w 1385"/>
                <a:gd name="T35" fmla="*/ 463 h 508"/>
                <a:gd name="T36" fmla="*/ 545 w 1385"/>
                <a:gd name="T37" fmla="*/ 463 h 508"/>
                <a:gd name="T38" fmla="*/ 544 w 1385"/>
                <a:gd name="T39" fmla="*/ 463 h 508"/>
                <a:gd name="T40" fmla="*/ 543 w 1385"/>
                <a:gd name="T41" fmla="*/ 463 h 508"/>
                <a:gd name="T42" fmla="*/ 543 w 1385"/>
                <a:gd name="T43" fmla="*/ 463 h 508"/>
                <a:gd name="T44" fmla="*/ 543 w 1385"/>
                <a:gd name="T45" fmla="*/ 463 h 508"/>
                <a:gd name="T46" fmla="*/ 542 w 1385"/>
                <a:gd name="T47" fmla="*/ 463 h 508"/>
                <a:gd name="T48" fmla="*/ 542 w 1385"/>
                <a:gd name="T49" fmla="*/ 463 h 508"/>
                <a:gd name="T50" fmla="*/ 536 w 1385"/>
                <a:gd name="T51" fmla="*/ 463 h 508"/>
                <a:gd name="T52" fmla="*/ 533 w 1385"/>
                <a:gd name="T53" fmla="*/ 463 h 508"/>
                <a:gd name="T54" fmla="*/ 532 w 1385"/>
                <a:gd name="T55" fmla="*/ 462 h 508"/>
                <a:gd name="T56" fmla="*/ 530 w 1385"/>
                <a:gd name="T57" fmla="*/ 462 h 508"/>
                <a:gd name="T58" fmla="*/ 524 w 1385"/>
                <a:gd name="T59" fmla="*/ 461 h 508"/>
                <a:gd name="T60" fmla="*/ 522 w 1385"/>
                <a:gd name="T61" fmla="*/ 461 h 508"/>
                <a:gd name="T62" fmla="*/ 521 w 1385"/>
                <a:gd name="T63" fmla="*/ 460 h 508"/>
                <a:gd name="T64" fmla="*/ 518 w 1385"/>
                <a:gd name="T65" fmla="*/ 460 h 508"/>
                <a:gd name="T66" fmla="*/ 512 w 1385"/>
                <a:gd name="T67" fmla="*/ 458 h 508"/>
                <a:gd name="T68" fmla="*/ 511 w 1385"/>
                <a:gd name="T69" fmla="*/ 457 h 508"/>
                <a:gd name="T70" fmla="*/ 511 w 1385"/>
                <a:gd name="T71" fmla="*/ 457 h 508"/>
                <a:gd name="T72" fmla="*/ 502 w 1385"/>
                <a:gd name="T73" fmla="*/ 453 h 508"/>
                <a:gd name="T74" fmla="*/ 24 w 1385"/>
                <a:gd name="T75" fmla="*/ 177 h 508"/>
                <a:gd name="T76" fmla="*/ 20 w 1385"/>
                <a:gd name="T77" fmla="*/ 175 h 508"/>
                <a:gd name="T78" fmla="*/ 24 w 1385"/>
                <a:gd name="T79" fmla="*/ 221 h 508"/>
                <a:gd name="T80" fmla="*/ 502 w 1385"/>
                <a:gd name="T81" fmla="*/ 498 h 508"/>
                <a:gd name="T82" fmla="*/ 544 w 1385"/>
                <a:gd name="T83" fmla="*/ 508 h 508"/>
                <a:gd name="T84" fmla="*/ 586 w 1385"/>
                <a:gd name="T85" fmla="*/ 498 h 508"/>
                <a:gd name="T86" fmla="*/ 1362 w 1385"/>
                <a:gd name="T87" fmla="*/ 47 h 508"/>
                <a:gd name="T88" fmla="*/ 1365 w 1385"/>
                <a:gd name="T89"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85" h="508">
                  <a:moveTo>
                    <a:pt x="1365" y="0"/>
                  </a:moveTo>
                  <a:cubicBezTo>
                    <a:pt x="1365" y="0"/>
                    <a:pt x="1364" y="1"/>
                    <a:pt x="1364" y="1"/>
                  </a:cubicBezTo>
                  <a:cubicBezTo>
                    <a:pt x="1363" y="1"/>
                    <a:pt x="1363" y="2"/>
                    <a:pt x="1362" y="2"/>
                  </a:cubicBezTo>
                  <a:cubicBezTo>
                    <a:pt x="1362" y="2"/>
                    <a:pt x="1362" y="2"/>
                    <a:pt x="1362" y="2"/>
                  </a:cubicBezTo>
                  <a:cubicBezTo>
                    <a:pt x="586" y="453"/>
                    <a:pt x="586" y="453"/>
                    <a:pt x="586" y="453"/>
                  </a:cubicBezTo>
                  <a:cubicBezTo>
                    <a:pt x="584" y="455"/>
                    <a:pt x="581" y="456"/>
                    <a:pt x="578" y="457"/>
                  </a:cubicBezTo>
                  <a:cubicBezTo>
                    <a:pt x="577" y="457"/>
                    <a:pt x="576" y="458"/>
                    <a:pt x="575" y="458"/>
                  </a:cubicBezTo>
                  <a:cubicBezTo>
                    <a:pt x="575" y="458"/>
                    <a:pt x="574" y="459"/>
                    <a:pt x="573" y="459"/>
                  </a:cubicBezTo>
                  <a:cubicBezTo>
                    <a:pt x="572" y="459"/>
                    <a:pt x="571" y="459"/>
                    <a:pt x="570" y="460"/>
                  </a:cubicBezTo>
                  <a:cubicBezTo>
                    <a:pt x="568" y="460"/>
                    <a:pt x="566" y="461"/>
                    <a:pt x="564" y="461"/>
                  </a:cubicBezTo>
                  <a:cubicBezTo>
                    <a:pt x="563" y="461"/>
                    <a:pt x="562" y="461"/>
                    <a:pt x="562" y="462"/>
                  </a:cubicBezTo>
                  <a:cubicBezTo>
                    <a:pt x="560" y="462"/>
                    <a:pt x="558" y="462"/>
                    <a:pt x="557" y="462"/>
                  </a:cubicBezTo>
                  <a:cubicBezTo>
                    <a:pt x="556" y="462"/>
                    <a:pt x="556" y="462"/>
                    <a:pt x="555" y="463"/>
                  </a:cubicBezTo>
                  <a:cubicBezTo>
                    <a:pt x="554" y="463"/>
                    <a:pt x="554" y="463"/>
                    <a:pt x="554" y="463"/>
                  </a:cubicBezTo>
                  <a:cubicBezTo>
                    <a:pt x="552" y="463"/>
                    <a:pt x="550" y="463"/>
                    <a:pt x="548" y="463"/>
                  </a:cubicBezTo>
                  <a:cubicBezTo>
                    <a:pt x="547" y="463"/>
                    <a:pt x="547" y="463"/>
                    <a:pt x="547" y="463"/>
                  </a:cubicBezTo>
                  <a:cubicBezTo>
                    <a:pt x="546" y="463"/>
                    <a:pt x="546" y="463"/>
                    <a:pt x="546" y="463"/>
                  </a:cubicBezTo>
                  <a:cubicBezTo>
                    <a:pt x="546" y="463"/>
                    <a:pt x="545" y="463"/>
                    <a:pt x="545" y="463"/>
                  </a:cubicBezTo>
                  <a:cubicBezTo>
                    <a:pt x="545" y="463"/>
                    <a:pt x="545" y="463"/>
                    <a:pt x="545" y="463"/>
                  </a:cubicBezTo>
                  <a:cubicBezTo>
                    <a:pt x="544" y="463"/>
                    <a:pt x="544" y="463"/>
                    <a:pt x="544" y="463"/>
                  </a:cubicBezTo>
                  <a:cubicBezTo>
                    <a:pt x="544" y="463"/>
                    <a:pt x="543" y="463"/>
                    <a:pt x="543" y="463"/>
                  </a:cubicBezTo>
                  <a:cubicBezTo>
                    <a:pt x="543" y="463"/>
                    <a:pt x="543" y="463"/>
                    <a:pt x="543" y="463"/>
                  </a:cubicBezTo>
                  <a:cubicBezTo>
                    <a:pt x="543" y="463"/>
                    <a:pt x="543" y="463"/>
                    <a:pt x="543" y="463"/>
                  </a:cubicBezTo>
                  <a:cubicBezTo>
                    <a:pt x="542" y="463"/>
                    <a:pt x="542" y="463"/>
                    <a:pt x="542" y="463"/>
                  </a:cubicBezTo>
                  <a:cubicBezTo>
                    <a:pt x="542" y="463"/>
                    <a:pt x="542" y="463"/>
                    <a:pt x="542" y="463"/>
                  </a:cubicBezTo>
                  <a:cubicBezTo>
                    <a:pt x="540" y="463"/>
                    <a:pt x="538" y="463"/>
                    <a:pt x="536" y="463"/>
                  </a:cubicBezTo>
                  <a:cubicBezTo>
                    <a:pt x="535" y="463"/>
                    <a:pt x="534" y="463"/>
                    <a:pt x="533" y="463"/>
                  </a:cubicBezTo>
                  <a:cubicBezTo>
                    <a:pt x="533" y="463"/>
                    <a:pt x="532" y="462"/>
                    <a:pt x="532" y="462"/>
                  </a:cubicBezTo>
                  <a:cubicBezTo>
                    <a:pt x="531" y="462"/>
                    <a:pt x="531" y="462"/>
                    <a:pt x="530" y="462"/>
                  </a:cubicBezTo>
                  <a:cubicBezTo>
                    <a:pt x="528" y="462"/>
                    <a:pt x="526" y="462"/>
                    <a:pt x="524" y="461"/>
                  </a:cubicBezTo>
                  <a:cubicBezTo>
                    <a:pt x="523" y="461"/>
                    <a:pt x="523" y="461"/>
                    <a:pt x="522" y="461"/>
                  </a:cubicBezTo>
                  <a:cubicBezTo>
                    <a:pt x="522" y="461"/>
                    <a:pt x="521" y="460"/>
                    <a:pt x="521" y="460"/>
                  </a:cubicBezTo>
                  <a:cubicBezTo>
                    <a:pt x="520" y="460"/>
                    <a:pt x="519" y="460"/>
                    <a:pt x="518" y="460"/>
                  </a:cubicBezTo>
                  <a:cubicBezTo>
                    <a:pt x="516" y="459"/>
                    <a:pt x="514" y="458"/>
                    <a:pt x="512" y="458"/>
                  </a:cubicBezTo>
                  <a:cubicBezTo>
                    <a:pt x="512" y="458"/>
                    <a:pt x="511" y="458"/>
                    <a:pt x="511" y="457"/>
                  </a:cubicBezTo>
                  <a:cubicBezTo>
                    <a:pt x="511" y="457"/>
                    <a:pt x="511" y="457"/>
                    <a:pt x="511" y="457"/>
                  </a:cubicBezTo>
                  <a:cubicBezTo>
                    <a:pt x="508" y="456"/>
                    <a:pt x="505" y="455"/>
                    <a:pt x="502" y="453"/>
                  </a:cubicBezTo>
                  <a:cubicBezTo>
                    <a:pt x="24" y="177"/>
                    <a:pt x="24" y="177"/>
                    <a:pt x="24" y="177"/>
                  </a:cubicBezTo>
                  <a:cubicBezTo>
                    <a:pt x="22" y="176"/>
                    <a:pt x="21" y="175"/>
                    <a:pt x="20" y="175"/>
                  </a:cubicBezTo>
                  <a:cubicBezTo>
                    <a:pt x="0" y="188"/>
                    <a:pt x="2" y="209"/>
                    <a:pt x="24" y="221"/>
                  </a:cubicBezTo>
                  <a:cubicBezTo>
                    <a:pt x="502" y="498"/>
                    <a:pt x="502" y="498"/>
                    <a:pt x="502" y="498"/>
                  </a:cubicBezTo>
                  <a:cubicBezTo>
                    <a:pt x="514" y="504"/>
                    <a:pt x="529" y="508"/>
                    <a:pt x="544" y="508"/>
                  </a:cubicBezTo>
                  <a:cubicBezTo>
                    <a:pt x="559" y="508"/>
                    <a:pt x="575" y="504"/>
                    <a:pt x="586" y="498"/>
                  </a:cubicBezTo>
                  <a:cubicBezTo>
                    <a:pt x="1362" y="47"/>
                    <a:pt x="1362" y="47"/>
                    <a:pt x="1362" y="47"/>
                  </a:cubicBezTo>
                  <a:cubicBezTo>
                    <a:pt x="1384" y="34"/>
                    <a:pt x="1385" y="14"/>
                    <a:pt x="1365" y="0"/>
                  </a:cubicBezTo>
                </a:path>
              </a:pathLst>
            </a:custGeom>
            <a:gradFill>
              <a:gsLst>
                <a:gs pos="73000">
                  <a:srgbClr val="A3D1FF"/>
                </a:gs>
                <a:gs pos="1000">
                  <a:srgbClr val="FBFCFC">
                    <a:alpha val="62000"/>
                  </a:srgbClr>
                </a:gs>
              </a:gsLst>
              <a:lin ang="10800000" scaled="0"/>
            </a:gradFill>
            <a:ln>
              <a:noFill/>
            </a:ln>
          </p:spPr>
          <p:txBody>
            <a:bodyPr anchor="ctr"/>
            <a:lstStyle/>
            <a:p>
              <a:pPr algn="ctr"/>
              <a:endParaRPr/>
            </a:p>
          </p:txBody>
        </p:sp>
        <p:sp>
          <p:nvSpPr>
            <p:cNvPr id="44" name="ïṩlíde"/>
            <p:cNvSpPr/>
            <p:nvPr/>
          </p:nvSpPr>
          <p:spPr bwMode="auto">
            <a:xfrm>
              <a:off x="4581276" y="1067594"/>
              <a:ext cx="1659869" cy="2110192"/>
            </a:xfrm>
            <a:custGeom>
              <a:avLst/>
              <a:gdLst>
                <a:gd name="T0" fmla="*/ 892 w 892"/>
                <a:gd name="T1" fmla="*/ 621 h 1134"/>
                <a:gd name="T2" fmla="*/ 892 w 892"/>
                <a:gd name="T3" fmla="*/ 129 h 1134"/>
                <a:gd name="T4" fmla="*/ 892 w 892"/>
                <a:gd name="T5" fmla="*/ 0 h 1134"/>
                <a:gd name="T6" fmla="*/ 0 w 892"/>
                <a:gd name="T7" fmla="*/ 513 h 1134"/>
                <a:gd name="T8" fmla="*/ 0 w 892"/>
                <a:gd name="T9" fmla="*/ 642 h 1134"/>
                <a:gd name="T10" fmla="*/ 3 w 892"/>
                <a:gd name="T11" fmla="*/ 1134 h 1134"/>
                <a:gd name="T12" fmla="*/ 892 w 892"/>
                <a:gd name="T13" fmla="*/ 621 h 1134"/>
              </a:gdLst>
              <a:ahLst/>
              <a:cxnLst>
                <a:cxn ang="0">
                  <a:pos x="T0" y="T1"/>
                </a:cxn>
                <a:cxn ang="0">
                  <a:pos x="T2" y="T3"/>
                </a:cxn>
                <a:cxn ang="0">
                  <a:pos x="T4" y="T5"/>
                </a:cxn>
                <a:cxn ang="0">
                  <a:pos x="T6" y="T7"/>
                </a:cxn>
                <a:cxn ang="0">
                  <a:pos x="T8" y="T9"/>
                </a:cxn>
                <a:cxn ang="0">
                  <a:pos x="T10" y="T11"/>
                </a:cxn>
                <a:cxn ang="0">
                  <a:pos x="T12" y="T13"/>
                </a:cxn>
              </a:cxnLst>
              <a:rect l="0" t="0" r="r" b="b"/>
              <a:pathLst>
                <a:path w="892" h="1134">
                  <a:moveTo>
                    <a:pt x="892" y="621"/>
                  </a:moveTo>
                  <a:lnTo>
                    <a:pt x="892" y="129"/>
                  </a:lnTo>
                  <a:lnTo>
                    <a:pt x="892" y="0"/>
                  </a:lnTo>
                  <a:lnTo>
                    <a:pt x="0" y="513"/>
                  </a:lnTo>
                  <a:lnTo>
                    <a:pt x="0" y="642"/>
                  </a:lnTo>
                  <a:lnTo>
                    <a:pt x="3" y="1134"/>
                  </a:lnTo>
                  <a:lnTo>
                    <a:pt x="892" y="621"/>
                  </a:lnTo>
                  <a:close/>
                </a:path>
              </a:pathLst>
            </a:custGeom>
            <a:gradFill>
              <a:gsLst>
                <a:gs pos="76000">
                  <a:srgbClr val="72E9F8"/>
                </a:gs>
                <a:gs pos="1000">
                  <a:srgbClr val="CDEDF0"/>
                </a:gs>
              </a:gsLst>
              <a:lin ang="5400000" scaled="0"/>
            </a:gradFill>
            <a:ln>
              <a:noFill/>
            </a:ln>
          </p:spPr>
          <p:txBody>
            <a:bodyPr anchor="ctr"/>
            <a:lstStyle/>
            <a:p>
              <a:pPr algn="ctr"/>
              <a:endParaRPr/>
            </a:p>
          </p:txBody>
        </p:sp>
        <p:sp>
          <p:nvSpPr>
            <p:cNvPr id="45" name="îṥļîḋê"/>
            <p:cNvSpPr/>
            <p:nvPr/>
          </p:nvSpPr>
          <p:spPr bwMode="auto">
            <a:xfrm>
              <a:off x="3548511" y="2424147"/>
              <a:ext cx="5357358" cy="3100159"/>
            </a:xfrm>
            <a:custGeom>
              <a:avLst/>
              <a:gdLst>
                <a:gd name="T0" fmla="*/ 1361 w 1385"/>
                <a:gd name="T1" fmla="*/ 289 h 802"/>
                <a:gd name="T2" fmla="*/ 1362 w 1385"/>
                <a:gd name="T3" fmla="*/ 338 h 802"/>
                <a:gd name="T4" fmla="*/ 586 w 1385"/>
                <a:gd name="T5" fmla="*/ 789 h 802"/>
                <a:gd name="T6" fmla="*/ 502 w 1385"/>
                <a:gd name="T7" fmla="*/ 789 h 802"/>
                <a:gd name="T8" fmla="*/ 24 w 1385"/>
                <a:gd name="T9" fmla="*/ 512 h 802"/>
                <a:gd name="T10" fmla="*/ 24 w 1385"/>
                <a:gd name="T11" fmla="*/ 464 h 802"/>
                <a:gd name="T12" fmla="*/ 799 w 1385"/>
                <a:gd name="T13" fmla="*/ 13 h 802"/>
                <a:gd name="T14" fmla="*/ 883 w 1385"/>
                <a:gd name="T15" fmla="*/ 13 h 802"/>
                <a:gd name="T16" fmla="*/ 1361 w 1385"/>
                <a:gd name="T17" fmla="*/ 28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5" h="802">
                  <a:moveTo>
                    <a:pt x="1361" y="289"/>
                  </a:moveTo>
                  <a:cubicBezTo>
                    <a:pt x="1385" y="303"/>
                    <a:pt x="1385" y="325"/>
                    <a:pt x="1362" y="338"/>
                  </a:cubicBezTo>
                  <a:cubicBezTo>
                    <a:pt x="586" y="789"/>
                    <a:pt x="586" y="789"/>
                    <a:pt x="586" y="789"/>
                  </a:cubicBezTo>
                  <a:cubicBezTo>
                    <a:pt x="563" y="802"/>
                    <a:pt x="525" y="802"/>
                    <a:pt x="502" y="789"/>
                  </a:cubicBezTo>
                  <a:cubicBezTo>
                    <a:pt x="24" y="512"/>
                    <a:pt x="24" y="512"/>
                    <a:pt x="24" y="512"/>
                  </a:cubicBezTo>
                  <a:cubicBezTo>
                    <a:pt x="1" y="499"/>
                    <a:pt x="0" y="477"/>
                    <a:pt x="24" y="464"/>
                  </a:cubicBezTo>
                  <a:cubicBezTo>
                    <a:pt x="799" y="13"/>
                    <a:pt x="799" y="13"/>
                    <a:pt x="799" y="13"/>
                  </a:cubicBezTo>
                  <a:cubicBezTo>
                    <a:pt x="822" y="0"/>
                    <a:pt x="860" y="0"/>
                    <a:pt x="883" y="13"/>
                  </a:cubicBezTo>
                  <a:cubicBezTo>
                    <a:pt x="1361" y="289"/>
                    <a:pt x="1361" y="289"/>
                    <a:pt x="1361" y="289"/>
                  </a:cubicBezTo>
                </a:path>
              </a:pathLst>
            </a:custGeom>
            <a:solidFill>
              <a:srgbClr val="F2F8F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46" name="ïṧḻîďè"/>
            <p:cNvSpPr/>
            <p:nvPr/>
          </p:nvSpPr>
          <p:spPr bwMode="auto">
            <a:xfrm>
              <a:off x="3572701" y="3637414"/>
              <a:ext cx="5310836" cy="1979933"/>
            </a:xfrm>
            <a:custGeom>
              <a:avLst/>
              <a:gdLst>
                <a:gd name="T0" fmla="*/ 1373 w 1373"/>
                <a:gd name="T1" fmla="*/ 3 h 512"/>
                <a:gd name="T2" fmla="*/ 1372 w 1373"/>
                <a:gd name="T3" fmla="*/ 7 h 512"/>
                <a:gd name="T4" fmla="*/ 1370 w 1373"/>
                <a:gd name="T5" fmla="*/ 10 h 512"/>
                <a:gd name="T6" fmla="*/ 1368 w 1373"/>
                <a:gd name="T7" fmla="*/ 13 h 512"/>
                <a:gd name="T8" fmla="*/ 1365 w 1373"/>
                <a:gd name="T9" fmla="*/ 17 h 512"/>
                <a:gd name="T10" fmla="*/ 1362 w 1373"/>
                <a:gd name="T11" fmla="*/ 20 h 512"/>
                <a:gd name="T12" fmla="*/ 1358 w 1373"/>
                <a:gd name="T13" fmla="*/ 23 h 512"/>
                <a:gd name="T14" fmla="*/ 580 w 1373"/>
                <a:gd name="T15" fmla="*/ 475 h 512"/>
                <a:gd name="T16" fmla="*/ 570 w 1373"/>
                <a:gd name="T17" fmla="*/ 479 h 512"/>
                <a:gd name="T18" fmla="*/ 558 w 1373"/>
                <a:gd name="T19" fmla="*/ 483 h 512"/>
                <a:gd name="T20" fmla="*/ 549 w 1373"/>
                <a:gd name="T21" fmla="*/ 484 h 512"/>
                <a:gd name="T22" fmla="*/ 538 w 1373"/>
                <a:gd name="T23" fmla="*/ 485 h 512"/>
                <a:gd name="T24" fmla="*/ 526 w 1373"/>
                <a:gd name="T25" fmla="*/ 484 h 512"/>
                <a:gd name="T26" fmla="*/ 515 w 1373"/>
                <a:gd name="T27" fmla="*/ 482 h 512"/>
                <a:gd name="T28" fmla="*/ 505 w 1373"/>
                <a:gd name="T29" fmla="*/ 479 h 512"/>
                <a:gd name="T30" fmla="*/ 18 w 1373"/>
                <a:gd name="T31" fmla="*/ 198 h 512"/>
                <a:gd name="T32" fmla="*/ 0 w 1373"/>
                <a:gd name="T33" fmla="*/ 174 h 512"/>
                <a:gd name="T34" fmla="*/ 0 w 1373"/>
                <a:gd name="T35" fmla="*/ 205 h 512"/>
                <a:gd name="T36" fmla="*/ 496 w 1373"/>
                <a:gd name="T37" fmla="*/ 502 h 512"/>
                <a:gd name="T38" fmla="*/ 505 w 1373"/>
                <a:gd name="T39" fmla="*/ 506 h 512"/>
                <a:gd name="T40" fmla="*/ 512 w 1373"/>
                <a:gd name="T41" fmla="*/ 509 h 512"/>
                <a:gd name="T42" fmla="*/ 516 w 1373"/>
                <a:gd name="T43" fmla="*/ 510 h 512"/>
                <a:gd name="T44" fmla="*/ 524 w 1373"/>
                <a:gd name="T45" fmla="*/ 511 h 512"/>
                <a:gd name="T46" fmla="*/ 527 w 1373"/>
                <a:gd name="T47" fmla="*/ 512 h 512"/>
                <a:gd name="T48" fmla="*/ 536 w 1373"/>
                <a:gd name="T49" fmla="*/ 512 h 512"/>
                <a:gd name="T50" fmla="*/ 537 w 1373"/>
                <a:gd name="T51" fmla="*/ 512 h 512"/>
                <a:gd name="T52" fmla="*/ 540 w 1373"/>
                <a:gd name="T53" fmla="*/ 512 h 512"/>
                <a:gd name="T54" fmla="*/ 548 w 1373"/>
                <a:gd name="T55" fmla="*/ 512 h 512"/>
                <a:gd name="T56" fmla="*/ 551 w 1373"/>
                <a:gd name="T57" fmla="*/ 511 h 512"/>
                <a:gd name="T58" fmla="*/ 558 w 1373"/>
                <a:gd name="T59" fmla="*/ 510 h 512"/>
                <a:gd name="T60" fmla="*/ 567 w 1373"/>
                <a:gd name="T61" fmla="*/ 508 h 512"/>
                <a:gd name="T62" fmla="*/ 572 w 1373"/>
                <a:gd name="T63" fmla="*/ 506 h 512"/>
                <a:gd name="T64" fmla="*/ 1356 w 1373"/>
                <a:gd name="T65" fmla="*/ 51 h 512"/>
                <a:gd name="T66" fmla="*/ 1358 w 1373"/>
                <a:gd name="T67" fmla="*/ 50 h 512"/>
                <a:gd name="T68" fmla="*/ 1362 w 1373"/>
                <a:gd name="T69" fmla="*/ 47 h 512"/>
                <a:gd name="T70" fmla="*/ 1364 w 1373"/>
                <a:gd name="T71" fmla="*/ 45 h 512"/>
                <a:gd name="T72" fmla="*/ 1367 w 1373"/>
                <a:gd name="T73" fmla="*/ 42 h 512"/>
                <a:gd name="T74" fmla="*/ 1368 w 1373"/>
                <a:gd name="T75" fmla="*/ 41 h 512"/>
                <a:gd name="T76" fmla="*/ 1370 w 1373"/>
                <a:gd name="T77" fmla="*/ 38 h 512"/>
                <a:gd name="T78" fmla="*/ 1371 w 1373"/>
                <a:gd name="T79" fmla="*/ 36 h 512"/>
                <a:gd name="T80" fmla="*/ 1372 w 1373"/>
                <a:gd name="T81" fmla="*/ 34 h 512"/>
                <a:gd name="T82" fmla="*/ 1372 w 1373"/>
                <a:gd name="T83" fmla="*/ 31 h 512"/>
                <a:gd name="T84" fmla="*/ 1373 w 1373"/>
                <a:gd name="T85" fmla="*/ 29 h 512"/>
                <a:gd name="T86" fmla="*/ 1373 w 1373"/>
                <a:gd name="T87" fmla="*/ 27 h 512"/>
                <a:gd name="T88" fmla="*/ 1373 w 1373"/>
                <a:gd name="T89" fmla="*/ 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73" h="512">
                  <a:moveTo>
                    <a:pt x="1373" y="2"/>
                  </a:moveTo>
                  <a:cubicBezTo>
                    <a:pt x="1373" y="2"/>
                    <a:pt x="1373" y="3"/>
                    <a:pt x="1373" y="3"/>
                  </a:cubicBezTo>
                  <a:cubicBezTo>
                    <a:pt x="1373" y="4"/>
                    <a:pt x="1372" y="4"/>
                    <a:pt x="1372" y="5"/>
                  </a:cubicBezTo>
                  <a:cubicBezTo>
                    <a:pt x="1372" y="5"/>
                    <a:pt x="1372" y="6"/>
                    <a:pt x="1372" y="7"/>
                  </a:cubicBezTo>
                  <a:cubicBezTo>
                    <a:pt x="1372" y="7"/>
                    <a:pt x="1371" y="8"/>
                    <a:pt x="1371" y="8"/>
                  </a:cubicBezTo>
                  <a:cubicBezTo>
                    <a:pt x="1371" y="9"/>
                    <a:pt x="1371" y="9"/>
                    <a:pt x="1370" y="10"/>
                  </a:cubicBezTo>
                  <a:cubicBezTo>
                    <a:pt x="1370" y="10"/>
                    <a:pt x="1370" y="11"/>
                    <a:pt x="1369" y="11"/>
                  </a:cubicBezTo>
                  <a:cubicBezTo>
                    <a:pt x="1369" y="12"/>
                    <a:pt x="1369" y="13"/>
                    <a:pt x="1368" y="13"/>
                  </a:cubicBezTo>
                  <a:cubicBezTo>
                    <a:pt x="1368" y="14"/>
                    <a:pt x="1367" y="14"/>
                    <a:pt x="1367" y="15"/>
                  </a:cubicBezTo>
                  <a:cubicBezTo>
                    <a:pt x="1366" y="15"/>
                    <a:pt x="1366" y="16"/>
                    <a:pt x="1365" y="17"/>
                  </a:cubicBezTo>
                  <a:cubicBezTo>
                    <a:pt x="1364" y="18"/>
                    <a:pt x="1364" y="18"/>
                    <a:pt x="1364" y="18"/>
                  </a:cubicBezTo>
                  <a:cubicBezTo>
                    <a:pt x="1363" y="19"/>
                    <a:pt x="1362" y="19"/>
                    <a:pt x="1362" y="20"/>
                  </a:cubicBezTo>
                  <a:cubicBezTo>
                    <a:pt x="1361" y="20"/>
                    <a:pt x="1361" y="21"/>
                    <a:pt x="1360" y="21"/>
                  </a:cubicBezTo>
                  <a:cubicBezTo>
                    <a:pt x="1359" y="22"/>
                    <a:pt x="1359" y="22"/>
                    <a:pt x="1358" y="23"/>
                  </a:cubicBezTo>
                  <a:cubicBezTo>
                    <a:pt x="1357" y="23"/>
                    <a:pt x="1357" y="23"/>
                    <a:pt x="1356" y="24"/>
                  </a:cubicBezTo>
                  <a:cubicBezTo>
                    <a:pt x="580" y="475"/>
                    <a:pt x="580" y="475"/>
                    <a:pt x="580" y="475"/>
                  </a:cubicBezTo>
                  <a:cubicBezTo>
                    <a:pt x="578" y="476"/>
                    <a:pt x="575" y="477"/>
                    <a:pt x="572" y="479"/>
                  </a:cubicBezTo>
                  <a:cubicBezTo>
                    <a:pt x="571" y="479"/>
                    <a:pt x="570" y="479"/>
                    <a:pt x="570" y="479"/>
                  </a:cubicBezTo>
                  <a:cubicBezTo>
                    <a:pt x="568" y="480"/>
                    <a:pt x="566" y="481"/>
                    <a:pt x="564" y="481"/>
                  </a:cubicBezTo>
                  <a:cubicBezTo>
                    <a:pt x="562" y="482"/>
                    <a:pt x="560" y="482"/>
                    <a:pt x="558" y="483"/>
                  </a:cubicBezTo>
                  <a:cubicBezTo>
                    <a:pt x="556" y="483"/>
                    <a:pt x="553" y="484"/>
                    <a:pt x="551" y="484"/>
                  </a:cubicBezTo>
                  <a:cubicBezTo>
                    <a:pt x="550" y="484"/>
                    <a:pt x="550" y="484"/>
                    <a:pt x="549" y="484"/>
                  </a:cubicBezTo>
                  <a:cubicBezTo>
                    <a:pt x="546" y="484"/>
                    <a:pt x="542" y="485"/>
                    <a:pt x="539" y="485"/>
                  </a:cubicBezTo>
                  <a:cubicBezTo>
                    <a:pt x="539" y="485"/>
                    <a:pt x="538" y="485"/>
                    <a:pt x="538" y="485"/>
                  </a:cubicBezTo>
                  <a:cubicBezTo>
                    <a:pt x="534" y="485"/>
                    <a:pt x="531" y="484"/>
                    <a:pt x="528" y="484"/>
                  </a:cubicBezTo>
                  <a:cubicBezTo>
                    <a:pt x="527" y="484"/>
                    <a:pt x="527" y="484"/>
                    <a:pt x="526" y="484"/>
                  </a:cubicBezTo>
                  <a:cubicBezTo>
                    <a:pt x="523" y="484"/>
                    <a:pt x="520" y="483"/>
                    <a:pt x="517" y="482"/>
                  </a:cubicBezTo>
                  <a:cubicBezTo>
                    <a:pt x="516" y="482"/>
                    <a:pt x="515" y="482"/>
                    <a:pt x="515" y="482"/>
                  </a:cubicBezTo>
                  <a:cubicBezTo>
                    <a:pt x="512" y="481"/>
                    <a:pt x="509" y="480"/>
                    <a:pt x="507" y="479"/>
                  </a:cubicBezTo>
                  <a:cubicBezTo>
                    <a:pt x="506" y="479"/>
                    <a:pt x="506" y="479"/>
                    <a:pt x="505" y="479"/>
                  </a:cubicBezTo>
                  <a:cubicBezTo>
                    <a:pt x="502" y="478"/>
                    <a:pt x="499" y="476"/>
                    <a:pt x="496" y="475"/>
                  </a:cubicBezTo>
                  <a:cubicBezTo>
                    <a:pt x="18" y="198"/>
                    <a:pt x="18" y="198"/>
                    <a:pt x="18" y="198"/>
                  </a:cubicBezTo>
                  <a:cubicBezTo>
                    <a:pt x="9" y="193"/>
                    <a:pt x="4" y="187"/>
                    <a:pt x="1" y="181"/>
                  </a:cubicBezTo>
                  <a:cubicBezTo>
                    <a:pt x="1" y="178"/>
                    <a:pt x="0" y="176"/>
                    <a:pt x="0" y="174"/>
                  </a:cubicBezTo>
                  <a:cubicBezTo>
                    <a:pt x="0" y="201"/>
                    <a:pt x="0" y="201"/>
                    <a:pt x="0" y="201"/>
                  </a:cubicBezTo>
                  <a:cubicBezTo>
                    <a:pt x="0" y="202"/>
                    <a:pt x="0" y="204"/>
                    <a:pt x="0" y="205"/>
                  </a:cubicBezTo>
                  <a:cubicBezTo>
                    <a:pt x="2" y="212"/>
                    <a:pt x="7" y="220"/>
                    <a:pt x="18" y="226"/>
                  </a:cubicBezTo>
                  <a:cubicBezTo>
                    <a:pt x="496" y="502"/>
                    <a:pt x="496" y="502"/>
                    <a:pt x="496" y="502"/>
                  </a:cubicBezTo>
                  <a:cubicBezTo>
                    <a:pt x="499" y="504"/>
                    <a:pt x="502" y="505"/>
                    <a:pt x="505" y="506"/>
                  </a:cubicBezTo>
                  <a:cubicBezTo>
                    <a:pt x="505" y="506"/>
                    <a:pt x="505" y="506"/>
                    <a:pt x="505" y="506"/>
                  </a:cubicBezTo>
                  <a:cubicBezTo>
                    <a:pt x="505" y="507"/>
                    <a:pt x="506" y="507"/>
                    <a:pt x="506" y="507"/>
                  </a:cubicBezTo>
                  <a:cubicBezTo>
                    <a:pt x="508" y="507"/>
                    <a:pt x="510" y="508"/>
                    <a:pt x="512" y="509"/>
                  </a:cubicBezTo>
                  <a:cubicBezTo>
                    <a:pt x="513" y="509"/>
                    <a:pt x="514" y="509"/>
                    <a:pt x="515" y="509"/>
                  </a:cubicBezTo>
                  <a:cubicBezTo>
                    <a:pt x="515" y="509"/>
                    <a:pt x="516" y="510"/>
                    <a:pt x="516" y="510"/>
                  </a:cubicBezTo>
                  <a:cubicBezTo>
                    <a:pt x="517" y="510"/>
                    <a:pt x="517" y="510"/>
                    <a:pt x="518" y="510"/>
                  </a:cubicBezTo>
                  <a:cubicBezTo>
                    <a:pt x="520" y="511"/>
                    <a:pt x="522" y="511"/>
                    <a:pt x="524" y="511"/>
                  </a:cubicBezTo>
                  <a:cubicBezTo>
                    <a:pt x="525" y="511"/>
                    <a:pt x="525" y="511"/>
                    <a:pt x="526" y="511"/>
                  </a:cubicBezTo>
                  <a:cubicBezTo>
                    <a:pt x="526" y="511"/>
                    <a:pt x="527" y="512"/>
                    <a:pt x="527" y="512"/>
                  </a:cubicBezTo>
                  <a:cubicBezTo>
                    <a:pt x="528" y="512"/>
                    <a:pt x="529" y="512"/>
                    <a:pt x="530" y="512"/>
                  </a:cubicBezTo>
                  <a:cubicBezTo>
                    <a:pt x="532" y="512"/>
                    <a:pt x="534" y="512"/>
                    <a:pt x="536" y="512"/>
                  </a:cubicBezTo>
                  <a:cubicBezTo>
                    <a:pt x="536" y="512"/>
                    <a:pt x="536" y="512"/>
                    <a:pt x="537" y="512"/>
                  </a:cubicBezTo>
                  <a:cubicBezTo>
                    <a:pt x="537" y="512"/>
                    <a:pt x="537" y="512"/>
                    <a:pt x="537" y="512"/>
                  </a:cubicBezTo>
                  <a:cubicBezTo>
                    <a:pt x="538" y="512"/>
                    <a:pt x="538" y="512"/>
                    <a:pt x="539" y="512"/>
                  </a:cubicBezTo>
                  <a:cubicBezTo>
                    <a:pt x="539" y="512"/>
                    <a:pt x="540" y="512"/>
                    <a:pt x="540" y="512"/>
                  </a:cubicBezTo>
                  <a:cubicBezTo>
                    <a:pt x="540" y="512"/>
                    <a:pt x="541" y="512"/>
                    <a:pt x="542" y="512"/>
                  </a:cubicBezTo>
                  <a:cubicBezTo>
                    <a:pt x="544" y="512"/>
                    <a:pt x="546" y="512"/>
                    <a:pt x="548" y="512"/>
                  </a:cubicBezTo>
                  <a:cubicBezTo>
                    <a:pt x="549" y="512"/>
                    <a:pt x="549" y="512"/>
                    <a:pt x="549" y="512"/>
                  </a:cubicBezTo>
                  <a:cubicBezTo>
                    <a:pt x="550" y="511"/>
                    <a:pt x="550" y="511"/>
                    <a:pt x="551" y="511"/>
                  </a:cubicBezTo>
                  <a:cubicBezTo>
                    <a:pt x="552" y="511"/>
                    <a:pt x="554" y="511"/>
                    <a:pt x="556" y="511"/>
                  </a:cubicBezTo>
                  <a:cubicBezTo>
                    <a:pt x="556" y="510"/>
                    <a:pt x="557" y="510"/>
                    <a:pt x="558" y="510"/>
                  </a:cubicBezTo>
                  <a:cubicBezTo>
                    <a:pt x="560" y="510"/>
                    <a:pt x="562" y="509"/>
                    <a:pt x="564" y="509"/>
                  </a:cubicBezTo>
                  <a:cubicBezTo>
                    <a:pt x="565" y="508"/>
                    <a:pt x="566" y="508"/>
                    <a:pt x="567" y="508"/>
                  </a:cubicBezTo>
                  <a:cubicBezTo>
                    <a:pt x="568" y="508"/>
                    <a:pt x="569" y="507"/>
                    <a:pt x="569" y="507"/>
                  </a:cubicBezTo>
                  <a:cubicBezTo>
                    <a:pt x="570" y="507"/>
                    <a:pt x="571" y="506"/>
                    <a:pt x="572" y="506"/>
                  </a:cubicBezTo>
                  <a:cubicBezTo>
                    <a:pt x="575" y="505"/>
                    <a:pt x="578" y="504"/>
                    <a:pt x="580" y="502"/>
                  </a:cubicBezTo>
                  <a:cubicBezTo>
                    <a:pt x="1356" y="51"/>
                    <a:pt x="1356" y="51"/>
                    <a:pt x="1356" y="51"/>
                  </a:cubicBezTo>
                  <a:cubicBezTo>
                    <a:pt x="1356" y="51"/>
                    <a:pt x="1356" y="51"/>
                    <a:pt x="1356" y="51"/>
                  </a:cubicBezTo>
                  <a:cubicBezTo>
                    <a:pt x="1357" y="51"/>
                    <a:pt x="1357" y="50"/>
                    <a:pt x="1358" y="50"/>
                  </a:cubicBezTo>
                  <a:cubicBezTo>
                    <a:pt x="1359" y="49"/>
                    <a:pt x="1359" y="49"/>
                    <a:pt x="1360" y="49"/>
                  </a:cubicBezTo>
                  <a:cubicBezTo>
                    <a:pt x="1361" y="48"/>
                    <a:pt x="1361" y="48"/>
                    <a:pt x="1362" y="47"/>
                  </a:cubicBezTo>
                  <a:cubicBezTo>
                    <a:pt x="1362" y="47"/>
                    <a:pt x="1363" y="46"/>
                    <a:pt x="1363" y="46"/>
                  </a:cubicBezTo>
                  <a:cubicBezTo>
                    <a:pt x="1364" y="45"/>
                    <a:pt x="1364" y="45"/>
                    <a:pt x="1364" y="45"/>
                  </a:cubicBezTo>
                  <a:cubicBezTo>
                    <a:pt x="1364" y="45"/>
                    <a:pt x="1364" y="45"/>
                    <a:pt x="1364" y="45"/>
                  </a:cubicBezTo>
                  <a:cubicBezTo>
                    <a:pt x="1365" y="44"/>
                    <a:pt x="1366" y="43"/>
                    <a:pt x="1367" y="42"/>
                  </a:cubicBezTo>
                  <a:cubicBezTo>
                    <a:pt x="1367" y="41"/>
                    <a:pt x="1367" y="41"/>
                    <a:pt x="1367" y="41"/>
                  </a:cubicBezTo>
                  <a:cubicBezTo>
                    <a:pt x="1368" y="41"/>
                    <a:pt x="1368" y="41"/>
                    <a:pt x="1368" y="41"/>
                  </a:cubicBezTo>
                  <a:cubicBezTo>
                    <a:pt x="1368" y="40"/>
                    <a:pt x="1369" y="39"/>
                    <a:pt x="1369" y="39"/>
                  </a:cubicBezTo>
                  <a:cubicBezTo>
                    <a:pt x="1370" y="38"/>
                    <a:pt x="1370" y="38"/>
                    <a:pt x="1370" y="38"/>
                  </a:cubicBezTo>
                  <a:cubicBezTo>
                    <a:pt x="1370" y="37"/>
                    <a:pt x="1370" y="37"/>
                    <a:pt x="1370" y="37"/>
                  </a:cubicBezTo>
                  <a:cubicBezTo>
                    <a:pt x="1370" y="37"/>
                    <a:pt x="1371" y="36"/>
                    <a:pt x="1371" y="36"/>
                  </a:cubicBezTo>
                  <a:cubicBezTo>
                    <a:pt x="1371" y="35"/>
                    <a:pt x="1371" y="35"/>
                    <a:pt x="1371" y="34"/>
                  </a:cubicBezTo>
                  <a:cubicBezTo>
                    <a:pt x="1372" y="34"/>
                    <a:pt x="1372" y="34"/>
                    <a:pt x="1372" y="34"/>
                  </a:cubicBezTo>
                  <a:cubicBezTo>
                    <a:pt x="1372" y="34"/>
                    <a:pt x="1372" y="33"/>
                    <a:pt x="1372" y="32"/>
                  </a:cubicBezTo>
                  <a:cubicBezTo>
                    <a:pt x="1372" y="32"/>
                    <a:pt x="1372" y="32"/>
                    <a:pt x="1372" y="31"/>
                  </a:cubicBezTo>
                  <a:cubicBezTo>
                    <a:pt x="1372" y="31"/>
                    <a:pt x="1372" y="31"/>
                    <a:pt x="1372" y="31"/>
                  </a:cubicBezTo>
                  <a:cubicBezTo>
                    <a:pt x="1373" y="30"/>
                    <a:pt x="1373" y="30"/>
                    <a:pt x="1373" y="29"/>
                  </a:cubicBezTo>
                  <a:cubicBezTo>
                    <a:pt x="1373" y="29"/>
                    <a:pt x="1373" y="28"/>
                    <a:pt x="1373" y="28"/>
                  </a:cubicBezTo>
                  <a:cubicBezTo>
                    <a:pt x="1373" y="27"/>
                    <a:pt x="1373" y="27"/>
                    <a:pt x="1373" y="27"/>
                  </a:cubicBezTo>
                  <a:cubicBezTo>
                    <a:pt x="1373" y="0"/>
                    <a:pt x="1373" y="0"/>
                    <a:pt x="1373" y="0"/>
                  </a:cubicBezTo>
                  <a:cubicBezTo>
                    <a:pt x="1373" y="0"/>
                    <a:pt x="1373" y="1"/>
                    <a:pt x="1373" y="2"/>
                  </a:cubicBezTo>
                </a:path>
              </a:pathLst>
            </a:custGeom>
            <a:gradFill>
              <a:gsLst>
                <a:gs pos="100000">
                  <a:srgbClr val="1A8DFF"/>
                </a:gs>
                <a:gs pos="1000">
                  <a:srgbClr val="87C0F6"/>
                </a:gs>
              </a:gsLst>
              <a:lin ang="10800000" scaled="0"/>
            </a:gradFill>
            <a:ln>
              <a:noFill/>
            </a:ln>
          </p:spPr>
          <p:txBody>
            <a:bodyPr anchor="ctr"/>
            <a:lstStyle/>
            <a:p>
              <a:pPr algn="ctr"/>
              <a:endParaRPr/>
            </a:p>
          </p:txBody>
        </p:sp>
        <p:sp>
          <p:nvSpPr>
            <p:cNvPr id="47" name="ïş1íḋé"/>
            <p:cNvSpPr/>
            <p:nvPr/>
          </p:nvSpPr>
          <p:spPr bwMode="auto">
            <a:xfrm>
              <a:off x="4225857" y="2599066"/>
              <a:ext cx="4345061" cy="2515855"/>
            </a:xfrm>
            <a:custGeom>
              <a:avLst/>
              <a:gdLst>
                <a:gd name="T0" fmla="*/ 1116 w 1123"/>
                <a:gd name="T1" fmla="*/ 253 h 651"/>
                <a:gd name="T2" fmla="*/ 1116 w 1123"/>
                <a:gd name="T3" fmla="*/ 269 h 651"/>
                <a:gd name="T4" fmla="*/ 465 w 1123"/>
                <a:gd name="T5" fmla="*/ 647 h 651"/>
                <a:gd name="T6" fmla="*/ 438 w 1123"/>
                <a:gd name="T7" fmla="*/ 647 h 651"/>
                <a:gd name="T8" fmla="*/ 8 w 1123"/>
                <a:gd name="T9" fmla="*/ 398 h 651"/>
                <a:gd name="T10" fmla="*/ 8 w 1123"/>
                <a:gd name="T11" fmla="*/ 382 h 651"/>
                <a:gd name="T12" fmla="*/ 658 w 1123"/>
                <a:gd name="T13" fmla="*/ 4 h 651"/>
                <a:gd name="T14" fmla="*/ 685 w 1123"/>
                <a:gd name="T15" fmla="*/ 4 h 651"/>
                <a:gd name="T16" fmla="*/ 1116 w 1123"/>
                <a:gd name="T17" fmla="*/ 253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3" h="651">
                  <a:moveTo>
                    <a:pt x="1116" y="253"/>
                  </a:moveTo>
                  <a:cubicBezTo>
                    <a:pt x="1123" y="257"/>
                    <a:pt x="1123" y="264"/>
                    <a:pt x="1116" y="269"/>
                  </a:cubicBezTo>
                  <a:cubicBezTo>
                    <a:pt x="465" y="647"/>
                    <a:pt x="465" y="647"/>
                    <a:pt x="465" y="647"/>
                  </a:cubicBezTo>
                  <a:cubicBezTo>
                    <a:pt x="458" y="651"/>
                    <a:pt x="446" y="651"/>
                    <a:pt x="438" y="647"/>
                  </a:cubicBezTo>
                  <a:cubicBezTo>
                    <a:pt x="8" y="398"/>
                    <a:pt x="8" y="398"/>
                    <a:pt x="8" y="398"/>
                  </a:cubicBezTo>
                  <a:cubicBezTo>
                    <a:pt x="0" y="393"/>
                    <a:pt x="0" y="386"/>
                    <a:pt x="8" y="382"/>
                  </a:cubicBezTo>
                  <a:cubicBezTo>
                    <a:pt x="658" y="4"/>
                    <a:pt x="658" y="4"/>
                    <a:pt x="658" y="4"/>
                  </a:cubicBezTo>
                  <a:cubicBezTo>
                    <a:pt x="665" y="0"/>
                    <a:pt x="677" y="0"/>
                    <a:pt x="685" y="4"/>
                  </a:cubicBezTo>
                  <a:cubicBezTo>
                    <a:pt x="1116" y="253"/>
                    <a:pt x="1116" y="253"/>
                    <a:pt x="1116" y="253"/>
                  </a:cubicBezTo>
                </a:path>
              </a:pathLst>
            </a:custGeom>
            <a:gradFill>
              <a:gsLst>
                <a:gs pos="73000">
                  <a:srgbClr val="66E8F9"/>
                </a:gs>
                <a:gs pos="1000">
                  <a:srgbClr val="CEEDF0"/>
                </a:gs>
              </a:gsLst>
              <a:lin ang="10800000" scaled="0"/>
            </a:gradFill>
            <a:ln>
              <a:noFill/>
            </a:ln>
          </p:spPr>
          <p:txBody>
            <a:bodyPr anchor="ctr"/>
            <a:lstStyle/>
            <a:p>
              <a:pPr algn="ctr"/>
              <a:endParaRPr/>
            </a:p>
          </p:txBody>
        </p:sp>
        <p:sp>
          <p:nvSpPr>
            <p:cNvPr id="54" name="iṩliḑé"/>
            <p:cNvSpPr/>
            <p:nvPr/>
          </p:nvSpPr>
          <p:spPr bwMode="auto">
            <a:xfrm>
              <a:off x="4570111" y="4627381"/>
              <a:ext cx="472653" cy="273544"/>
            </a:xfrm>
            <a:custGeom>
              <a:avLst/>
              <a:gdLst>
                <a:gd name="T0" fmla="*/ 114 w 122"/>
                <a:gd name="T1" fmla="*/ 42 h 71"/>
                <a:gd name="T2" fmla="*/ 114 w 122"/>
                <a:gd name="T3" fmla="*/ 60 h 71"/>
                <a:gd name="T4" fmla="*/ 103 w 122"/>
                <a:gd name="T5" fmla="*/ 66 h 71"/>
                <a:gd name="T6" fmla="*/ 74 w 122"/>
                <a:gd name="T7" fmla="*/ 66 h 71"/>
                <a:gd name="T8" fmla="*/ 8 w 122"/>
                <a:gd name="T9" fmla="*/ 28 h 71"/>
                <a:gd name="T10" fmla="*/ 8 w 122"/>
                <a:gd name="T11" fmla="*/ 11 h 71"/>
                <a:gd name="T12" fmla="*/ 19 w 122"/>
                <a:gd name="T13" fmla="*/ 5 h 71"/>
                <a:gd name="T14" fmla="*/ 49 w 122"/>
                <a:gd name="T15" fmla="*/ 5 h 71"/>
                <a:gd name="T16" fmla="*/ 114 w 122"/>
                <a:gd name="T17" fmla="*/ 4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71">
                  <a:moveTo>
                    <a:pt x="114" y="42"/>
                  </a:moveTo>
                  <a:cubicBezTo>
                    <a:pt x="122" y="47"/>
                    <a:pt x="122" y="55"/>
                    <a:pt x="114" y="60"/>
                  </a:cubicBezTo>
                  <a:cubicBezTo>
                    <a:pt x="103" y="66"/>
                    <a:pt x="103" y="66"/>
                    <a:pt x="103" y="66"/>
                  </a:cubicBezTo>
                  <a:cubicBezTo>
                    <a:pt x="95" y="71"/>
                    <a:pt x="82" y="71"/>
                    <a:pt x="74" y="66"/>
                  </a:cubicBezTo>
                  <a:cubicBezTo>
                    <a:pt x="8" y="28"/>
                    <a:pt x="8" y="28"/>
                    <a:pt x="8" y="28"/>
                  </a:cubicBezTo>
                  <a:cubicBezTo>
                    <a:pt x="0" y="23"/>
                    <a:pt x="0" y="16"/>
                    <a:pt x="8" y="11"/>
                  </a:cubicBezTo>
                  <a:cubicBezTo>
                    <a:pt x="19" y="5"/>
                    <a:pt x="19" y="5"/>
                    <a:pt x="19" y="5"/>
                  </a:cubicBezTo>
                  <a:cubicBezTo>
                    <a:pt x="27" y="0"/>
                    <a:pt x="40" y="0"/>
                    <a:pt x="49" y="5"/>
                  </a:cubicBezTo>
                  <a:lnTo>
                    <a:pt x="114" y="42"/>
                  </a:lnTo>
                  <a:close/>
                </a:path>
              </a:pathLst>
            </a:custGeom>
            <a:solidFill>
              <a:srgbClr val="DCDCD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5" name="ï$ľîde"/>
            <p:cNvSpPr/>
            <p:nvPr/>
          </p:nvSpPr>
          <p:spPr bwMode="auto">
            <a:xfrm>
              <a:off x="5359107" y="3633692"/>
              <a:ext cx="2517717" cy="922976"/>
            </a:xfrm>
            <a:custGeom>
              <a:avLst/>
              <a:gdLst>
                <a:gd name="T0" fmla="*/ 776 w 1353"/>
                <a:gd name="T1" fmla="*/ 299 h 496"/>
                <a:gd name="T2" fmla="*/ 607 w 1353"/>
                <a:gd name="T3" fmla="*/ 397 h 496"/>
                <a:gd name="T4" fmla="*/ 607 w 1353"/>
                <a:gd name="T5" fmla="*/ 366 h 496"/>
                <a:gd name="T6" fmla="*/ 607 w 1353"/>
                <a:gd name="T7" fmla="*/ 397 h 496"/>
                <a:gd name="T8" fmla="*/ 776 w 1353"/>
                <a:gd name="T9" fmla="*/ 299 h 496"/>
                <a:gd name="T10" fmla="*/ 776 w 1353"/>
                <a:gd name="T11" fmla="*/ 299 h 496"/>
                <a:gd name="T12" fmla="*/ 83 w 1353"/>
                <a:gd name="T13" fmla="*/ 102 h 496"/>
                <a:gd name="T14" fmla="*/ 29 w 1353"/>
                <a:gd name="T15" fmla="*/ 133 h 496"/>
                <a:gd name="T16" fmla="*/ 285 w 1353"/>
                <a:gd name="T17" fmla="*/ 280 h 496"/>
                <a:gd name="T18" fmla="*/ 0 w 1353"/>
                <a:gd name="T19" fmla="*/ 445 h 496"/>
                <a:gd name="T20" fmla="*/ 90 w 1353"/>
                <a:gd name="T21" fmla="*/ 496 h 496"/>
                <a:gd name="T22" fmla="*/ 376 w 1353"/>
                <a:gd name="T23" fmla="*/ 332 h 496"/>
                <a:gd name="T24" fmla="*/ 605 w 1353"/>
                <a:gd name="T25" fmla="*/ 465 h 496"/>
                <a:gd name="T26" fmla="*/ 788 w 1353"/>
                <a:gd name="T27" fmla="*/ 359 h 496"/>
                <a:gd name="T28" fmla="*/ 778 w 1353"/>
                <a:gd name="T29" fmla="*/ 305 h 496"/>
                <a:gd name="T30" fmla="*/ 607 w 1353"/>
                <a:gd name="T31" fmla="*/ 403 h 496"/>
                <a:gd name="T32" fmla="*/ 607 w 1353"/>
                <a:gd name="T33" fmla="*/ 405 h 496"/>
                <a:gd name="T34" fmla="*/ 607 w 1353"/>
                <a:gd name="T35" fmla="*/ 405 h 496"/>
                <a:gd name="T36" fmla="*/ 605 w 1353"/>
                <a:gd name="T37" fmla="*/ 405 h 496"/>
                <a:gd name="T38" fmla="*/ 605 w 1353"/>
                <a:gd name="T39" fmla="*/ 403 h 496"/>
                <a:gd name="T40" fmla="*/ 83 w 1353"/>
                <a:gd name="T41" fmla="*/ 102 h 496"/>
                <a:gd name="T42" fmla="*/ 1179 w 1353"/>
                <a:gd name="T43" fmla="*/ 65 h 496"/>
                <a:gd name="T44" fmla="*/ 840 w 1353"/>
                <a:gd name="T45" fmla="*/ 264 h 496"/>
                <a:gd name="T46" fmla="*/ 840 w 1353"/>
                <a:gd name="T47" fmla="*/ 264 h 496"/>
                <a:gd name="T48" fmla="*/ 1179 w 1353"/>
                <a:gd name="T49" fmla="*/ 65 h 496"/>
                <a:gd name="T50" fmla="*/ 1301 w 1353"/>
                <a:gd name="T51" fmla="*/ 0 h 496"/>
                <a:gd name="T52" fmla="*/ 840 w 1353"/>
                <a:gd name="T53" fmla="*/ 268 h 496"/>
                <a:gd name="T54" fmla="*/ 850 w 1353"/>
                <a:gd name="T55" fmla="*/ 322 h 496"/>
                <a:gd name="T56" fmla="*/ 1353 w 1353"/>
                <a:gd name="T57" fmla="*/ 31 h 496"/>
                <a:gd name="T58" fmla="*/ 1301 w 1353"/>
                <a:gd name="T59"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53" h="496">
                  <a:moveTo>
                    <a:pt x="776" y="299"/>
                  </a:moveTo>
                  <a:lnTo>
                    <a:pt x="607" y="397"/>
                  </a:lnTo>
                  <a:lnTo>
                    <a:pt x="607" y="366"/>
                  </a:lnTo>
                  <a:lnTo>
                    <a:pt x="607" y="397"/>
                  </a:lnTo>
                  <a:lnTo>
                    <a:pt x="776" y="299"/>
                  </a:lnTo>
                  <a:lnTo>
                    <a:pt x="776" y="299"/>
                  </a:lnTo>
                  <a:close/>
                  <a:moveTo>
                    <a:pt x="83" y="102"/>
                  </a:moveTo>
                  <a:lnTo>
                    <a:pt x="29" y="133"/>
                  </a:lnTo>
                  <a:lnTo>
                    <a:pt x="285" y="280"/>
                  </a:lnTo>
                  <a:lnTo>
                    <a:pt x="0" y="445"/>
                  </a:lnTo>
                  <a:lnTo>
                    <a:pt x="90" y="496"/>
                  </a:lnTo>
                  <a:lnTo>
                    <a:pt x="376" y="332"/>
                  </a:lnTo>
                  <a:lnTo>
                    <a:pt x="605" y="465"/>
                  </a:lnTo>
                  <a:lnTo>
                    <a:pt x="788" y="359"/>
                  </a:lnTo>
                  <a:lnTo>
                    <a:pt x="778" y="305"/>
                  </a:lnTo>
                  <a:lnTo>
                    <a:pt x="607" y="403"/>
                  </a:lnTo>
                  <a:lnTo>
                    <a:pt x="607" y="405"/>
                  </a:lnTo>
                  <a:lnTo>
                    <a:pt x="607" y="405"/>
                  </a:lnTo>
                  <a:lnTo>
                    <a:pt x="605" y="405"/>
                  </a:lnTo>
                  <a:lnTo>
                    <a:pt x="605" y="403"/>
                  </a:lnTo>
                  <a:lnTo>
                    <a:pt x="83" y="102"/>
                  </a:lnTo>
                  <a:close/>
                  <a:moveTo>
                    <a:pt x="1179" y="65"/>
                  </a:moveTo>
                  <a:lnTo>
                    <a:pt x="840" y="264"/>
                  </a:lnTo>
                  <a:lnTo>
                    <a:pt x="840" y="264"/>
                  </a:lnTo>
                  <a:lnTo>
                    <a:pt x="1179" y="65"/>
                  </a:lnTo>
                  <a:close/>
                  <a:moveTo>
                    <a:pt x="1301" y="0"/>
                  </a:moveTo>
                  <a:lnTo>
                    <a:pt x="840" y="268"/>
                  </a:lnTo>
                  <a:lnTo>
                    <a:pt x="850" y="322"/>
                  </a:lnTo>
                  <a:lnTo>
                    <a:pt x="1353" y="31"/>
                  </a:lnTo>
                  <a:lnTo>
                    <a:pt x="1301" y="0"/>
                  </a:lnTo>
                  <a:close/>
                </a:path>
              </a:pathLst>
            </a:custGeom>
            <a:gradFill>
              <a:gsLst>
                <a:gs pos="73000">
                  <a:srgbClr val="2AD4F2"/>
                </a:gs>
                <a:gs pos="1000">
                  <a:srgbClr val="A1DBE3"/>
                </a:gs>
              </a:gsLst>
              <a:lin ang="10800000" scaled="0"/>
            </a:gradFill>
            <a:ln>
              <a:noFill/>
            </a:ln>
          </p:spPr>
          <p:txBody>
            <a:bodyPr anchor="ctr"/>
            <a:lstStyle/>
            <a:p>
              <a:pPr algn="ctr"/>
              <a:endParaRPr/>
            </a:p>
          </p:txBody>
        </p:sp>
        <p:sp>
          <p:nvSpPr>
            <p:cNvPr id="56" name="îṡlîdê"/>
            <p:cNvSpPr/>
            <p:nvPr/>
          </p:nvSpPr>
          <p:spPr bwMode="auto">
            <a:xfrm>
              <a:off x="5359107" y="3633692"/>
              <a:ext cx="2517717" cy="922976"/>
            </a:xfrm>
            <a:custGeom>
              <a:avLst/>
              <a:gdLst>
                <a:gd name="T0" fmla="*/ 776 w 1353"/>
                <a:gd name="T1" fmla="*/ 299 h 496"/>
                <a:gd name="T2" fmla="*/ 607 w 1353"/>
                <a:gd name="T3" fmla="*/ 397 h 496"/>
                <a:gd name="T4" fmla="*/ 607 w 1353"/>
                <a:gd name="T5" fmla="*/ 366 h 496"/>
                <a:gd name="T6" fmla="*/ 607 w 1353"/>
                <a:gd name="T7" fmla="*/ 397 h 496"/>
                <a:gd name="T8" fmla="*/ 776 w 1353"/>
                <a:gd name="T9" fmla="*/ 299 h 496"/>
                <a:gd name="T10" fmla="*/ 776 w 1353"/>
                <a:gd name="T11" fmla="*/ 299 h 496"/>
                <a:gd name="T12" fmla="*/ 83 w 1353"/>
                <a:gd name="T13" fmla="*/ 102 h 496"/>
                <a:gd name="T14" fmla="*/ 29 w 1353"/>
                <a:gd name="T15" fmla="*/ 133 h 496"/>
                <a:gd name="T16" fmla="*/ 285 w 1353"/>
                <a:gd name="T17" fmla="*/ 280 h 496"/>
                <a:gd name="T18" fmla="*/ 0 w 1353"/>
                <a:gd name="T19" fmla="*/ 445 h 496"/>
                <a:gd name="T20" fmla="*/ 90 w 1353"/>
                <a:gd name="T21" fmla="*/ 496 h 496"/>
                <a:gd name="T22" fmla="*/ 376 w 1353"/>
                <a:gd name="T23" fmla="*/ 332 h 496"/>
                <a:gd name="T24" fmla="*/ 605 w 1353"/>
                <a:gd name="T25" fmla="*/ 465 h 496"/>
                <a:gd name="T26" fmla="*/ 788 w 1353"/>
                <a:gd name="T27" fmla="*/ 359 h 496"/>
                <a:gd name="T28" fmla="*/ 778 w 1353"/>
                <a:gd name="T29" fmla="*/ 305 h 496"/>
                <a:gd name="T30" fmla="*/ 607 w 1353"/>
                <a:gd name="T31" fmla="*/ 403 h 496"/>
                <a:gd name="T32" fmla="*/ 607 w 1353"/>
                <a:gd name="T33" fmla="*/ 405 h 496"/>
                <a:gd name="T34" fmla="*/ 607 w 1353"/>
                <a:gd name="T35" fmla="*/ 405 h 496"/>
                <a:gd name="T36" fmla="*/ 605 w 1353"/>
                <a:gd name="T37" fmla="*/ 405 h 496"/>
                <a:gd name="T38" fmla="*/ 605 w 1353"/>
                <a:gd name="T39" fmla="*/ 403 h 496"/>
                <a:gd name="T40" fmla="*/ 83 w 1353"/>
                <a:gd name="T41" fmla="*/ 102 h 496"/>
                <a:gd name="T42" fmla="*/ 1179 w 1353"/>
                <a:gd name="T43" fmla="*/ 65 h 496"/>
                <a:gd name="T44" fmla="*/ 840 w 1353"/>
                <a:gd name="T45" fmla="*/ 264 h 496"/>
                <a:gd name="T46" fmla="*/ 840 w 1353"/>
                <a:gd name="T47" fmla="*/ 264 h 496"/>
                <a:gd name="T48" fmla="*/ 1179 w 1353"/>
                <a:gd name="T49" fmla="*/ 65 h 496"/>
                <a:gd name="T50" fmla="*/ 1301 w 1353"/>
                <a:gd name="T51" fmla="*/ 0 h 496"/>
                <a:gd name="T52" fmla="*/ 840 w 1353"/>
                <a:gd name="T53" fmla="*/ 268 h 496"/>
                <a:gd name="T54" fmla="*/ 850 w 1353"/>
                <a:gd name="T55" fmla="*/ 322 h 496"/>
                <a:gd name="T56" fmla="*/ 1353 w 1353"/>
                <a:gd name="T57" fmla="*/ 31 h 496"/>
                <a:gd name="T58" fmla="*/ 1301 w 1353"/>
                <a:gd name="T59"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53" h="496">
                  <a:moveTo>
                    <a:pt x="776" y="299"/>
                  </a:moveTo>
                  <a:lnTo>
                    <a:pt x="607" y="397"/>
                  </a:lnTo>
                  <a:lnTo>
                    <a:pt x="607" y="366"/>
                  </a:lnTo>
                  <a:lnTo>
                    <a:pt x="607" y="397"/>
                  </a:lnTo>
                  <a:lnTo>
                    <a:pt x="776" y="299"/>
                  </a:lnTo>
                  <a:lnTo>
                    <a:pt x="776" y="299"/>
                  </a:lnTo>
                  <a:moveTo>
                    <a:pt x="83" y="102"/>
                  </a:moveTo>
                  <a:lnTo>
                    <a:pt x="29" y="133"/>
                  </a:lnTo>
                  <a:lnTo>
                    <a:pt x="285" y="280"/>
                  </a:lnTo>
                  <a:lnTo>
                    <a:pt x="0" y="445"/>
                  </a:lnTo>
                  <a:lnTo>
                    <a:pt x="90" y="496"/>
                  </a:lnTo>
                  <a:lnTo>
                    <a:pt x="376" y="332"/>
                  </a:lnTo>
                  <a:lnTo>
                    <a:pt x="605" y="465"/>
                  </a:lnTo>
                  <a:lnTo>
                    <a:pt x="788" y="359"/>
                  </a:lnTo>
                  <a:lnTo>
                    <a:pt x="778" y="305"/>
                  </a:lnTo>
                  <a:lnTo>
                    <a:pt x="607" y="403"/>
                  </a:lnTo>
                  <a:lnTo>
                    <a:pt x="607" y="405"/>
                  </a:lnTo>
                  <a:lnTo>
                    <a:pt x="607" y="405"/>
                  </a:lnTo>
                  <a:lnTo>
                    <a:pt x="605" y="405"/>
                  </a:lnTo>
                  <a:lnTo>
                    <a:pt x="605" y="403"/>
                  </a:lnTo>
                  <a:lnTo>
                    <a:pt x="83" y="102"/>
                  </a:lnTo>
                  <a:moveTo>
                    <a:pt x="1179" y="65"/>
                  </a:moveTo>
                  <a:lnTo>
                    <a:pt x="840" y="264"/>
                  </a:lnTo>
                  <a:lnTo>
                    <a:pt x="840" y="264"/>
                  </a:lnTo>
                  <a:lnTo>
                    <a:pt x="1179" y="65"/>
                  </a:lnTo>
                  <a:moveTo>
                    <a:pt x="1301" y="0"/>
                  </a:moveTo>
                  <a:lnTo>
                    <a:pt x="840" y="268"/>
                  </a:lnTo>
                  <a:lnTo>
                    <a:pt x="850" y="322"/>
                  </a:lnTo>
                  <a:lnTo>
                    <a:pt x="1353" y="31"/>
                  </a:lnTo>
                  <a:lnTo>
                    <a:pt x="130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7" name="íşlîḍe"/>
            <p:cNvSpPr/>
            <p:nvPr/>
          </p:nvSpPr>
          <p:spPr bwMode="auto">
            <a:xfrm>
              <a:off x="5467036" y="2803758"/>
              <a:ext cx="2363266" cy="1583575"/>
            </a:xfrm>
            <a:custGeom>
              <a:avLst/>
              <a:gdLst>
                <a:gd name="T0" fmla="*/ 1270 w 1270"/>
                <a:gd name="T1" fmla="*/ 328 h 851"/>
                <a:gd name="T2" fmla="*/ 1270 w 1270"/>
                <a:gd name="T3" fmla="*/ 317 h 851"/>
                <a:gd name="T4" fmla="*/ 1270 w 1270"/>
                <a:gd name="T5" fmla="*/ 317 h 851"/>
                <a:gd name="T6" fmla="*/ 1270 w 1270"/>
                <a:gd name="T7" fmla="*/ 315 h 851"/>
                <a:gd name="T8" fmla="*/ 1270 w 1270"/>
                <a:gd name="T9" fmla="*/ 315 h 851"/>
                <a:gd name="T10" fmla="*/ 1270 w 1270"/>
                <a:gd name="T11" fmla="*/ 315 h 851"/>
                <a:gd name="T12" fmla="*/ 722 w 1270"/>
                <a:gd name="T13" fmla="*/ 0 h 851"/>
                <a:gd name="T14" fmla="*/ 0 w 1270"/>
                <a:gd name="T15" fmla="*/ 417 h 851"/>
                <a:gd name="T16" fmla="*/ 0 w 1270"/>
                <a:gd name="T17" fmla="*/ 533 h 851"/>
                <a:gd name="T18" fmla="*/ 547 w 1270"/>
                <a:gd name="T19" fmla="*/ 849 h 851"/>
                <a:gd name="T20" fmla="*/ 547 w 1270"/>
                <a:gd name="T21" fmla="*/ 851 h 851"/>
                <a:gd name="T22" fmla="*/ 549 w 1270"/>
                <a:gd name="T23" fmla="*/ 851 h 851"/>
                <a:gd name="T24" fmla="*/ 549 w 1270"/>
                <a:gd name="T25" fmla="*/ 851 h 851"/>
                <a:gd name="T26" fmla="*/ 549 w 1270"/>
                <a:gd name="T27" fmla="*/ 849 h 851"/>
                <a:gd name="T28" fmla="*/ 1268 w 1270"/>
                <a:gd name="T29" fmla="*/ 434 h 851"/>
                <a:gd name="T30" fmla="*/ 1268 w 1270"/>
                <a:gd name="T31" fmla="*/ 427 h 851"/>
                <a:gd name="T32" fmla="*/ 549 w 1270"/>
                <a:gd name="T33" fmla="*/ 843 h 851"/>
                <a:gd name="T34" fmla="*/ 549 w 1270"/>
                <a:gd name="T35" fmla="*/ 745 h 851"/>
                <a:gd name="T36" fmla="*/ 1270 w 1270"/>
                <a:gd name="T37" fmla="*/ 328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0" h="851">
                  <a:moveTo>
                    <a:pt x="1270" y="328"/>
                  </a:moveTo>
                  <a:lnTo>
                    <a:pt x="1270" y="317"/>
                  </a:lnTo>
                  <a:lnTo>
                    <a:pt x="1270" y="317"/>
                  </a:lnTo>
                  <a:lnTo>
                    <a:pt x="1270" y="315"/>
                  </a:lnTo>
                  <a:lnTo>
                    <a:pt x="1270" y="315"/>
                  </a:lnTo>
                  <a:lnTo>
                    <a:pt x="1270" y="315"/>
                  </a:lnTo>
                  <a:lnTo>
                    <a:pt x="722" y="0"/>
                  </a:lnTo>
                  <a:lnTo>
                    <a:pt x="0" y="417"/>
                  </a:lnTo>
                  <a:lnTo>
                    <a:pt x="0" y="533"/>
                  </a:lnTo>
                  <a:lnTo>
                    <a:pt x="547" y="849"/>
                  </a:lnTo>
                  <a:lnTo>
                    <a:pt x="547" y="851"/>
                  </a:lnTo>
                  <a:lnTo>
                    <a:pt x="549" y="851"/>
                  </a:lnTo>
                  <a:lnTo>
                    <a:pt x="549" y="851"/>
                  </a:lnTo>
                  <a:lnTo>
                    <a:pt x="549" y="849"/>
                  </a:lnTo>
                  <a:lnTo>
                    <a:pt x="1268" y="434"/>
                  </a:lnTo>
                  <a:lnTo>
                    <a:pt x="1268" y="427"/>
                  </a:lnTo>
                  <a:lnTo>
                    <a:pt x="549" y="843"/>
                  </a:lnTo>
                  <a:lnTo>
                    <a:pt x="549" y="745"/>
                  </a:lnTo>
                  <a:lnTo>
                    <a:pt x="1270" y="328"/>
                  </a:lnTo>
                  <a:close/>
                </a:path>
              </a:pathLst>
            </a:custGeom>
            <a:solidFill>
              <a:srgbClr val="B84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8" name="ïşḷïḑè"/>
            <p:cNvSpPr/>
            <p:nvPr/>
          </p:nvSpPr>
          <p:spPr bwMode="auto">
            <a:xfrm>
              <a:off x="5467036" y="2803758"/>
              <a:ext cx="2363266" cy="1583575"/>
            </a:xfrm>
            <a:custGeom>
              <a:avLst/>
              <a:gdLst>
                <a:gd name="T0" fmla="*/ 1270 w 1270"/>
                <a:gd name="T1" fmla="*/ 328 h 851"/>
                <a:gd name="T2" fmla="*/ 1270 w 1270"/>
                <a:gd name="T3" fmla="*/ 317 h 851"/>
                <a:gd name="T4" fmla="*/ 1270 w 1270"/>
                <a:gd name="T5" fmla="*/ 317 h 851"/>
                <a:gd name="T6" fmla="*/ 1270 w 1270"/>
                <a:gd name="T7" fmla="*/ 315 h 851"/>
                <a:gd name="T8" fmla="*/ 1270 w 1270"/>
                <a:gd name="T9" fmla="*/ 315 h 851"/>
                <a:gd name="T10" fmla="*/ 1270 w 1270"/>
                <a:gd name="T11" fmla="*/ 315 h 851"/>
                <a:gd name="T12" fmla="*/ 722 w 1270"/>
                <a:gd name="T13" fmla="*/ 0 h 851"/>
                <a:gd name="T14" fmla="*/ 0 w 1270"/>
                <a:gd name="T15" fmla="*/ 417 h 851"/>
                <a:gd name="T16" fmla="*/ 0 w 1270"/>
                <a:gd name="T17" fmla="*/ 533 h 851"/>
                <a:gd name="T18" fmla="*/ 547 w 1270"/>
                <a:gd name="T19" fmla="*/ 849 h 851"/>
                <a:gd name="T20" fmla="*/ 547 w 1270"/>
                <a:gd name="T21" fmla="*/ 851 h 851"/>
                <a:gd name="T22" fmla="*/ 549 w 1270"/>
                <a:gd name="T23" fmla="*/ 851 h 851"/>
                <a:gd name="T24" fmla="*/ 549 w 1270"/>
                <a:gd name="T25" fmla="*/ 851 h 851"/>
                <a:gd name="T26" fmla="*/ 549 w 1270"/>
                <a:gd name="T27" fmla="*/ 849 h 851"/>
                <a:gd name="T28" fmla="*/ 1268 w 1270"/>
                <a:gd name="T29" fmla="*/ 434 h 851"/>
                <a:gd name="T30" fmla="*/ 1268 w 1270"/>
                <a:gd name="T31" fmla="*/ 427 h 851"/>
                <a:gd name="T32" fmla="*/ 549 w 1270"/>
                <a:gd name="T33" fmla="*/ 843 h 851"/>
                <a:gd name="T34" fmla="*/ 549 w 1270"/>
                <a:gd name="T35" fmla="*/ 745 h 851"/>
                <a:gd name="T36" fmla="*/ 1270 w 1270"/>
                <a:gd name="T37" fmla="*/ 328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0" h="851">
                  <a:moveTo>
                    <a:pt x="1270" y="328"/>
                  </a:moveTo>
                  <a:lnTo>
                    <a:pt x="1270" y="317"/>
                  </a:lnTo>
                  <a:lnTo>
                    <a:pt x="1270" y="317"/>
                  </a:lnTo>
                  <a:lnTo>
                    <a:pt x="1270" y="315"/>
                  </a:lnTo>
                  <a:lnTo>
                    <a:pt x="1270" y="315"/>
                  </a:lnTo>
                  <a:lnTo>
                    <a:pt x="1270" y="315"/>
                  </a:lnTo>
                  <a:lnTo>
                    <a:pt x="722" y="0"/>
                  </a:lnTo>
                  <a:lnTo>
                    <a:pt x="0" y="417"/>
                  </a:lnTo>
                  <a:lnTo>
                    <a:pt x="0" y="533"/>
                  </a:lnTo>
                  <a:lnTo>
                    <a:pt x="547" y="849"/>
                  </a:lnTo>
                  <a:lnTo>
                    <a:pt x="547" y="851"/>
                  </a:lnTo>
                  <a:lnTo>
                    <a:pt x="549" y="851"/>
                  </a:lnTo>
                  <a:lnTo>
                    <a:pt x="549" y="851"/>
                  </a:lnTo>
                  <a:lnTo>
                    <a:pt x="549" y="849"/>
                  </a:lnTo>
                  <a:lnTo>
                    <a:pt x="1268" y="434"/>
                  </a:lnTo>
                  <a:lnTo>
                    <a:pt x="1268" y="427"/>
                  </a:lnTo>
                  <a:lnTo>
                    <a:pt x="549" y="843"/>
                  </a:lnTo>
                  <a:lnTo>
                    <a:pt x="549" y="745"/>
                  </a:lnTo>
                  <a:lnTo>
                    <a:pt x="1270" y="328"/>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59" name="iṡlîḋé"/>
            <p:cNvSpPr/>
            <p:nvPr/>
          </p:nvSpPr>
          <p:spPr bwMode="auto">
            <a:xfrm>
              <a:off x="6488638" y="3417835"/>
              <a:ext cx="1330501" cy="954611"/>
            </a:xfrm>
            <a:custGeom>
              <a:avLst/>
              <a:gdLst>
                <a:gd name="T0" fmla="*/ 715 w 715"/>
                <a:gd name="T1" fmla="*/ 0 h 513"/>
                <a:gd name="T2" fmla="*/ 0 w 715"/>
                <a:gd name="T3" fmla="*/ 413 h 513"/>
                <a:gd name="T4" fmla="*/ 0 w 715"/>
                <a:gd name="T5" fmla="*/ 513 h 513"/>
                <a:gd name="T6" fmla="*/ 715 w 715"/>
                <a:gd name="T7" fmla="*/ 100 h 513"/>
                <a:gd name="T8" fmla="*/ 715 w 715"/>
                <a:gd name="T9" fmla="*/ 0 h 513"/>
              </a:gdLst>
              <a:ahLst/>
              <a:cxnLst>
                <a:cxn ang="0">
                  <a:pos x="T0" y="T1"/>
                </a:cxn>
                <a:cxn ang="0">
                  <a:pos x="T2" y="T3"/>
                </a:cxn>
                <a:cxn ang="0">
                  <a:pos x="T4" y="T5"/>
                </a:cxn>
                <a:cxn ang="0">
                  <a:pos x="T6" y="T7"/>
                </a:cxn>
                <a:cxn ang="0">
                  <a:pos x="T8" y="T9"/>
                </a:cxn>
              </a:cxnLst>
              <a:rect l="0" t="0" r="r" b="b"/>
              <a:pathLst>
                <a:path w="715" h="513">
                  <a:moveTo>
                    <a:pt x="715" y="0"/>
                  </a:moveTo>
                  <a:lnTo>
                    <a:pt x="0" y="413"/>
                  </a:lnTo>
                  <a:lnTo>
                    <a:pt x="0" y="513"/>
                  </a:lnTo>
                  <a:lnTo>
                    <a:pt x="715" y="100"/>
                  </a:lnTo>
                  <a:lnTo>
                    <a:pt x="715" y="0"/>
                  </a:lnTo>
                  <a:close/>
                </a:path>
              </a:pathLst>
            </a:custGeom>
            <a:solidFill>
              <a:srgbClr val="F2F8F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0" name="ïṥḻiďê"/>
            <p:cNvSpPr/>
            <p:nvPr/>
          </p:nvSpPr>
          <p:spPr bwMode="auto">
            <a:xfrm>
              <a:off x="6488638" y="3417835"/>
              <a:ext cx="1330501" cy="954611"/>
            </a:xfrm>
            <a:custGeom>
              <a:avLst/>
              <a:gdLst>
                <a:gd name="T0" fmla="*/ 715 w 715"/>
                <a:gd name="T1" fmla="*/ 0 h 513"/>
                <a:gd name="T2" fmla="*/ 0 w 715"/>
                <a:gd name="T3" fmla="*/ 413 h 513"/>
                <a:gd name="T4" fmla="*/ 0 w 715"/>
                <a:gd name="T5" fmla="*/ 513 h 513"/>
                <a:gd name="T6" fmla="*/ 715 w 715"/>
                <a:gd name="T7" fmla="*/ 100 h 513"/>
                <a:gd name="T8" fmla="*/ 715 w 715"/>
                <a:gd name="T9" fmla="*/ 0 h 513"/>
              </a:gdLst>
              <a:ahLst/>
              <a:cxnLst>
                <a:cxn ang="0">
                  <a:pos x="T0" y="T1"/>
                </a:cxn>
                <a:cxn ang="0">
                  <a:pos x="T2" y="T3"/>
                </a:cxn>
                <a:cxn ang="0">
                  <a:pos x="T4" y="T5"/>
                </a:cxn>
                <a:cxn ang="0">
                  <a:pos x="T6" y="T7"/>
                </a:cxn>
                <a:cxn ang="0">
                  <a:pos x="T8" y="T9"/>
                </a:cxn>
              </a:cxnLst>
              <a:rect l="0" t="0" r="r" b="b"/>
              <a:pathLst>
                <a:path w="715" h="513">
                  <a:moveTo>
                    <a:pt x="715" y="0"/>
                  </a:moveTo>
                  <a:lnTo>
                    <a:pt x="0" y="413"/>
                  </a:lnTo>
                  <a:lnTo>
                    <a:pt x="0" y="513"/>
                  </a:lnTo>
                  <a:lnTo>
                    <a:pt x="715" y="100"/>
                  </a:lnTo>
                  <a:lnTo>
                    <a:pt x="715"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1" name="íśḷïdé"/>
            <p:cNvSpPr/>
            <p:nvPr/>
          </p:nvSpPr>
          <p:spPr bwMode="auto">
            <a:xfrm>
              <a:off x="5487506" y="3611362"/>
              <a:ext cx="1001132" cy="761084"/>
            </a:xfrm>
            <a:custGeom>
              <a:avLst/>
              <a:gdLst>
                <a:gd name="T0" fmla="*/ 538 w 538"/>
                <a:gd name="T1" fmla="*/ 309 h 409"/>
                <a:gd name="T2" fmla="*/ 538 w 538"/>
                <a:gd name="T3" fmla="*/ 409 h 409"/>
                <a:gd name="T4" fmla="*/ 0 w 538"/>
                <a:gd name="T5" fmla="*/ 97 h 409"/>
                <a:gd name="T6" fmla="*/ 0 w 538"/>
                <a:gd name="T7" fmla="*/ 0 h 409"/>
                <a:gd name="T8" fmla="*/ 538 w 538"/>
                <a:gd name="T9" fmla="*/ 309 h 409"/>
              </a:gdLst>
              <a:ahLst/>
              <a:cxnLst>
                <a:cxn ang="0">
                  <a:pos x="T0" y="T1"/>
                </a:cxn>
                <a:cxn ang="0">
                  <a:pos x="T2" y="T3"/>
                </a:cxn>
                <a:cxn ang="0">
                  <a:pos x="T4" y="T5"/>
                </a:cxn>
                <a:cxn ang="0">
                  <a:pos x="T6" y="T7"/>
                </a:cxn>
                <a:cxn ang="0">
                  <a:pos x="T8" y="T9"/>
                </a:cxn>
              </a:cxnLst>
              <a:rect l="0" t="0" r="r" b="b"/>
              <a:pathLst>
                <a:path w="538" h="409">
                  <a:moveTo>
                    <a:pt x="538" y="309"/>
                  </a:moveTo>
                  <a:lnTo>
                    <a:pt x="538" y="409"/>
                  </a:lnTo>
                  <a:lnTo>
                    <a:pt x="0" y="97"/>
                  </a:lnTo>
                  <a:lnTo>
                    <a:pt x="0" y="0"/>
                  </a:lnTo>
                  <a:lnTo>
                    <a:pt x="538" y="309"/>
                  </a:lnTo>
                  <a:close/>
                </a:path>
              </a:pathLst>
            </a:custGeom>
            <a:solidFill>
              <a:srgbClr val="EAEEE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2" name="isḻidè"/>
            <p:cNvSpPr/>
            <p:nvPr/>
          </p:nvSpPr>
          <p:spPr bwMode="auto">
            <a:xfrm>
              <a:off x="6449559" y="3066136"/>
              <a:ext cx="913673" cy="528478"/>
            </a:xfrm>
            <a:custGeom>
              <a:avLst/>
              <a:gdLst>
                <a:gd name="T0" fmla="*/ 491 w 491"/>
                <a:gd name="T1" fmla="*/ 228 h 284"/>
                <a:gd name="T2" fmla="*/ 395 w 491"/>
                <a:gd name="T3" fmla="*/ 284 h 284"/>
                <a:gd name="T4" fmla="*/ 0 w 491"/>
                <a:gd name="T5" fmla="*/ 56 h 284"/>
                <a:gd name="T6" fmla="*/ 96 w 491"/>
                <a:gd name="T7" fmla="*/ 0 h 284"/>
                <a:gd name="T8" fmla="*/ 491 w 491"/>
                <a:gd name="T9" fmla="*/ 228 h 284"/>
              </a:gdLst>
              <a:ahLst/>
              <a:cxnLst>
                <a:cxn ang="0">
                  <a:pos x="T0" y="T1"/>
                </a:cxn>
                <a:cxn ang="0">
                  <a:pos x="T2" y="T3"/>
                </a:cxn>
                <a:cxn ang="0">
                  <a:pos x="T4" y="T5"/>
                </a:cxn>
                <a:cxn ang="0">
                  <a:pos x="T6" y="T7"/>
                </a:cxn>
                <a:cxn ang="0">
                  <a:pos x="T8" y="T9"/>
                </a:cxn>
              </a:cxnLst>
              <a:rect l="0" t="0" r="r" b="b"/>
              <a:pathLst>
                <a:path w="491" h="284">
                  <a:moveTo>
                    <a:pt x="491" y="228"/>
                  </a:moveTo>
                  <a:lnTo>
                    <a:pt x="395" y="284"/>
                  </a:lnTo>
                  <a:lnTo>
                    <a:pt x="0" y="56"/>
                  </a:lnTo>
                  <a:lnTo>
                    <a:pt x="96" y="0"/>
                  </a:lnTo>
                  <a:lnTo>
                    <a:pt x="491" y="228"/>
                  </a:lnTo>
                  <a:close/>
                </a:path>
              </a:pathLst>
            </a:custGeom>
            <a:solidFill>
              <a:srgbClr val="F2F8F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3" name="íṩ1iḋé"/>
            <p:cNvSpPr/>
            <p:nvPr/>
          </p:nvSpPr>
          <p:spPr bwMode="auto">
            <a:xfrm>
              <a:off x="6449559" y="3066136"/>
              <a:ext cx="913673" cy="528478"/>
            </a:xfrm>
            <a:custGeom>
              <a:avLst/>
              <a:gdLst>
                <a:gd name="T0" fmla="*/ 491 w 491"/>
                <a:gd name="T1" fmla="*/ 228 h 284"/>
                <a:gd name="T2" fmla="*/ 395 w 491"/>
                <a:gd name="T3" fmla="*/ 284 h 284"/>
                <a:gd name="T4" fmla="*/ 0 w 491"/>
                <a:gd name="T5" fmla="*/ 56 h 284"/>
                <a:gd name="T6" fmla="*/ 96 w 491"/>
                <a:gd name="T7" fmla="*/ 0 h 284"/>
                <a:gd name="T8" fmla="*/ 491 w 491"/>
                <a:gd name="T9" fmla="*/ 228 h 284"/>
              </a:gdLst>
              <a:ahLst/>
              <a:cxnLst>
                <a:cxn ang="0">
                  <a:pos x="T0" y="T1"/>
                </a:cxn>
                <a:cxn ang="0">
                  <a:pos x="T2" y="T3"/>
                </a:cxn>
                <a:cxn ang="0">
                  <a:pos x="T4" y="T5"/>
                </a:cxn>
                <a:cxn ang="0">
                  <a:pos x="T6" y="T7"/>
                </a:cxn>
                <a:cxn ang="0">
                  <a:pos x="T8" y="T9"/>
                </a:cxn>
              </a:cxnLst>
              <a:rect l="0" t="0" r="r" b="b"/>
              <a:pathLst>
                <a:path w="491" h="284">
                  <a:moveTo>
                    <a:pt x="491" y="228"/>
                  </a:moveTo>
                  <a:lnTo>
                    <a:pt x="395" y="284"/>
                  </a:lnTo>
                  <a:lnTo>
                    <a:pt x="0" y="56"/>
                  </a:lnTo>
                  <a:lnTo>
                    <a:pt x="96" y="0"/>
                  </a:lnTo>
                  <a:lnTo>
                    <a:pt x="491" y="228"/>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4" name="ïSļiḍé"/>
            <p:cNvSpPr/>
            <p:nvPr/>
          </p:nvSpPr>
          <p:spPr bwMode="auto">
            <a:xfrm>
              <a:off x="5522861" y="2543240"/>
              <a:ext cx="2253477" cy="1512863"/>
            </a:xfrm>
            <a:custGeom>
              <a:avLst/>
              <a:gdLst>
                <a:gd name="T0" fmla="*/ 1211 w 1211"/>
                <a:gd name="T1" fmla="*/ 312 h 813"/>
                <a:gd name="T2" fmla="*/ 1211 w 1211"/>
                <a:gd name="T3" fmla="*/ 304 h 813"/>
                <a:gd name="T4" fmla="*/ 1211 w 1211"/>
                <a:gd name="T5" fmla="*/ 304 h 813"/>
                <a:gd name="T6" fmla="*/ 1211 w 1211"/>
                <a:gd name="T7" fmla="*/ 302 h 813"/>
                <a:gd name="T8" fmla="*/ 1211 w 1211"/>
                <a:gd name="T9" fmla="*/ 302 h 813"/>
                <a:gd name="T10" fmla="*/ 1211 w 1211"/>
                <a:gd name="T11" fmla="*/ 302 h 813"/>
                <a:gd name="T12" fmla="*/ 688 w 1211"/>
                <a:gd name="T13" fmla="*/ 0 h 813"/>
                <a:gd name="T14" fmla="*/ 0 w 1211"/>
                <a:gd name="T15" fmla="*/ 399 h 813"/>
                <a:gd name="T16" fmla="*/ 0 w 1211"/>
                <a:gd name="T17" fmla="*/ 511 h 813"/>
                <a:gd name="T18" fmla="*/ 521 w 1211"/>
                <a:gd name="T19" fmla="*/ 813 h 813"/>
                <a:gd name="T20" fmla="*/ 521 w 1211"/>
                <a:gd name="T21" fmla="*/ 813 h 813"/>
                <a:gd name="T22" fmla="*/ 521 w 1211"/>
                <a:gd name="T23" fmla="*/ 813 h 813"/>
                <a:gd name="T24" fmla="*/ 523 w 1211"/>
                <a:gd name="T25" fmla="*/ 813 h 813"/>
                <a:gd name="T26" fmla="*/ 523 w 1211"/>
                <a:gd name="T27" fmla="*/ 813 h 813"/>
                <a:gd name="T28" fmla="*/ 1209 w 1211"/>
                <a:gd name="T29" fmla="*/ 414 h 813"/>
                <a:gd name="T30" fmla="*/ 1209 w 1211"/>
                <a:gd name="T31" fmla="*/ 408 h 813"/>
                <a:gd name="T32" fmla="*/ 523 w 1211"/>
                <a:gd name="T33" fmla="*/ 806 h 813"/>
                <a:gd name="T34" fmla="*/ 523 w 1211"/>
                <a:gd name="T35" fmla="*/ 711 h 813"/>
                <a:gd name="T36" fmla="*/ 1211 w 1211"/>
                <a:gd name="T37" fmla="*/ 312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1" h="813">
                  <a:moveTo>
                    <a:pt x="1211" y="312"/>
                  </a:moveTo>
                  <a:lnTo>
                    <a:pt x="1211" y="304"/>
                  </a:lnTo>
                  <a:lnTo>
                    <a:pt x="1211" y="304"/>
                  </a:lnTo>
                  <a:lnTo>
                    <a:pt x="1211" y="302"/>
                  </a:lnTo>
                  <a:lnTo>
                    <a:pt x="1211" y="302"/>
                  </a:lnTo>
                  <a:lnTo>
                    <a:pt x="1211" y="302"/>
                  </a:lnTo>
                  <a:lnTo>
                    <a:pt x="688" y="0"/>
                  </a:lnTo>
                  <a:lnTo>
                    <a:pt x="0" y="399"/>
                  </a:lnTo>
                  <a:lnTo>
                    <a:pt x="0" y="511"/>
                  </a:lnTo>
                  <a:lnTo>
                    <a:pt x="521" y="813"/>
                  </a:lnTo>
                  <a:lnTo>
                    <a:pt x="521" y="813"/>
                  </a:lnTo>
                  <a:lnTo>
                    <a:pt x="521" y="813"/>
                  </a:lnTo>
                  <a:lnTo>
                    <a:pt x="523" y="813"/>
                  </a:lnTo>
                  <a:lnTo>
                    <a:pt x="523" y="813"/>
                  </a:lnTo>
                  <a:lnTo>
                    <a:pt x="1209" y="414"/>
                  </a:lnTo>
                  <a:lnTo>
                    <a:pt x="1209" y="408"/>
                  </a:lnTo>
                  <a:lnTo>
                    <a:pt x="523" y="806"/>
                  </a:lnTo>
                  <a:lnTo>
                    <a:pt x="523" y="711"/>
                  </a:lnTo>
                  <a:lnTo>
                    <a:pt x="1211" y="312"/>
                  </a:lnTo>
                  <a:close/>
                </a:path>
              </a:pathLst>
            </a:custGeom>
            <a:gradFill>
              <a:gsLst>
                <a:gs pos="76000">
                  <a:srgbClr val="EE6846"/>
                </a:gs>
                <a:gs pos="1000">
                  <a:srgbClr val="FF962B"/>
                </a:gs>
              </a:gsLst>
              <a:lin ang="5400000" scaled="0"/>
            </a:gradFill>
            <a:ln>
              <a:noFill/>
            </a:ln>
          </p:spPr>
          <p:txBody>
            <a:bodyPr anchor="ctr"/>
            <a:lstStyle/>
            <a:p>
              <a:pPr algn="ctr"/>
              <a:endParaRPr/>
            </a:p>
          </p:txBody>
        </p:sp>
        <p:sp>
          <p:nvSpPr>
            <p:cNvPr id="65" name="ïşlîďé"/>
            <p:cNvSpPr/>
            <p:nvPr/>
          </p:nvSpPr>
          <p:spPr bwMode="auto">
            <a:xfrm>
              <a:off x="5522861" y="2543240"/>
              <a:ext cx="2253477" cy="1512863"/>
            </a:xfrm>
            <a:custGeom>
              <a:avLst/>
              <a:gdLst>
                <a:gd name="T0" fmla="*/ 1211 w 1211"/>
                <a:gd name="T1" fmla="*/ 312 h 813"/>
                <a:gd name="T2" fmla="*/ 1211 w 1211"/>
                <a:gd name="T3" fmla="*/ 304 h 813"/>
                <a:gd name="T4" fmla="*/ 1211 w 1211"/>
                <a:gd name="T5" fmla="*/ 304 h 813"/>
                <a:gd name="T6" fmla="*/ 1211 w 1211"/>
                <a:gd name="T7" fmla="*/ 302 h 813"/>
                <a:gd name="T8" fmla="*/ 1211 w 1211"/>
                <a:gd name="T9" fmla="*/ 302 h 813"/>
                <a:gd name="T10" fmla="*/ 1211 w 1211"/>
                <a:gd name="T11" fmla="*/ 302 h 813"/>
                <a:gd name="T12" fmla="*/ 688 w 1211"/>
                <a:gd name="T13" fmla="*/ 0 h 813"/>
                <a:gd name="T14" fmla="*/ 0 w 1211"/>
                <a:gd name="T15" fmla="*/ 399 h 813"/>
                <a:gd name="T16" fmla="*/ 0 w 1211"/>
                <a:gd name="T17" fmla="*/ 511 h 813"/>
                <a:gd name="T18" fmla="*/ 521 w 1211"/>
                <a:gd name="T19" fmla="*/ 813 h 813"/>
                <a:gd name="T20" fmla="*/ 521 w 1211"/>
                <a:gd name="T21" fmla="*/ 813 h 813"/>
                <a:gd name="T22" fmla="*/ 521 w 1211"/>
                <a:gd name="T23" fmla="*/ 813 h 813"/>
                <a:gd name="T24" fmla="*/ 523 w 1211"/>
                <a:gd name="T25" fmla="*/ 813 h 813"/>
                <a:gd name="T26" fmla="*/ 523 w 1211"/>
                <a:gd name="T27" fmla="*/ 813 h 813"/>
                <a:gd name="T28" fmla="*/ 1209 w 1211"/>
                <a:gd name="T29" fmla="*/ 414 h 813"/>
                <a:gd name="T30" fmla="*/ 1209 w 1211"/>
                <a:gd name="T31" fmla="*/ 408 h 813"/>
                <a:gd name="T32" fmla="*/ 523 w 1211"/>
                <a:gd name="T33" fmla="*/ 806 h 813"/>
                <a:gd name="T34" fmla="*/ 523 w 1211"/>
                <a:gd name="T35" fmla="*/ 711 h 813"/>
                <a:gd name="T36" fmla="*/ 1211 w 1211"/>
                <a:gd name="T37" fmla="*/ 312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1" h="813">
                  <a:moveTo>
                    <a:pt x="1211" y="312"/>
                  </a:moveTo>
                  <a:lnTo>
                    <a:pt x="1211" y="304"/>
                  </a:lnTo>
                  <a:lnTo>
                    <a:pt x="1211" y="304"/>
                  </a:lnTo>
                  <a:lnTo>
                    <a:pt x="1211" y="302"/>
                  </a:lnTo>
                  <a:lnTo>
                    <a:pt x="1211" y="302"/>
                  </a:lnTo>
                  <a:lnTo>
                    <a:pt x="1211" y="302"/>
                  </a:lnTo>
                  <a:lnTo>
                    <a:pt x="688" y="0"/>
                  </a:lnTo>
                  <a:lnTo>
                    <a:pt x="0" y="399"/>
                  </a:lnTo>
                  <a:lnTo>
                    <a:pt x="0" y="511"/>
                  </a:lnTo>
                  <a:lnTo>
                    <a:pt x="521" y="813"/>
                  </a:lnTo>
                  <a:lnTo>
                    <a:pt x="521" y="813"/>
                  </a:lnTo>
                  <a:lnTo>
                    <a:pt x="521" y="813"/>
                  </a:lnTo>
                  <a:lnTo>
                    <a:pt x="523" y="813"/>
                  </a:lnTo>
                  <a:lnTo>
                    <a:pt x="523" y="813"/>
                  </a:lnTo>
                  <a:lnTo>
                    <a:pt x="1209" y="414"/>
                  </a:lnTo>
                  <a:lnTo>
                    <a:pt x="1209" y="408"/>
                  </a:lnTo>
                  <a:lnTo>
                    <a:pt x="523" y="806"/>
                  </a:lnTo>
                  <a:lnTo>
                    <a:pt x="523" y="711"/>
                  </a:lnTo>
                  <a:lnTo>
                    <a:pt x="1211" y="312"/>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6" name="iṡ1iḋe"/>
            <p:cNvSpPr/>
            <p:nvPr/>
          </p:nvSpPr>
          <p:spPr bwMode="auto">
            <a:xfrm>
              <a:off x="6496081" y="3131266"/>
              <a:ext cx="1269093" cy="911811"/>
            </a:xfrm>
            <a:custGeom>
              <a:avLst/>
              <a:gdLst>
                <a:gd name="T0" fmla="*/ 682 w 682"/>
                <a:gd name="T1" fmla="*/ 0 h 490"/>
                <a:gd name="T2" fmla="*/ 0 w 682"/>
                <a:gd name="T3" fmla="*/ 395 h 490"/>
                <a:gd name="T4" fmla="*/ 0 w 682"/>
                <a:gd name="T5" fmla="*/ 490 h 490"/>
                <a:gd name="T6" fmla="*/ 682 w 682"/>
                <a:gd name="T7" fmla="*/ 94 h 490"/>
                <a:gd name="T8" fmla="*/ 682 w 682"/>
                <a:gd name="T9" fmla="*/ 0 h 490"/>
              </a:gdLst>
              <a:ahLst/>
              <a:cxnLst>
                <a:cxn ang="0">
                  <a:pos x="T0" y="T1"/>
                </a:cxn>
                <a:cxn ang="0">
                  <a:pos x="T2" y="T3"/>
                </a:cxn>
                <a:cxn ang="0">
                  <a:pos x="T4" y="T5"/>
                </a:cxn>
                <a:cxn ang="0">
                  <a:pos x="T6" y="T7"/>
                </a:cxn>
                <a:cxn ang="0">
                  <a:pos x="T8" y="T9"/>
                </a:cxn>
              </a:cxnLst>
              <a:rect l="0" t="0" r="r" b="b"/>
              <a:pathLst>
                <a:path w="682" h="490">
                  <a:moveTo>
                    <a:pt x="682" y="0"/>
                  </a:moveTo>
                  <a:lnTo>
                    <a:pt x="0" y="395"/>
                  </a:lnTo>
                  <a:lnTo>
                    <a:pt x="0" y="490"/>
                  </a:lnTo>
                  <a:lnTo>
                    <a:pt x="682" y="94"/>
                  </a:lnTo>
                  <a:lnTo>
                    <a:pt x="682" y="0"/>
                  </a:lnTo>
                  <a:close/>
                </a:path>
              </a:pathLst>
            </a:custGeom>
            <a:solidFill>
              <a:srgbClr val="F2F8F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7" name="íşḷíḓè"/>
            <p:cNvSpPr/>
            <p:nvPr/>
          </p:nvSpPr>
          <p:spPr bwMode="auto">
            <a:xfrm>
              <a:off x="6496081" y="3131266"/>
              <a:ext cx="1269093" cy="911811"/>
            </a:xfrm>
            <a:custGeom>
              <a:avLst/>
              <a:gdLst>
                <a:gd name="T0" fmla="*/ 682 w 682"/>
                <a:gd name="T1" fmla="*/ 0 h 490"/>
                <a:gd name="T2" fmla="*/ 0 w 682"/>
                <a:gd name="T3" fmla="*/ 395 h 490"/>
                <a:gd name="T4" fmla="*/ 0 w 682"/>
                <a:gd name="T5" fmla="*/ 490 h 490"/>
                <a:gd name="T6" fmla="*/ 682 w 682"/>
                <a:gd name="T7" fmla="*/ 94 h 490"/>
                <a:gd name="T8" fmla="*/ 682 w 682"/>
                <a:gd name="T9" fmla="*/ 0 h 490"/>
              </a:gdLst>
              <a:ahLst/>
              <a:cxnLst>
                <a:cxn ang="0">
                  <a:pos x="T0" y="T1"/>
                </a:cxn>
                <a:cxn ang="0">
                  <a:pos x="T2" y="T3"/>
                </a:cxn>
                <a:cxn ang="0">
                  <a:pos x="T4" y="T5"/>
                </a:cxn>
                <a:cxn ang="0">
                  <a:pos x="T6" y="T7"/>
                </a:cxn>
                <a:cxn ang="0">
                  <a:pos x="T8" y="T9"/>
                </a:cxn>
              </a:cxnLst>
              <a:rect l="0" t="0" r="r" b="b"/>
              <a:pathLst>
                <a:path w="682" h="490">
                  <a:moveTo>
                    <a:pt x="682" y="0"/>
                  </a:moveTo>
                  <a:lnTo>
                    <a:pt x="0" y="395"/>
                  </a:lnTo>
                  <a:lnTo>
                    <a:pt x="0" y="490"/>
                  </a:lnTo>
                  <a:lnTo>
                    <a:pt x="682" y="94"/>
                  </a:lnTo>
                  <a:lnTo>
                    <a:pt x="68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8" name="îslïḋê"/>
            <p:cNvSpPr/>
            <p:nvPr/>
          </p:nvSpPr>
          <p:spPr bwMode="auto">
            <a:xfrm>
              <a:off x="5537748" y="3317350"/>
              <a:ext cx="958333" cy="725727"/>
            </a:xfrm>
            <a:custGeom>
              <a:avLst/>
              <a:gdLst>
                <a:gd name="T0" fmla="*/ 515 w 515"/>
                <a:gd name="T1" fmla="*/ 295 h 390"/>
                <a:gd name="T2" fmla="*/ 515 w 515"/>
                <a:gd name="T3" fmla="*/ 390 h 390"/>
                <a:gd name="T4" fmla="*/ 0 w 515"/>
                <a:gd name="T5" fmla="*/ 91 h 390"/>
                <a:gd name="T6" fmla="*/ 2 w 515"/>
                <a:gd name="T7" fmla="*/ 0 h 390"/>
                <a:gd name="T8" fmla="*/ 515 w 515"/>
                <a:gd name="T9" fmla="*/ 295 h 390"/>
              </a:gdLst>
              <a:ahLst/>
              <a:cxnLst>
                <a:cxn ang="0">
                  <a:pos x="T0" y="T1"/>
                </a:cxn>
                <a:cxn ang="0">
                  <a:pos x="T2" y="T3"/>
                </a:cxn>
                <a:cxn ang="0">
                  <a:pos x="T4" y="T5"/>
                </a:cxn>
                <a:cxn ang="0">
                  <a:pos x="T6" y="T7"/>
                </a:cxn>
                <a:cxn ang="0">
                  <a:pos x="T8" y="T9"/>
                </a:cxn>
              </a:cxnLst>
              <a:rect l="0" t="0" r="r" b="b"/>
              <a:pathLst>
                <a:path w="515" h="390">
                  <a:moveTo>
                    <a:pt x="515" y="295"/>
                  </a:moveTo>
                  <a:lnTo>
                    <a:pt x="515" y="390"/>
                  </a:lnTo>
                  <a:lnTo>
                    <a:pt x="0" y="91"/>
                  </a:lnTo>
                  <a:lnTo>
                    <a:pt x="2" y="0"/>
                  </a:lnTo>
                  <a:lnTo>
                    <a:pt x="515" y="295"/>
                  </a:lnTo>
                  <a:close/>
                </a:path>
              </a:pathLst>
            </a:custGeom>
            <a:solidFill>
              <a:srgbClr val="EAEEE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69" name="îṣlídê"/>
            <p:cNvSpPr/>
            <p:nvPr/>
          </p:nvSpPr>
          <p:spPr bwMode="auto">
            <a:xfrm>
              <a:off x="6458864" y="2794453"/>
              <a:ext cx="872734" cy="502427"/>
            </a:xfrm>
            <a:custGeom>
              <a:avLst/>
              <a:gdLst>
                <a:gd name="T0" fmla="*/ 469 w 469"/>
                <a:gd name="T1" fmla="*/ 219 h 270"/>
                <a:gd name="T2" fmla="*/ 378 w 469"/>
                <a:gd name="T3" fmla="*/ 270 h 270"/>
                <a:gd name="T4" fmla="*/ 0 w 469"/>
                <a:gd name="T5" fmla="*/ 52 h 270"/>
                <a:gd name="T6" fmla="*/ 91 w 469"/>
                <a:gd name="T7" fmla="*/ 0 h 270"/>
                <a:gd name="T8" fmla="*/ 469 w 469"/>
                <a:gd name="T9" fmla="*/ 219 h 270"/>
              </a:gdLst>
              <a:ahLst/>
              <a:cxnLst>
                <a:cxn ang="0">
                  <a:pos x="T0" y="T1"/>
                </a:cxn>
                <a:cxn ang="0">
                  <a:pos x="T2" y="T3"/>
                </a:cxn>
                <a:cxn ang="0">
                  <a:pos x="T4" y="T5"/>
                </a:cxn>
                <a:cxn ang="0">
                  <a:pos x="T6" y="T7"/>
                </a:cxn>
                <a:cxn ang="0">
                  <a:pos x="T8" y="T9"/>
                </a:cxn>
              </a:cxnLst>
              <a:rect l="0" t="0" r="r" b="b"/>
              <a:pathLst>
                <a:path w="469" h="270">
                  <a:moveTo>
                    <a:pt x="469" y="219"/>
                  </a:moveTo>
                  <a:lnTo>
                    <a:pt x="378" y="270"/>
                  </a:lnTo>
                  <a:lnTo>
                    <a:pt x="0" y="52"/>
                  </a:lnTo>
                  <a:lnTo>
                    <a:pt x="91" y="0"/>
                  </a:lnTo>
                  <a:lnTo>
                    <a:pt x="469" y="219"/>
                  </a:lnTo>
                  <a:close/>
                </a:path>
              </a:pathLst>
            </a:custGeom>
            <a:solidFill>
              <a:srgbClr val="F2F8F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0" name="íśḻide"/>
            <p:cNvSpPr/>
            <p:nvPr/>
          </p:nvSpPr>
          <p:spPr bwMode="auto">
            <a:xfrm>
              <a:off x="5673590" y="3038224"/>
              <a:ext cx="1263511" cy="731311"/>
            </a:xfrm>
            <a:custGeom>
              <a:avLst/>
              <a:gdLst>
                <a:gd name="T0" fmla="*/ 0 w 679"/>
                <a:gd name="T1" fmla="*/ 85 h 393"/>
                <a:gd name="T2" fmla="*/ 532 w 679"/>
                <a:gd name="T3" fmla="*/ 393 h 393"/>
                <a:gd name="T4" fmla="*/ 679 w 679"/>
                <a:gd name="T5" fmla="*/ 308 h 393"/>
                <a:gd name="T6" fmla="*/ 147 w 679"/>
                <a:gd name="T7" fmla="*/ 0 h 393"/>
                <a:gd name="T8" fmla="*/ 0 w 679"/>
                <a:gd name="T9" fmla="*/ 85 h 393"/>
              </a:gdLst>
              <a:ahLst/>
              <a:cxnLst>
                <a:cxn ang="0">
                  <a:pos x="T0" y="T1"/>
                </a:cxn>
                <a:cxn ang="0">
                  <a:pos x="T2" y="T3"/>
                </a:cxn>
                <a:cxn ang="0">
                  <a:pos x="T4" y="T5"/>
                </a:cxn>
                <a:cxn ang="0">
                  <a:pos x="T6" y="T7"/>
                </a:cxn>
                <a:cxn ang="0">
                  <a:pos x="T8" y="T9"/>
                </a:cxn>
              </a:cxnLst>
              <a:rect l="0" t="0" r="r" b="b"/>
              <a:pathLst>
                <a:path w="679" h="393">
                  <a:moveTo>
                    <a:pt x="0" y="85"/>
                  </a:moveTo>
                  <a:lnTo>
                    <a:pt x="532" y="393"/>
                  </a:lnTo>
                  <a:lnTo>
                    <a:pt x="679" y="308"/>
                  </a:lnTo>
                  <a:lnTo>
                    <a:pt x="147" y="0"/>
                  </a:lnTo>
                  <a:lnTo>
                    <a:pt x="0" y="85"/>
                  </a:lnTo>
                  <a:close/>
                </a:path>
              </a:pathLst>
            </a:custGeom>
            <a:solidFill>
              <a:srgbClr val="E3495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2" name="íṡ1ídê"/>
            <p:cNvSpPr/>
            <p:nvPr/>
          </p:nvSpPr>
          <p:spPr bwMode="auto">
            <a:xfrm>
              <a:off x="5673590" y="3038224"/>
              <a:ext cx="1263511" cy="731311"/>
            </a:xfrm>
            <a:custGeom>
              <a:avLst/>
              <a:gdLst>
                <a:gd name="T0" fmla="*/ 0 w 679"/>
                <a:gd name="T1" fmla="*/ 85 h 393"/>
                <a:gd name="T2" fmla="*/ 532 w 679"/>
                <a:gd name="T3" fmla="*/ 393 h 393"/>
                <a:gd name="T4" fmla="*/ 679 w 679"/>
                <a:gd name="T5" fmla="*/ 308 h 393"/>
                <a:gd name="T6" fmla="*/ 147 w 679"/>
                <a:gd name="T7" fmla="*/ 0 h 393"/>
                <a:gd name="T8" fmla="*/ 0 w 679"/>
                <a:gd name="T9" fmla="*/ 85 h 393"/>
              </a:gdLst>
              <a:ahLst/>
              <a:cxnLst>
                <a:cxn ang="0">
                  <a:pos x="T0" y="T1"/>
                </a:cxn>
                <a:cxn ang="0">
                  <a:pos x="T2" y="T3"/>
                </a:cxn>
                <a:cxn ang="0">
                  <a:pos x="T4" y="T5"/>
                </a:cxn>
                <a:cxn ang="0">
                  <a:pos x="T6" y="T7"/>
                </a:cxn>
                <a:cxn ang="0">
                  <a:pos x="T8" y="T9"/>
                </a:cxn>
              </a:cxnLst>
              <a:rect l="0" t="0" r="r" b="b"/>
              <a:pathLst>
                <a:path w="679" h="393">
                  <a:moveTo>
                    <a:pt x="0" y="85"/>
                  </a:moveTo>
                  <a:lnTo>
                    <a:pt x="532" y="393"/>
                  </a:lnTo>
                  <a:lnTo>
                    <a:pt x="679" y="308"/>
                  </a:lnTo>
                  <a:lnTo>
                    <a:pt x="147" y="0"/>
                  </a:lnTo>
                  <a:lnTo>
                    <a:pt x="0" y="85"/>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3" name="i$1ïḓè"/>
            <p:cNvSpPr/>
            <p:nvPr/>
          </p:nvSpPr>
          <p:spPr bwMode="auto">
            <a:xfrm>
              <a:off x="7441388" y="1802626"/>
              <a:ext cx="969498" cy="1256067"/>
            </a:xfrm>
            <a:custGeom>
              <a:avLst/>
              <a:gdLst>
                <a:gd name="T0" fmla="*/ 251 w 251"/>
                <a:gd name="T1" fmla="*/ 146 h 325"/>
                <a:gd name="T2" fmla="*/ 251 w 251"/>
                <a:gd name="T3" fmla="*/ 315 h 325"/>
                <a:gd name="T4" fmla="*/ 238 w 251"/>
                <a:gd name="T5" fmla="*/ 322 h 325"/>
                <a:gd name="T6" fmla="*/ 134 w 251"/>
                <a:gd name="T7" fmla="*/ 262 h 325"/>
                <a:gd name="T8" fmla="*/ 122 w 251"/>
                <a:gd name="T9" fmla="*/ 264 h 325"/>
                <a:gd name="T10" fmla="*/ 120 w 251"/>
                <a:gd name="T11" fmla="*/ 267 h 325"/>
                <a:gd name="T12" fmla="*/ 105 w 251"/>
                <a:gd name="T13" fmla="*/ 265 h 325"/>
                <a:gd name="T14" fmla="*/ 101 w 251"/>
                <a:gd name="T15" fmla="*/ 257 h 325"/>
                <a:gd name="T16" fmla="*/ 96 w 251"/>
                <a:gd name="T17" fmla="*/ 242 h 325"/>
                <a:gd name="T18" fmla="*/ 92 w 251"/>
                <a:gd name="T19" fmla="*/ 238 h 325"/>
                <a:gd name="T20" fmla="*/ 4 w 251"/>
                <a:gd name="T21" fmla="*/ 187 h 325"/>
                <a:gd name="T22" fmla="*/ 0 w 251"/>
                <a:gd name="T23" fmla="*/ 180 h 325"/>
                <a:gd name="T24" fmla="*/ 0 w 251"/>
                <a:gd name="T25" fmla="*/ 11 h 325"/>
                <a:gd name="T26" fmla="*/ 13 w 251"/>
                <a:gd name="T27" fmla="*/ 4 h 325"/>
                <a:gd name="T28" fmla="*/ 247 w 251"/>
                <a:gd name="T29" fmla="*/ 138 h 325"/>
                <a:gd name="T30" fmla="*/ 251 w 251"/>
                <a:gd name="T31" fmla="*/ 146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 h="325">
                  <a:moveTo>
                    <a:pt x="251" y="146"/>
                  </a:moveTo>
                  <a:cubicBezTo>
                    <a:pt x="251" y="315"/>
                    <a:pt x="251" y="315"/>
                    <a:pt x="251" y="315"/>
                  </a:cubicBezTo>
                  <a:cubicBezTo>
                    <a:pt x="251" y="321"/>
                    <a:pt x="243" y="325"/>
                    <a:pt x="238" y="322"/>
                  </a:cubicBezTo>
                  <a:cubicBezTo>
                    <a:pt x="134" y="262"/>
                    <a:pt x="134" y="262"/>
                    <a:pt x="134" y="262"/>
                  </a:cubicBezTo>
                  <a:cubicBezTo>
                    <a:pt x="130" y="259"/>
                    <a:pt x="125" y="260"/>
                    <a:pt x="122" y="264"/>
                  </a:cubicBezTo>
                  <a:cubicBezTo>
                    <a:pt x="120" y="267"/>
                    <a:pt x="120" y="267"/>
                    <a:pt x="120" y="267"/>
                  </a:cubicBezTo>
                  <a:cubicBezTo>
                    <a:pt x="116" y="273"/>
                    <a:pt x="107" y="272"/>
                    <a:pt x="105" y="265"/>
                  </a:cubicBezTo>
                  <a:cubicBezTo>
                    <a:pt x="101" y="257"/>
                    <a:pt x="101" y="257"/>
                    <a:pt x="101" y="257"/>
                  </a:cubicBezTo>
                  <a:cubicBezTo>
                    <a:pt x="96" y="242"/>
                    <a:pt x="96" y="242"/>
                    <a:pt x="96" y="242"/>
                  </a:cubicBezTo>
                  <a:cubicBezTo>
                    <a:pt x="95" y="240"/>
                    <a:pt x="94" y="239"/>
                    <a:pt x="92" y="238"/>
                  </a:cubicBezTo>
                  <a:cubicBezTo>
                    <a:pt x="4" y="187"/>
                    <a:pt x="4" y="187"/>
                    <a:pt x="4" y="187"/>
                  </a:cubicBezTo>
                  <a:cubicBezTo>
                    <a:pt x="1" y="186"/>
                    <a:pt x="0" y="183"/>
                    <a:pt x="0" y="180"/>
                  </a:cubicBezTo>
                  <a:cubicBezTo>
                    <a:pt x="0" y="11"/>
                    <a:pt x="0" y="11"/>
                    <a:pt x="0" y="11"/>
                  </a:cubicBezTo>
                  <a:cubicBezTo>
                    <a:pt x="0" y="4"/>
                    <a:pt x="7" y="0"/>
                    <a:pt x="13" y="4"/>
                  </a:cubicBezTo>
                  <a:cubicBezTo>
                    <a:pt x="247" y="138"/>
                    <a:pt x="247" y="138"/>
                    <a:pt x="247" y="138"/>
                  </a:cubicBezTo>
                  <a:cubicBezTo>
                    <a:pt x="249" y="140"/>
                    <a:pt x="251" y="143"/>
                    <a:pt x="251" y="146"/>
                  </a:cubicBezTo>
                  <a:close/>
                </a:path>
              </a:pathLst>
            </a:custGeom>
            <a:gradFill>
              <a:gsLst>
                <a:gs pos="0">
                  <a:srgbClr val="66E8F9"/>
                </a:gs>
                <a:gs pos="91000">
                  <a:srgbClr val="CEEDF0"/>
                </a:gs>
              </a:gsLst>
              <a:lin ang="0" scaled="0"/>
            </a:gradFill>
            <a:ln>
              <a:noFill/>
            </a:ln>
          </p:spPr>
          <p:txBody>
            <a:bodyPr anchor="ctr"/>
            <a:lstStyle/>
            <a:p>
              <a:pPr algn="ctr"/>
              <a:endParaRPr/>
            </a:p>
          </p:txBody>
        </p:sp>
        <p:sp>
          <p:nvSpPr>
            <p:cNvPr id="74" name="ïṥliḑe"/>
            <p:cNvSpPr/>
            <p:nvPr/>
          </p:nvSpPr>
          <p:spPr bwMode="auto">
            <a:xfrm>
              <a:off x="7595837" y="2427868"/>
              <a:ext cx="173059" cy="147007"/>
            </a:xfrm>
            <a:custGeom>
              <a:avLst/>
              <a:gdLst>
                <a:gd name="T0" fmla="*/ 93 w 93"/>
                <a:gd name="T1" fmla="*/ 54 h 79"/>
                <a:gd name="T2" fmla="*/ 93 w 93"/>
                <a:gd name="T3" fmla="*/ 79 h 79"/>
                <a:gd name="T4" fmla="*/ 0 w 93"/>
                <a:gd name="T5" fmla="*/ 25 h 79"/>
                <a:gd name="T6" fmla="*/ 0 w 93"/>
                <a:gd name="T7" fmla="*/ 0 h 79"/>
                <a:gd name="T8" fmla="*/ 93 w 93"/>
                <a:gd name="T9" fmla="*/ 54 h 79"/>
              </a:gdLst>
              <a:ahLst/>
              <a:cxnLst>
                <a:cxn ang="0">
                  <a:pos x="T0" y="T1"/>
                </a:cxn>
                <a:cxn ang="0">
                  <a:pos x="T2" y="T3"/>
                </a:cxn>
                <a:cxn ang="0">
                  <a:pos x="T4" y="T5"/>
                </a:cxn>
                <a:cxn ang="0">
                  <a:pos x="T6" y="T7"/>
                </a:cxn>
                <a:cxn ang="0">
                  <a:pos x="T8" y="T9"/>
                </a:cxn>
              </a:cxnLst>
              <a:rect l="0" t="0" r="r" b="b"/>
              <a:pathLst>
                <a:path w="93" h="79">
                  <a:moveTo>
                    <a:pt x="93" y="54"/>
                  </a:moveTo>
                  <a:lnTo>
                    <a:pt x="93" y="79"/>
                  </a:lnTo>
                  <a:lnTo>
                    <a:pt x="0" y="25"/>
                  </a:lnTo>
                  <a:lnTo>
                    <a:pt x="0" y="0"/>
                  </a:lnTo>
                  <a:lnTo>
                    <a:pt x="93" y="54"/>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5" name="íšḷídè"/>
            <p:cNvSpPr/>
            <p:nvPr/>
          </p:nvSpPr>
          <p:spPr bwMode="auto">
            <a:xfrm>
              <a:off x="7595837" y="2230619"/>
              <a:ext cx="366586" cy="258657"/>
            </a:xfrm>
            <a:custGeom>
              <a:avLst/>
              <a:gdLst>
                <a:gd name="T0" fmla="*/ 197 w 197"/>
                <a:gd name="T1" fmla="*/ 114 h 139"/>
                <a:gd name="T2" fmla="*/ 197 w 197"/>
                <a:gd name="T3" fmla="*/ 139 h 139"/>
                <a:gd name="T4" fmla="*/ 0 w 197"/>
                <a:gd name="T5" fmla="*/ 25 h 139"/>
                <a:gd name="T6" fmla="*/ 2 w 197"/>
                <a:gd name="T7" fmla="*/ 0 h 139"/>
                <a:gd name="T8" fmla="*/ 197 w 197"/>
                <a:gd name="T9" fmla="*/ 114 h 139"/>
              </a:gdLst>
              <a:ahLst/>
              <a:cxnLst>
                <a:cxn ang="0">
                  <a:pos x="T0" y="T1"/>
                </a:cxn>
                <a:cxn ang="0">
                  <a:pos x="T2" y="T3"/>
                </a:cxn>
                <a:cxn ang="0">
                  <a:pos x="T4" y="T5"/>
                </a:cxn>
                <a:cxn ang="0">
                  <a:pos x="T6" y="T7"/>
                </a:cxn>
                <a:cxn ang="0">
                  <a:pos x="T8" y="T9"/>
                </a:cxn>
              </a:cxnLst>
              <a:rect l="0" t="0" r="r" b="b"/>
              <a:pathLst>
                <a:path w="197" h="139">
                  <a:moveTo>
                    <a:pt x="197" y="114"/>
                  </a:moveTo>
                  <a:lnTo>
                    <a:pt x="197" y="139"/>
                  </a:lnTo>
                  <a:lnTo>
                    <a:pt x="0" y="25"/>
                  </a:lnTo>
                  <a:lnTo>
                    <a:pt x="2" y="0"/>
                  </a:lnTo>
                  <a:lnTo>
                    <a:pt x="197" y="114"/>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6" name="íŝliďê"/>
            <p:cNvSpPr/>
            <p:nvPr/>
          </p:nvSpPr>
          <p:spPr bwMode="auto">
            <a:xfrm>
              <a:off x="7599558" y="2046396"/>
              <a:ext cx="610355" cy="396359"/>
            </a:xfrm>
            <a:custGeom>
              <a:avLst/>
              <a:gdLst>
                <a:gd name="T0" fmla="*/ 328 w 328"/>
                <a:gd name="T1" fmla="*/ 189 h 213"/>
                <a:gd name="T2" fmla="*/ 328 w 328"/>
                <a:gd name="T3" fmla="*/ 213 h 213"/>
                <a:gd name="T4" fmla="*/ 0 w 328"/>
                <a:gd name="T5" fmla="*/ 24 h 213"/>
                <a:gd name="T6" fmla="*/ 0 w 328"/>
                <a:gd name="T7" fmla="*/ 0 h 213"/>
                <a:gd name="T8" fmla="*/ 328 w 328"/>
                <a:gd name="T9" fmla="*/ 189 h 213"/>
              </a:gdLst>
              <a:ahLst/>
              <a:cxnLst>
                <a:cxn ang="0">
                  <a:pos x="T0" y="T1"/>
                </a:cxn>
                <a:cxn ang="0">
                  <a:pos x="T2" y="T3"/>
                </a:cxn>
                <a:cxn ang="0">
                  <a:pos x="T4" y="T5"/>
                </a:cxn>
                <a:cxn ang="0">
                  <a:pos x="T6" y="T7"/>
                </a:cxn>
                <a:cxn ang="0">
                  <a:pos x="T8" y="T9"/>
                </a:cxn>
              </a:cxnLst>
              <a:rect l="0" t="0" r="r" b="b"/>
              <a:pathLst>
                <a:path w="328" h="213">
                  <a:moveTo>
                    <a:pt x="328" y="189"/>
                  </a:moveTo>
                  <a:lnTo>
                    <a:pt x="328" y="213"/>
                  </a:lnTo>
                  <a:lnTo>
                    <a:pt x="0" y="24"/>
                  </a:lnTo>
                  <a:lnTo>
                    <a:pt x="0" y="0"/>
                  </a:lnTo>
                  <a:lnTo>
                    <a:pt x="328" y="189"/>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7" name="íśḻîďè"/>
            <p:cNvSpPr/>
            <p:nvPr/>
          </p:nvSpPr>
          <p:spPr bwMode="auto">
            <a:xfrm>
              <a:off x="7595837" y="2312496"/>
              <a:ext cx="266101" cy="200971"/>
            </a:xfrm>
            <a:custGeom>
              <a:avLst/>
              <a:gdLst>
                <a:gd name="T0" fmla="*/ 143 w 143"/>
                <a:gd name="T1" fmla="*/ 83 h 108"/>
                <a:gd name="T2" fmla="*/ 143 w 143"/>
                <a:gd name="T3" fmla="*/ 108 h 108"/>
                <a:gd name="T4" fmla="*/ 0 w 143"/>
                <a:gd name="T5" fmla="*/ 25 h 108"/>
                <a:gd name="T6" fmla="*/ 0 w 143"/>
                <a:gd name="T7" fmla="*/ 0 h 108"/>
                <a:gd name="T8" fmla="*/ 143 w 143"/>
                <a:gd name="T9" fmla="*/ 83 h 108"/>
              </a:gdLst>
              <a:ahLst/>
              <a:cxnLst>
                <a:cxn ang="0">
                  <a:pos x="T0" y="T1"/>
                </a:cxn>
                <a:cxn ang="0">
                  <a:pos x="T2" y="T3"/>
                </a:cxn>
                <a:cxn ang="0">
                  <a:pos x="T4" y="T5"/>
                </a:cxn>
                <a:cxn ang="0">
                  <a:pos x="T6" y="T7"/>
                </a:cxn>
                <a:cxn ang="0">
                  <a:pos x="T8" y="T9"/>
                </a:cxn>
              </a:cxnLst>
              <a:rect l="0" t="0" r="r" b="b"/>
              <a:pathLst>
                <a:path w="143" h="108">
                  <a:moveTo>
                    <a:pt x="143" y="83"/>
                  </a:moveTo>
                  <a:lnTo>
                    <a:pt x="143" y="108"/>
                  </a:lnTo>
                  <a:lnTo>
                    <a:pt x="0" y="25"/>
                  </a:lnTo>
                  <a:lnTo>
                    <a:pt x="0" y="0"/>
                  </a:lnTo>
                  <a:lnTo>
                    <a:pt x="143" y="83"/>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8" name="í$1íḓê"/>
            <p:cNvSpPr/>
            <p:nvPr/>
          </p:nvSpPr>
          <p:spPr bwMode="auto">
            <a:xfrm>
              <a:off x="7599558" y="2137577"/>
              <a:ext cx="610355" cy="398220"/>
            </a:xfrm>
            <a:custGeom>
              <a:avLst/>
              <a:gdLst>
                <a:gd name="T0" fmla="*/ 328 w 328"/>
                <a:gd name="T1" fmla="*/ 189 h 214"/>
                <a:gd name="T2" fmla="*/ 328 w 328"/>
                <a:gd name="T3" fmla="*/ 214 h 214"/>
                <a:gd name="T4" fmla="*/ 0 w 328"/>
                <a:gd name="T5" fmla="*/ 25 h 214"/>
                <a:gd name="T6" fmla="*/ 0 w 328"/>
                <a:gd name="T7" fmla="*/ 0 h 214"/>
                <a:gd name="T8" fmla="*/ 328 w 328"/>
                <a:gd name="T9" fmla="*/ 189 h 214"/>
              </a:gdLst>
              <a:ahLst/>
              <a:cxnLst>
                <a:cxn ang="0">
                  <a:pos x="T0" y="T1"/>
                </a:cxn>
                <a:cxn ang="0">
                  <a:pos x="T2" y="T3"/>
                </a:cxn>
                <a:cxn ang="0">
                  <a:pos x="T4" y="T5"/>
                </a:cxn>
                <a:cxn ang="0">
                  <a:pos x="T6" y="T7"/>
                </a:cxn>
                <a:cxn ang="0">
                  <a:pos x="T8" y="T9"/>
                </a:cxn>
              </a:cxnLst>
              <a:rect l="0" t="0" r="r" b="b"/>
              <a:pathLst>
                <a:path w="328" h="214">
                  <a:moveTo>
                    <a:pt x="328" y="189"/>
                  </a:moveTo>
                  <a:lnTo>
                    <a:pt x="328" y="214"/>
                  </a:lnTo>
                  <a:lnTo>
                    <a:pt x="0" y="25"/>
                  </a:lnTo>
                  <a:lnTo>
                    <a:pt x="0" y="0"/>
                  </a:lnTo>
                  <a:lnTo>
                    <a:pt x="328" y="189"/>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79" name="îŝḻiḍé"/>
            <p:cNvSpPr/>
            <p:nvPr/>
          </p:nvSpPr>
          <p:spPr bwMode="auto">
            <a:xfrm>
              <a:off x="7815416" y="2556266"/>
              <a:ext cx="171197" cy="143285"/>
            </a:xfrm>
            <a:custGeom>
              <a:avLst/>
              <a:gdLst>
                <a:gd name="T0" fmla="*/ 92 w 92"/>
                <a:gd name="T1" fmla="*/ 52 h 77"/>
                <a:gd name="T2" fmla="*/ 92 w 92"/>
                <a:gd name="T3" fmla="*/ 77 h 77"/>
                <a:gd name="T4" fmla="*/ 0 w 92"/>
                <a:gd name="T5" fmla="*/ 25 h 77"/>
                <a:gd name="T6" fmla="*/ 0 w 92"/>
                <a:gd name="T7" fmla="*/ 0 h 77"/>
                <a:gd name="T8" fmla="*/ 92 w 92"/>
                <a:gd name="T9" fmla="*/ 52 h 77"/>
              </a:gdLst>
              <a:ahLst/>
              <a:cxnLst>
                <a:cxn ang="0">
                  <a:pos x="T0" y="T1"/>
                </a:cxn>
                <a:cxn ang="0">
                  <a:pos x="T2" y="T3"/>
                </a:cxn>
                <a:cxn ang="0">
                  <a:pos x="T4" y="T5"/>
                </a:cxn>
                <a:cxn ang="0">
                  <a:pos x="T6" y="T7"/>
                </a:cxn>
                <a:cxn ang="0">
                  <a:pos x="T8" y="T9"/>
                </a:cxn>
              </a:cxnLst>
              <a:rect l="0" t="0" r="r" b="b"/>
              <a:pathLst>
                <a:path w="92" h="77">
                  <a:moveTo>
                    <a:pt x="92" y="52"/>
                  </a:moveTo>
                  <a:lnTo>
                    <a:pt x="92" y="77"/>
                  </a:lnTo>
                  <a:lnTo>
                    <a:pt x="0" y="25"/>
                  </a:lnTo>
                  <a:lnTo>
                    <a:pt x="0" y="0"/>
                  </a:lnTo>
                  <a:lnTo>
                    <a:pt x="92" y="5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80" name="îsḷîḓe"/>
            <p:cNvSpPr/>
            <p:nvPr/>
          </p:nvSpPr>
          <p:spPr bwMode="auto">
            <a:xfrm>
              <a:off x="8033135" y="2679081"/>
              <a:ext cx="173059" cy="147007"/>
            </a:xfrm>
            <a:custGeom>
              <a:avLst/>
              <a:gdLst>
                <a:gd name="T0" fmla="*/ 93 w 93"/>
                <a:gd name="T1" fmla="*/ 54 h 79"/>
                <a:gd name="T2" fmla="*/ 93 w 93"/>
                <a:gd name="T3" fmla="*/ 79 h 79"/>
                <a:gd name="T4" fmla="*/ 0 w 93"/>
                <a:gd name="T5" fmla="*/ 25 h 79"/>
                <a:gd name="T6" fmla="*/ 0 w 93"/>
                <a:gd name="T7" fmla="*/ 0 h 79"/>
                <a:gd name="T8" fmla="*/ 93 w 93"/>
                <a:gd name="T9" fmla="*/ 54 h 79"/>
              </a:gdLst>
              <a:ahLst/>
              <a:cxnLst>
                <a:cxn ang="0">
                  <a:pos x="T0" y="T1"/>
                </a:cxn>
                <a:cxn ang="0">
                  <a:pos x="T2" y="T3"/>
                </a:cxn>
                <a:cxn ang="0">
                  <a:pos x="T4" y="T5"/>
                </a:cxn>
                <a:cxn ang="0">
                  <a:pos x="T6" y="T7"/>
                </a:cxn>
                <a:cxn ang="0">
                  <a:pos x="T8" y="T9"/>
                </a:cxn>
              </a:cxnLst>
              <a:rect l="0" t="0" r="r" b="b"/>
              <a:pathLst>
                <a:path w="93" h="79">
                  <a:moveTo>
                    <a:pt x="93" y="54"/>
                  </a:moveTo>
                  <a:lnTo>
                    <a:pt x="93" y="79"/>
                  </a:lnTo>
                  <a:lnTo>
                    <a:pt x="0" y="25"/>
                  </a:lnTo>
                  <a:lnTo>
                    <a:pt x="0" y="0"/>
                  </a:lnTo>
                  <a:lnTo>
                    <a:pt x="93" y="54"/>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81" name="íšlïďè"/>
            <p:cNvSpPr/>
            <p:nvPr/>
          </p:nvSpPr>
          <p:spPr bwMode="auto">
            <a:xfrm>
              <a:off x="4687345" y="1372772"/>
              <a:ext cx="1658009" cy="1870144"/>
            </a:xfrm>
            <a:custGeom>
              <a:avLst/>
              <a:gdLst>
                <a:gd name="T0" fmla="*/ 891 w 891"/>
                <a:gd name="T1" fmla="*/ 492 h 1005"/>
                <a:gd name="T2" fmla="*/ 0 w 891"/>
                <a:gd name="T3" fmla="*/ 1005 h 1005"/>
                <a:gd name="T4" fmla="*/ 0 w 891"/>
                <a:gd name="T5" fmla="*/ 513 h 1005"/>
                <a:gd name="T6" fmla="*/ 889 w 891"/>
                <a:gd name="T7" fmla="*/ 0 h 1005"/>
                <a:gd name="T8" fmla="*/ 891 w 891"/>
                <a:gd name="T9" fmla="*/ 492 h 1005"/>
              </a:gdLst>
              <a:ahLst/>
              <a:cxnLst>
                <a:cxn ang="0">
                  <a:pos x="T0" y="T1"/>
                </a:cxn>
                <a:cxn ang="0">
                  <a:pos x="T2" y="T3"/>
                </a:cxn>
                <a:cxn ang="0">
                  <a:pos x="T4" y="T5"/>
                </a:cxn>
                <a:cxn ang="0">
                  <a:pos x="T6" y="T7"/>
                </a:cxn>
                <a:cxn ang="0">
                  <a:pos x="T8" y="T9"/>
                </a:cxn>
              </a:cxnLst>
              <a:rect l="0" t="0" r="r" b="b"/>
              <a:pathLst>
                <a:path w="891" h="1005">
                  <a:moveTo>
                    <a:pt x="891" y="492"/>
                  </a:moveTo>
                  <a:lnTo>
                    <a:pt x="0" y="1005"/>
                  </a:lnTo>
                  <a:lnTo>
                    <a:pt x="0" y="513"/>
                  </a:lnTo>
                  <a:lnTo>
                    <a:pt x="889" y="0"/>
                  </a:lnTo>
                  <a:lnTo>
                    <a:pt x="891" y="492"/>
                  </a:lnTo>
                  <a:close/>
                </a:path>
              </a:pathLst>
            </a:custGeom>
            <a:solidFill>
              <a:srgbClr val="F2F8F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82" name="îşľiḑè"/>
            <p:cNvSpPr/>
            <p:nvPr/>
          </p:nvSpPr>
          <p:spPr bwMode="auto">
            <a:xfrm>
              <a:off x="5882004" y="2137577"/>
              <a:ext cx="161894" cy="279126"/>
            </a:xfrm>
            <a:custGeom>
              <a:avLst/>
              <a:gdLst>
                <a:gd name="T0" fmla="*/ 41 w 42"/>
                <a:gd name="T1" fmla="*/ 0 h 72"/>
                <a:gd name="T2" fmla="*/ 22 w 42"/>
                <a:gd name="T3" fmla="*/ 16 h 72"/>
                <a:gd name="T4" fmla="*/ 0 w 42"/>
                <a:gd name="T5" fmla="*/ 22 h 72"/>
                <a:gd name="T6" fmla="*/ 0 w 42"/>
                <a:gd name="T7" fmla="*/ 72 h 72"/>
                <a:gd name="T8" fmla="*/ 21 w 42"/>
                <a:gd name="T9" fmla="*/ 49 h 72"/>
                <a:gd name="T10" fmla="*/ 42 w 42"/>
                <a:gd name="T11" fmla="*/ 48 h 72"/>
                <a:gd name="T12" fmla="*/ 41 w 42"/>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42" h="72">
                  <a:moveTo>
                    <a:pt x="41" y="0"/>
                  </a:moveTo>
                  <a:cubicBezTo>
                    <a:pt x="35" y="6"/>
                    <a:pt x="29" y="12"/>
                    <a:pt x="22" y="16"/>
                  </a:cubicBezTo>
                  <a:cubicBezTo>
                    <a:pt x="14" y="20"/>
                    <a:pt x="6" y="22"/>
                    <a:pt x="0" y="22"/>
                  </a:cubicBezTo>
                  <a:cubicBezTo>
                    <a:pt x="0" y="72"/>
                    <a:pt x="0" y="72"/>
                    <a:pt x="0" y="72"/>
                  </a:cubicBezTo>
                  <a:cubicBezTo>
                    <a:pt x="21" y="49"/>
                    <a:pt x="21" y="49"/>
                    <a:pt x="21" y="49"/>
                  </a:cubicBezTo>
                  <a:cubicBezTo>
                    <a:pt x="42" y="48"/>
                    <a:pt x="42" y="48"/>
                    <a:pt x="42" y="48"/>
                  </a:cubicBezTo>
                  <a:lnTo>
                    <a:pt x="41" y="0"/>
                  </a:lnTo>
                  <a:close/>
                </a:path>
              </a:pathLst>
            </a:custGeom>
            <a:solidFill>
              <a:srgbClr val="F49E2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83" name="í$ļiďè"/>
            <p:cNvSpPr/>
            <p:nvPr/>
          </p:nvSpPr>
          <p:spPr bwMode="auto">
            <a:xfrm>
              <a:off x="5882004" y="2137577"/>
              <a:ext cx="161894" cy="279126"/>
            </a:xfrm>
            <a:custGeom>
              <a:avLst/>
              <a:gdLst>
                <a:gd name="T0" fmla="*/ 41 w 42"/>
                <a:gd name="T1" fmla="*/ 0 h 72"/>
                <a:gd name="T2" fmla="*/ 22 w 42"/>
                <a:gd name="T3" fmla="*/ 16 h 72"/>
                <a:gd name="T4" fmla="*/ 0 w 42"/>
                <a:gd name="T5" fmla="*/ 22 h 72"/>
                <a:gd name="T6" fmla="*/ 0 w 42"/>
                <a:gd name="T7" fmla="*/ 72 h 72"/>
                <a:gd name="T8" fmla="*/ 21 w 42"/>
                <a:gd name="T9" fmla="*/ 49 h 72"/>
                <a:gd name="T10" fmla="*/ 42 w 42"/>
                <a:gd name="T11" fmla="*/ 48 h 72"/>
                <a:gd name="T12" fmla="*/ 41 w 42"/>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42" h="72">
                  <a:moveTo>
                    <a:pt x="41" y="0"/>
                  </a:moveTo>
                  <a:cubicBezTo>
                    <a:pt x="35" y="6"/>
                    <a:pt x="29" y="12"/>
                    <a:pt x="22" y="16"/>
                  </a:cubicBezTo>
                  <a:cubicBezTo>
                    <a:pt x="14" y="20"/>
                    <a:pt x="6" y="22"/>
                    <a:pt x="0" y="22"/>
                  </a:cubicBezTo>
                  <a:cubicBezTo>
                    <a:pt x="0" y="72"/>
                    <a:pt x="0" y="72"/>
                    <a:pt x="0" y="72"/>
                  </a:cubicBezTo>
                  <a:cubicBezTo>
                    <a:pt x="21" y="49"/>
                    <a:pt x="21" y="49"/>
                    <a:pt x="21" y="49"/>
                  </a:cubicBezTo>
                  <a:cubicBezTo>
                    <a:pt x="42" y="48"/>
                    <a:pt x="42" y="48"/>
                    <a:pt x="42" y="48"/>
                  </a:cubicBezTo>
                  <a:lnTo>
                    <a:pt x="41" y="0"/>
                  </a:lnTo>
                  <a:close/>
                </a:path>
              </a:pathLst>
            </a:custGeom>
            <a:solidFill>
              <a:srgbClr val="F49E2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84" name="iş1ïḓè"/>
            <p:cNvSpPr/>
            <p:nvPr/>
          </p:nvSpPr>
          <p:spPr bwMode="auto">
            <a:xfrm>
              <a:off x="5882004" y="2137577"/>
              <a:ext cx="161894" cy="279126"/>
            </a:xfrm>
            <a:custGeom>
              <a:avLst/>
              <a:gdLst>
                <a:gd name="T0" fmla="*/ 0 w 87"/>
                <a:gd name="T1" fmla="*/ 150 h 150"/>
                <a:gd name="T2" fmla="*/ 44 w 87"/>
                <a:gd name="T3" fmla="*/ 102 h 150"/>
                <a:gd name="T4" fmla="*/ 87 w 87"/>
                <a:gd name="T5" fmla="*/ 100 h 150"/>
                <a:gd name="T6" fmla="*/ 85 w 87"/>
                <a:gd name="T7" fmla="*/ 0 h 150"/>
                <a:gd name="T8" fmla="*/ 81 w 87"/>
                <a:gd name="T9" fmla="*/ 5 h 150"/>
                <a:gd name="T10" fmla="*/ 77 w 87"/>
                <a:gd name="T11" fmla="*/ 9 h 150"/>
                <a:gd name="T12" fmla="*/ 71 w 87"/>
                <a:gd name="T13" fmla="*/ 15 h 150"/>
                <a:gd name="T14" fmla="*/ 66 w 87"/>
                <a:gd name="T15" fmla="*/ 19 h 150"/>
                <a:gd name="T16" fmla="*/ 62 w 87"/>
                <a:gd name="T17" fmla="*/ 23 h 150"/>
                <a:gd name="T18" fmla="*/ 56 w 87"/>
                <a:gd name="T19" fmla="*/ 25 h 150"/>
                <a:gd name="T20" fmla="*/ 52 w 87"/>
                <a:gd name="T21" fmla="*/ 29 h 150"/>
                <a:gd name="T22" fmla="*/ 46 w 87"/>
                <a:gd name="T23" fmla="*/ 34 h 150"/>
                <a:gd name="T24" fmla="*/ 44 w 87"/>
                <a:gd name="T25" fmla="*/ 34 h 150"/>
                <a:gd name="T26" fmla="*/ 39 w 87"/>
                <a:gd name="T27" fmla="*/ 36 h 150"/>
                <a:gd name="T28" fmla="*/ 37 w 87"/>
                <a:gd name="T29" fmla="*/ 38 h 150"/>
                <a:gd name="T30" fmla="*/ 33 w 87"/>
                <a:gd name="T31" fmla="*/ 40 h 150"/>
                <a:gd name="T32" fmla="*/ 31 w 87"/>
                <a:gd name="T33" fmla="*/ 40 h 150"/>
                <a:gd name="T34" fmla="*/ 27 w 87"/>
                <a:gd name="T35" fmla="*/ 42 h 150"/>
                <a:gd name="T36" fmla="*/ 25 w 87"/>
                <a:gd name="T37" fmla="*/ 42 h 150"/>
                <a:gd name="T38" fmla="*/ 21 w 87"/>
                <a:gd name="T39" fmla="*/ 44 h 150"/>
                <a:gd name="T40" fmla="*/ 19 w 87"/>
                <a:gd name="T41" fmla="*/ 44 h 150"/>
                <a:gd name="T42" fmla="*/ 16 w 87"/>
                <a:gd name="T43" fmla="*/ 44 h 150"/>
                <a:gd name="T44" fmla="*/ 12 w 87"/>
                <a:gd name="T45" fmla="*/ 46 h 150"/>
                <a:gd name="T46" fmla="*/ 10 w 87"/>
                <a:gd name="T47" fmla="*/ 46 h 150"/>
                <a:gd name="T48" fmla="*/ 8 w 87"/>
                <a:gd name="T49" fmla="*/ 46 h 150"/>
                <a:gd name="T50" fmla="*/ 4 w 87"/>
                <a:gd name="T51" fmla="*/ 46 h 150"/>
                <a:gd name="T52" fmla="*/ 2 w 87"/>
                <a:gd name="T53" fmla="*/ 46 h 150"/>
                <a:gd name="T54" fmla="*/ 0 w 87"/>
                <a:gd name="T55" fmla="*/ 46 h 150"/>
                <a:gd name="T56" fmla="*/ 0 w 87"/>
                <a:gd name="T5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 h="150">
                  <a:moveTo>
                    <a:pt x="0" y="150"/>
                  </a:moveTo>
                  <a:lnTo>
                    <a:pt x="44" y="102"/>
                  </a:lnTo>
                  <a:lnTo>
                    <a:pt x="87" y="100"/>
                  </a:lnTo>
                  <a:lnTo>
                    <a:pt x="85" y="0"/>
                  </a:lnTo>
                  <a:lnTo>
                    <a:pt x="81" y="5"/>
                  </a:lnTo>
                  <a:lnTo>
                    <a:pt x="77" y="9"/>
                  </a:lnTo>
                  <a:lnTo>
                    <a:pt x="71" y="15"/>
                  </a:lnTo>
                  <a:lnTo>
                    <a:pt x="66" y="19"/>
                  </a:lnTo>
                  <a:lnTo>
                    <a:pt x="62" y="23"/>
                  </a:lnTo>
                  <a:lnTo>
                    <a:pt x="56" y="25"/>
                  </a:lnTo>
                  <a:lnTo>
                    <a:pt x="52" y="29"/>
                  </a:lnTo>
                  <a:lnTo>
                    <a:pt x="46" y="34"/>
                  </a:lnTo>
                  <a:lnTo>
                    <a:pt x="44" y="34"/>
                  </a:lnTo>
                  <a:lnTo>
                    <a:pt x="39" y="36"/>
                  </a:lnTo>
                  <a:lnTo>
                    <a:pt x="37" y="38"/>
                  </a:lnTo>
                  <a:lnTo>
                    <a:pt x="33" y="40"/>
                  </a:lnTo>
                  <a:lnTo>
                    <a:pt x="31" y="40"/>
                  </a:lnTo>
                  <a:lnTo>
                    <a:pt x="27" y="42"/>
                  </a:lnTo>
                  <a:lnTo>
                    <a:pt x="25" y="42"/>
                  </a:lnTo>
                  <a:lnTo>
                    <a:pt x="21" y="44"/>
                  </a:lnTo>
                  <a:lnTo>
                    <a:pt x="19" y="44"/>
                  </a:lnTo>
                  <a:lnTo>
                    <a:pt x="16" y="44"/>
                  </a:lnTo>
                  <a:lnTo>
                    <a:pt x="12" y="46"/>
                  </a:lnTo>
                  <a:lnTo>
                    <a:pt x="10" y="46"/>
                  </a:lnTo>
                  <a:lnTo>
                    <a:pt x="8" y="46"/>
                  </a:lnTo>
                  <a:lnTo>
                    <a:pt x="4" y="46"/>
                  </a:lnTo>
                  <a:lnTo>
                    <a:pt x="2" y="46"/>
                  </a:lnTo>
                  <a:lnTo>
                    <a:pt x="0" y="46"/>
                  </a:lnTo>
                  <a:lnTo>
                    <a:pt x="0" y="150"/>
                  </a:lnTo>
                  <a:close/>
                </a:path>
              </a:pathLst>
            </a:custGeom>
            <a:solidFill>
              <a:srgbClr val="F27240"/>
            </a:solidFill>
            <a:ln>
              <a:noFill/>
            </a:ln>
          </p:spPr>
          <p:txBody>
            <a:bodyPr anchor="ctr"/>
            <a:lstStyle/>
            <a:p>
              <a:pPr algn="ctr"/>
              <a:endParaRPr/>
            </a:p>
          </p:txBody>
        </p:sp>
        <p:sp>
          <p:nvSpPr>
            <p:cNvPr id="85" name="íślîḑé"/>
            <p:cNvSpPr/>
            <p:nvPr/>
          </p:nvSpPr>
          <p:spPr bwMode="auto">
            <a:xfrm>
              <a:off x="5882004" y="2137577"/>
              <a:ext cx="161894" cy="279126"/>
            </a:xfrm>
            <a:custGeom>
              <a:avLst/>
              <a:gdLst>
                <a:gd name="T0" fmla="*/ 0 w 87"/>
                <a:gd name="T1" fmla="*/ 150 h 150"/>
                <a:gd name="T2" fmla="*/ 44 w 87"/>
                <a:gd name="T3" fmla="*/ 102 h 150"/>
                <a:gd name="T4" fmla="*/ 87 w 87"/>
                <a:gd name="T5" fmla="*/ 100 h 150"/>
                <a:gd name="T6" fmla="*/ 85 w 87"/>
                <a:gd name="T7" fmla="*/ 0 h 150"/>
                <a:gd name="T8" fmla="*/ 81 w 87"/>
                <a:gd name="T9" fmla="*/ 5 h 150"/>
                <a:gd name="T10" fmla="*/ 77 w 87"/>
                <a:gd name="T11" fmla="*/ 9 h 150"/>
                <a:gd name="T12" fmla="*/ 71 w 87"/>
                <a:gd name="T13" fmla="*/ 15 h 150"/>
                <a:gd name="T14" fmla="*/ 66 w 87"/>
                <a:gd name="T15" fmla="*/ 19 h 150"/>
                <a:gd name="T16" fmla="*/ 62 w 87"/>
                <a:gd name="T17" fmla="*/ 23 h 150"/>
                <a:gd name="T18" fmla="*/ 56 w 87"/>
                <a:gd name="T19" fmla="*/ 25 h 150"/>
                <a:gd name="T20" fmla="*/ 52 w 87"/>
                <a:gd name="T21" fmla="*/ 29 h 150"/>
                <a:gd name="T22" fmla="*/ 46 w 87"/>
                <a:gd name="T23" fmla="*/ 34 h 150"/>
                <a:gd name="T24" fmla="*/ 44 w 87"/>
                <a:gd name="T25" fmla="*/ 34 h 150"/>
                <a:gd name="T26" fmla="*/ 39 w 87"/>
                <a:gd name="T27" fmla="*/ 36 h 150"/>
                <a:gd name="T28" fmla="*/ 37 w 87"/>
                <a:gd name="T29" fmla="*/ 38 h 150"/>
                <a:gd name="T30" fmla="*/ 33 w 87"/>
                <a:gd name="T31" fmla="*/ 40 h 150"/>
                <a:gd name="T32" fmla="*/ 31 w 87"/>
                <a:gd name="T33" fmla="*/ 40 h 150"/>
                <a:gd name="T34" fmla="*/ 27 w 87"/>
                <a:gd name="T35" fmla="*/ 42 h 150"/>
                <a:gd name="T36" fmla="*/ 25 w 87"/>
                <a:gd name="T37" fmla="*/ 42 h 150"/>
                <a:gd name="T38" fmla="*/ 21 w 87"/>
                <a:gd name="T39" fmla="*/ 44 h 150"/>
                <a:gd name="T40" fmla="*/ 19 w 87"/>
                <a:gd name="T41" fmla="*/ 44 h 150"/>
                <a:gd name="T42" fmla="*/ 16 w 87"/>
                <a:gd name="T43" fmla="*/ 44 h 150"/>
                <a:gd name="T44" fmla="*/ 12 w 87"/>
                <a:gd name="T45" fmla="*/ 46 h 150"/>
                <a:gd name="T46" fmla="*/ 10 w 87"/>
                <a:gd name="T47" fmla="*/ 46 h 150"/>
                <a:gd name="T48" fmla="*/ 8 w 87"/>
                <a:gd name="T49" fmla="*/ 46 h 150"/>
                <a:gd name="T50" fmla="*/ 4 w 87"/>
                <a:gd name="T51" fmla="*/ 46 h 150"/>
                <a:gd name="T52" fmla="*/ 2 w 87"/>
                <a:gd name="T53" fmla="*/ 46 h 150"/>
                <a:gd name="T54" fmla="*/ 0 w 87"/>
                <a:gd name="T55" fmla="*/ 46 h 150"/>
                <a:gd name="T56" fmla="*/ 0 w 87"/>
                <a:gd name="T5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 h="150">
                  <a:moveTo>
                    <a:pt x="0" y="150"/>
                  </a:moveTo>
                  <a:lnTo>
                    <a:pt x="44" y="102"/>
                  </a:lnTo>
                  <a:lnTo>
                    <a:pt x="87" y="100"/>
                  </a:lnTo>
                  <a:lnTo>
                    <a:pt x="85" y="0"/>
                  </a:lnTo>
                  <a:lnTo>
                    <a:pt x="81" y="5"/>
                  </a:lnTo>
                  <a:lnTo>
                    <a:pt x="77" y="9"/>
                  </a:lnTo>
                  <a:lnTo>
                    <a:pt x="71" y="15"/>
                  </a:lnTo>
                  <a:lnTo>
                    <a:pt x="66" y="19"/>
                  </a:lnTo>
                  <a:lnTo>
                    <a:pt x="62" y="23"/>
                  </a:lnTo>
                  <a:lnTo>
                    <a:pt x="56" y="25"/>
                  </a:lnTo>
                  <a:lnTo>
                    <a:pt x="52" y="29"/>
                  </a:lnTo>
                  <a:lnTo>
                    <a:pt x="46" y="34"/>
                  </a:lnTo>
                  <a:lnTo>
                    <a:pt x="44" y="34"/>
                  </a:lnTo>
                  <a:lnTo>
                    <a:pt x="39" y="36"/>
                  </a:lnTo>
                  <a:lnTo>
                    <a:pt x="37" y="38"/>
                  </a:lnTo>
                  <a:lnTo>
                    <a:pt x="33" y="40"/>
                  </a:lnTo>
                  <a:lnTo>
                    <a:pt x="31" y="40"/>
                  </a:lnTo>
                  <a:lnTo>
                    <a:pt x="27" y="42"/>
                  </a:lnTo>
                  <a:lnTo>
                    <a:pt x="25" y="42"/>
                  </a:lnTo>
                  <a:lnTo>
                    <a:pt x="21" y="44"/>
                  </a:lnTo>
                  <a:lnTo>
                    <a:pt x="19" y="44"/>
                  </a:lnTo>
                  <a:lnTo>
                    <a:pt x="16" y="44"/>
                  </a:lnTo>
                  <a:lnTo>
                    <a:pt x="12" y="46"/>
                  </a:lnTo>
                  <a:lnTo>
                    <a:pt x="10" y="46"/>
                  </a:lnTo>
                  <a:lnTo>
                    <a:pt x="8" y="46"/>
                  </a:lnTo>
                  <a:lnTo>
                    <a:pt x="4" y="46"/>
                  </a:lnTo>
                  <a:lnTo>
                    <a:pt x="2" y="46"/>
                  </a:lnTo>
                  <a:lnTo>
                    <a:pt x="0" y="46"/>
                  </a:lnTo>
                  <a:lnTo>
                    <a:pt x="0" y="15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86" name="iṣļïḋe"/>
            <p:cNvSpPr/>
            <p:nvPr/>
          </p:nvSpPr>
          <p:spPr bwMode="auto">
            <a:xfrm>
              <a:off x="5835482" y="1789600"/>
              <a:ext cx="262379" cy="364725"/>
            </a:xfrm>
            <a:custGeom>
              <a:avLst/>
              <a:gdLst>
                <a:gd name="T0" fmla="*/ 34 w 68"/>
                <a:gd name="T1" fmla="*/ 11 h 94"/>
                <a:gd name="T2" fmla="*/ 0 w 68"/>
                <a:gd name="T3" fmla="*/ 69 h 94"/>
                <a:gd name="T4" fmla="*/ 12 w 68"/>
                <a:gd name="T5" fmla="*/ 92 h 94"/>
                <a:gd name="T6" fmla="*/ 34 w 68"/>
                <a:gd name="T7" fmla="*/ 88 h 94"/>
                <a:gd name="T8" fmla="*/ 53 w 68"/>
                <a:gd name="T9" fmla="*/ 70 h 94"/>
                <a:gd name="T10" fmla="*/ 68 w 68"/>
                <a:gd name="T11" fmla="*/ 30 h 94"/>
                <a:gd name="T12" fmla="*/ 34 w 68"/>
                <a:gd name="T13" fmla="*/ 11 h 94"/>
              </a:gdLst>
              <a:ahLst/>
              <a:cxnLst>
                <a:cxn ang="0">
                  <a:pos x="T0" y="T1"/>
                </a:cxn>
                <a:cxn ang="0">
                  <a:pos x="T2" y="T3"/>
                </a:cxn>
                <a:cxn ang="0">
                  <a:pos x="T4" y="T5"/>
                </a:cxn>
                <a:cxn ang="0">
                  <a:pos x="T6" y="T7"/>
                </a:cxn>
                <a:cxn ang="0">
                  <a:pos x="T8" y="T9"/>
                </a:cxn>
                <a:cxn ang="0">
                  <a:pos x="T10" y="T11"/>
                </a:cxn>
                <a:cxn ang="0">
                  <a:pos x="T12" y="T13"/>
                </a:cxn>
              </a:cxnLst>
              <a:rect l="0" t="0" r="r" b="b"/>
              <a:pathLst>
                <a:path w="68" h="94">
                  <a:moveTo>
                    <a:pt x="34" y="11"/>
                  </a:moveTo>
                  <a:cubicBezTo>
                    <a:pt x="15" y="21"/>
                    <a:pt x="0" y="48"/>
                    <a:pt x="0" y="69"/>
                  </a:cubicBezTo>
                  <a:cubicBezTo>
                    <a:pt x="0" y="81"/>
                    <a:pt x="5" y="89"/>
                    <a:pt x="12" y="92"/>
                  </a:cubicBezTo>
                  <a:cubicBezTo>
                    <a:pt x="18" y="94"/>
                    <a:pt x="25" y="93"/>
                    <a:pt x="34" y="88"/>
                  </a:cubicBezTo>
                  <a:cubicBezTo>
                    <a:pt x="41" y="84"/>
                    <a:pt x="48" y="78"/>
                    <a:pt x="53" y="70"/>
                  </a:cubicBezTo>
                  <a:cubicBezTo>
                    <a:pt x="62" y="58"/>
                    <a:pt x="68" y="43"/>
                    <a:pt x="68" y="30"/>
                  </a:cubicBezTo>
                  <a:cubicBezTo>
                    <a:pt x="68" y="8"/>
                    <a:pt x="52" y="0"/>
                    <a:pt x="34" y="11"/>
                  </a:cubicBezTo>
                  <a:close/>
                </a:path>
              </a:pathLst>
            </a:custGeom>
            <a:solidFill>
              <a:srgbClr val="F2F8F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87" name="iṩlîḓê"/>
            <p:cNvSpPr/>
            <p:nvPr/>
          </p:nvSpPr>
          <p:spPr bwMode="auto">
            <a:xfrm>
              <a:off x="5777797" y="1741218"/>
              <a:ext cx="377751" cy="481958"/>
            </a:xfrm>
            <a:custGeom>
              <a:avLst/>
              <a:gdLst>
                <a:gd name="T0" fmla="*/ 0 w 98"/>
                <a:gd name="T1" fmla="*/ 94 h 125"/>
                <a:gd name="T2" fmla="*/ 0 w 98"/>
                <a:gd name="T3" fmla="*/ 96 h 125"/>
                <a:gd name="T4" fmla="*/ 1 w 98"/>
                <a:gd name="T5" fmla="*/ 98 h 125"/>
                <a:gd name="T6" fmla="*/ 1 w 98"/>
                <a:gd name="T7" fmla="*/ 102 h 125"/>
                <a:gd name="T8" fmla="*/ 2 w 98"/>
                <a:gd name="T9" fmla="*/ 104 h 125"/>
                <a:gd name="T10" fmla="*/ 2 w 98"/>
                <a:gd name="T11" fmla="*/ 106 h 125"/>
                <a:gd name="T12" fmla="*/ 3 w 98"/>
                <a:gd name="T13" fmla="*/ 109 h 125"/>
                <a:gd name="T14" fmla="*/ 4 w 98"/>
                <a:gd name="T15" fmla="*/ 111 h 125"/>
                <a:gd name="T16" fmla="*/ 6 w 98"/>
                <a:gd name="T17" fmla="*/ 114 h 125"/>
                <a:gd name="T18" fmla="*/ 7 w 98"/>
                <a:gd name="T19" fmla="*/ 116 h 125"/>
                <a:gd name="T20" fmla="*/ 9 w 98"/>
                <a:gd name="T21" fmla="*/ 118 h 125"/>
                <a:gd name="T22" fmla="*/ 13 w 98"/>
                <a:gd name="T23" fmla="*/ 121 h 125"/>
                <a:gd name="T24" fmla="*/ 16 w 98"/>
                <a:gd name="T25" fmla="*/ 123 h 125"/>
                <a:gd name="T26" fmla="*/ 21 w 98"/>
                <a:gd name="T27" fmla="*/ 125 h 125"/>
                <a:gd name="T28" fmla="*/ 26 w 98"/>
                <a:gd name="T29" fmla="*/ 125 h 125"/>
                <a:gd name="T30" fmla="*/ 29 w 98"/>
                <a:gd name="T31" fmla="*/ 125 h 125"/>
                <a:gd name="T32" fmla="*/ 31 w 98"/>
                <a:gd name="T33" fmla="*/ 125 h 125"/>
                <a:gd name="T34" fmla="*/ 34 w 98"/>
                <a:gd name="T35" fmla="*/ 124 h 125"/>
                <a:gd name="T36" fmla="*/ 37 w 98"/>
                <a:gd name="T37" fmla="*/ 124 h 125"/>
                <a:gd name="T38" fmla="*/ 39 w 98"/>
                <a:gd name="T39" fmla="*/ 123 h 125"/>
                <a:gd name="T40" fmla="*/ 42 w 98"/>
                <a:gd name="T41" fmla="*/ 122 h 125"/>
                <a:gd name="T42" fmla="*/ 44 w 98"/>
                <a:gd name="T43" fmla="*/ 121 h 125"/>
                <a:gd name="T44" fmla="*/ 46 w 98"/>
                <a:gd name="T45" fmla="*/ 120 h 125"/>
                <a:gd name="T46" fmla="*/ 48 w 98"/>
                <a:gd name="T47" fmla="*/ 119 h 125"/>
                <a:gd name="T48" fmla="*/ 51 w 98"/>
                <a:gd name="T49" fmla="*/ 118 h 125"/>
                <a:gd name="T50" fmla="*/ 53 w 98"/>
                <a:gd name="T51" fmla="*/ 116 h 125"/>
                <a:gd name="T52" fmla="*/ 54 w 98"/>
                <a:gd name="T53" fmla="*/ 115 h 125"/>
                <a:gd name="T54" fmla="*/ 56 w 98"/>
                <a:gd name="T55" fmla="*/ 114 h 125"/>
                <a:gd name="T56" fmla="*/ 58 w 98"/>
                <a:gd name="T57" fmla="*/ 113 h 125"/>
                <a:gd name="T58" fmla="*/ 61 w 98"/>
                <a:gd name="T59" fmla="*/ 110 h 125"/>
                <a:gd name="T60" fmla="*/ 70 w 98"/>
                <a:gd name="T61" fmla="*/ 101 h 125"/>
                <a:gd name="T62" fmla="*/ 75 w 98"/>
                <a:gd name="T63" fmla="*/ 95 h 125"/>
                <a:gd name="T64" fmla="*/ 78 w 98"/>
                <a:gd name="T65" fmla="*/ 91 h 125"/>
                <a:gd name="T66" fmla="*/ 80 w 98"/>
                <a:gd name="T67" fmla="*/ 88 h 125"/>
                <a:gd name="T68" fmla="*/ 82 w 98"/>
                <a:gd name="T69" fmla="*/ 84 h 125"/>
                <a:gd name="T70" fmla="*/ 83 w 98"/>
                <a:gd name="T71" fmla="*/ 83 h 125"/>
                <a:gd name="T72" fmla="*/ 84 w 98"/>
                <a:gd name="T73" fmla="*/ 81 h 125"/>
                <a:gd name="T74" fmla="*/ 85 w 98"/>
                <a:gd name="T75" fmla="*/ 79 h 125"/>
                <a:gd name="T76" fmla="*/ 86 w 98"/>
                <a:gd name="T77" fmla="*/ 77 h 125"/>
                <a:gd name="T78" fmla="*/ 87 w 98"/>
                <a:gd name="T79" fmla="*/ 75 h 125"/>
                <a:gd name="T80" fmla="*/ 88 w 98"/>
                <a:gd name="T81" fmla="*/ 73 h 125"/>
                <a:gd name="T82" fmla="*/ 89 w 98"/>
                <a:gd name="T83" fmla="*/ 71 h 125"/>
                <a:gd name="T84" fmla="*/ 90 w 98"/>
                <a:gd name="T85" fmla="*/ 69 h 125"/>
                <a:gd name="T86" fmla="*/ 91 w 98"/>
                <a:gd name="T87" fmla="*/ 67 h 125"/>
                <a:gd name="T88" fmla="*/ 92 w 98"/>
                <a:gd name="T89" fmla="*/ 65 h 125"/>
                <a:gd name="T90" fmla="*/ 92 w 98"/>
                <a:gd name="T91" fmla="*/ 63 h 125"/>
                <a:gd name="T92" fmla="*/ 93 w 98"/>
                <a:gd name="T93" fmla="*/ 61 h 125"/>
                <a:gd name="T94" fmla="*/ 94 w 98"/>
                <a:gd name="T95" fmla="*/ 59 h 125"/>
                <a:gd name="T96" fmla="*/ 94 w 98"/>
                <a:gd name="T97" fmla="*/ 57 h 125"/>
                <a:gd name="T98" fmla="*/ 95 w 98"/>
                <a:gd name="T99" fmla="*/ 54 h 125"/>
                <a:gd name="T100" fmla="*/ 96 w 98"/>
                <a:gd name="T101" fmla="*/ 52 h 125"/>
                <a:gd name="T102" fmla="*/ 96 w 98"/>
                <a:gd name="T103" fmla="*/ 49 h 125"/>
                <a:gd name="T104" fmla="*/ 97 w 98"/>
                <a:gd name="T105" fmla="*/ 45 h 125"/>
                <a:gd name="T106" fmla="*/ 97 w 98"/>
                <a:gd name="T107" fmla="*/ 43 h 125"/>
                <a:gd name="T108" fmla="*/ 97 w 98"/>
                <a:gd name="T109" fmla="*/ 41 h 125"/>
                <a:gd name="T110" fmla="*/ 98 w 98"/>
                <a:gd name="T111" fmla="*/ 38 h 125"/>
                <a:gd name="T112" fmla="*/ 98 w 98"/>
                <a:gd name="T113" fmla="*/ 36 h 125"/>
                <a:gd name="T114" fmla="*/ 92 w 98"/>
                <a:gd name="T115" fmla="*/ 11 h 125"/>
                <a:gd name="T116" fmla="*/ 0 w 98"/>
                <a:gd name="T117" fmla="*/ 91 h 125"/>
                <a:gd name="T118" fmla="*/ 59 w 98"/>
                <a:gd name="T119" fmla="*/ 19 h 125"/>
                <a:gd name="T120" fmla="*/ 68 w 98"/>
                <a:gd name="T121" fmla="*/ 8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8" h="125">
                  <a:moveTo>
                    <a:pt x="0" y="91"/>
                  </a:move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1" y="98"/>
                    <a:pt x="1" y="98"/>
                    <a:pt x="1" y="98"/>
                  </a:cubicBezTo>
                  <a:cubicBezTo>
                    <a:pt x="1" y="98"/>
                    <a:pt x="1" y="98"/>
                    <a:pt x="1" y="98"/>
                  </a:cubicBezTo>
                  <a:cubicBezTo>
                    <a:pt x="1" y="98"/>
                    <a:pt x="1" y="98"/>
                    <a:pt x="1" y="98"/>
                  </a:cubicBezTo>
                  <a:cubicBezTo>
                    <a:pt x="1" y="98"/>
                    <a:pt x="1" y="98"/>
                    <a:pt x="1" y="98"/>
                  </a:cubicBezTo>
                  <a:cubicBezTo>
                    <a:pt x="1" y="98"/>
                    <a:pt x="1" y="98"/>
                    <a:pt x="1" y="98"/>
                  </a:cubicBezTo>
                  <a:cubicBezTo>
                    <a:pt x="1" y="98"/>
                    <a:pt x="1" y="98"/>
                    <a:pt x="1" y="98"/>
                  </a:cubicBezTo>
                  <a:cubicBezTo>
                    <a:pt x="1" y="98"/>
                    <a:pt x="1" y="98"/>
                    <a:pt x="1" y="98"/>
                  </a:cubicBezTo>
                  <a:cubicBezTo>
                    <a:pt x="1" y="98"/>
                    <a:pt x="1" y="98"/>
                    <a:pt x="1" y="98"/>
                  </a:cubicBezTo>
                  <a:cubicBezTo>
                    <a:pt x="1" y="98"/>
                    <a:pt x="1" y="98"/>
                    <a:pt x="1" y="98"/>
                  </a:cubicBezTo>
                  <a:cubicBezTo>
                    <a:pt x="1" y="99"/>
                    <a:pt x="1" y="99"/>
                    <a:pt x="1" y="99"/>
                  </a:cubicBezTo>
                  <a:cubicBezTo>
                    <a:pt x="1" y="99"/>
                    <a:pt x="1" y="99"/>
                    <a:pt x="1" y="99"/>
                  </a:cubicBezTo>
                  <a:cubicBezTo>
                    <a:pt x="1" y="99"/>
                    <a:pt x="1" y="99"/>
                    <a:pt x="1" y="99"/>
                  </a:cubicBezTo>
                  <a:cubicBezTo>
                    <a:pt x="1" y="99"/>
                    <a:pt x="1" y="99"/>
                    <a:pt x="1" y="99"/>
                  </a:cubicBezTo>
                  <a:cubicBezTo>
                    <a:pt x="1" y="99"/>
                    <a:pt x="1" y="99"/>
                    <a:pt x="1" y="99"/>
                  </a:cubicBezTo>
                  <a:cubicBezTo>
                    <a:pt x="1" y="99"/>
                    <a:pt x="1" y="99"/>
                    <a:pt x="1" y="99"/>
                  </a:cubicBezTo>
                  <a:cubicBezTo>
                    <a:pt x="1" y="100"/>
                    <a:pt x="1" y="100"/>
                    <a:pt x="1" y="100"/>
                  </a:cubicBezTo>
                  <a:cubicBezTo>
                    <a:pt x="1" y="100"/>
                    <a:pt x="1" y="100"/>
                    <a:pt x="1" y="100"/>
                  </a:cubicBezTo>
                  <a:cubicBezTo>
                    <a:pt x="1" y="100"/>
                    <a:pt x="1" y="100"/>
                    <a:pt x="1" y="100"/>
                  </a:cubicBezTo>
                  <a:cubicBezTo>
                    <a:pt x="1" y="100"/>
                    <a:pt x="1" y="100"/>
                    <a:pt x="1" y="100"/>
                  </a:cubicBezTo>
                  <a:cubicBezTo>
                    <a:pt x="1" y="100"/>
                    <a:pt x="1" y="100"/>
                    <a:pt x="1" y="100"/>
                  </a:cubicBezTo>
                  <a:cubicBezTo>
                    <a:pt x="1" y="101"/>
                    <a:pt x="1" y="101"/>
                    <a:pt x="1" y="101"/>
                  </a:cubicBezTo>
                  <a:cubicBezTo>
                    <a:pt x="1" y="101"/>
                    <a:pt x="1" y="101"/>
                    <a:pt x="1" y="101"/>
                  </a:cubicBezTo>
                  <a:cubicBezTo>
                    <a:pt x="1" y="101"/>
                    <a:pt x="1" y="101"/>
                    <a:pt x="1" y="101"/>
                  </a:cubicBezTo>
                  <a:cubicBezTo>
                    <a:pt x="1" y="101"/>
                    <a:pt x="1" y="101"/>
                    <a:pt x="1" y="101"/>
                  </a:cubicBezTo>
                  <a:cubicBezTo>
                    <a:pt x="1" y="101"/>
                    <a:pt x="1" y="101"/>
                    <a:pt x="1" y="101"/>
                  </a:cubicBezTo>
                  <a:cubicBezTo>
                    <a:pt x="1" y="102"/>
                    <a:pt x="1" y="102"/>
                    <a:pt x="1" y="102"/>
                  </a:cubicBezTo>
                  <a:cubicBezTo>
                    <a:pt x="1" y="102"/>
                    <a:pt x="1" y="102"/>
                    <a:pt x="1" y="102"/>
                  </a:cubicBezTo>
                  <a:cubicBezTo>
                    <a:pt x="1" y="102"/>
                    <a:pt x="1" y="102"/>
                    <a:pt x="1" y="102"/>
                  </a:cubicBezTo>
                  <a:cubicBezTo>
                    <a:pt x="1" y="102"/>
                    <a:pt x="1" y="102"/>
                    <a:pt x="1" y="102"/>
                  </a:cubicBezTo>
                  <a:cubicBezTo>
                    <a:pt x="1" y="102"/>
                    <a:pt x="1" y="102"/>
                    <a:pt x="1" y="102"/>
                  </a:cubicBezTo>
                  <a:cubicBezTo>
                    <a:pt x="1" y="102"/>
                    <a:pt x="1" y="102"/>
                    <a:pt x="1" y="102"/>
                  </a:cubicBezTo>
                  <a:cubicBezTo>
                    <a:pt x="1" y="102"/>
                    <a:pt x="1" y="102"/>
                    <a:pt x="1" y="102"/>
                  </a:cubicBezTo>
                  <a:cubicBezTo>
                    <a:pt x="1" y="102"/>
                    <a:pt x="1" y="102"/>
                    <a:pt x="1" y="102"/>
                  </a:cubicBezTo>
                  <a:cubicBezTo>
                    <a:pt x="1" y="102"/>
                    <a:pt x="1" y="102"/>
                    <a:pt x="1" y="102"/>
                  </a:cubicBezTo>
                  <a:cubicBezTo>
                    <a:pt x="1" y="102"/>
                    <a:pt x="1" y="102"/>
                    <a:pt x="1" y="102"/>
                  </a:cubicBezTo>
                  <a:cubicBezTo>
                    <a:pt x="1" y="102"/>
                    <a:pt x="1" y="102"/>
                    <a:pt x="1" y="102"/>
                  </a:cubicBezTo>
                  <a:cubicBezTo>
                    <a:pt x="1" y="102"/>
                    <a:pt x="1" y="102"/>
                    <a:pt x="1" y="102"/>
                  </a:cubicBezTo>
                  <a:cubicBezTo>
                    <a:pt x="1" y="103"/>
                    <a:pt x="1" y="103"/>
                    <a:pt x="1" y="103"/>
                  </a:cubicBezTo>
                  <a:cubicBezTo>
                    <a:pt x="1" y="103"/>
                    <a:pt x="1" y="103"/>
                    <a:pt x="1" y="103"/>
                  </a:cubicBezTo>
                  <a:cubicBezTo>
                    <a:pt x="1" y="103"/>
                    <a:pt x="1" y="103"/>
                    <a:pt x="1" y="103"/>
                  </a:cubicBezTo>
                  <a:cubicBezTo>
                    <a:pt x="1" y="103"/>
                    <a:pt x="1" y="103"/>
                    <a:pt x="1" y="103"/>
                  </a:cubicBezTo>
                  <a:cubicBezTo>
                    <a:pt x="1" y="103"/>
                    <a:pt x="1" y="103"/>
                    <a:pt x="1"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4"/>
                    <a:pt x="2" y="104"/>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6"/>
                    <a:pt x="2" y="106"/>
                    <a:pt x="2" y="106"/>
                  </a:cubicBezTo>
                  <a:cubicBezTo>
                    <a:pt x="2" y="106"/>
                    <a:pt x="2" y="106"/>
                    <a:pt x="2" y="106"/>
                  </a:cubicBezTo>
                  <a:cubicBezTo>
                    <a:pt x="2" y="106"/>
                    <a:pt x="2" y="106"/>
                    <a:pt x="2" y="106"/>
                  </a:cubicBezTo>
                  <a:cubicBezTo>
                    <a:pt x="2" y="106"/>
                    <a:pt x="2" y="106"/>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7"/>
                    <a:pt x="2" y="107"/>
                    <a:pt x="2" y="107"/>
                  </a:cubicBezTo>
                  <a:cubicBezTo>
                    <a:pt x="2" y="107"/>
                    <a:pt x="2" y="107"/>
                    <a:pt x="2" y="107"/>
                  </a:cubicBezTo>
                  <a:cubicBezTo>
                    <a:pt x="3" y="107"/>
                    <a:pt x="3" y="107"/>
                    <a:pt x="3" y="107"/>
                  </a:cubicBezTo>
                  <a:cubicBezTo>
                    <a:pt x="3" y="107"/>
                    <a:pt x="3" y="107"/>
                    <a:pt x="3" y="107"/>
                  </a:cubicBezTo>
                  <a:cubicBezTo>
                    <a:pt x="3" y="107"/>
                    <a:pt x="3" y="107"/>
                    <a:pt x="3" y="107"/>
                  </a:cubicBezTo>
                  <a:cubicBezTo>
                    <a:pt x="3" y="107"/>
                    <a:pt x="3" y="107"/>
                    <a:pt x="3" y="107"/>
                  </a:cubicBezTo>
                  <a:cubicBezTo>
                    <a:pt x="3" y="107"/>
                    <a:pt x="3" y="107"/>
                    <a:pt x="3" y="107"/>
                  </a:cubicBezTo>
                  <a:cubicBezTo>
                    <a:pt x="3" y="107"/>
                    <a:pt x="3" y="107"/>
                    <a:pt x="3" y="107"/>
                  </a:cubicBezTo>
                  <a:cubicBezTo>
                    <a:pt x="3" y="107"/>
                    <a:pt x="3" y="107"/>
                    <a:pt x="3" y="107"/>
                  </a:cubicBezTo>
                  <a:cubicBezTo>
                    <a:pt x="3" y="107"/>
                    <a:pt x="3" y="107"/>
                    <a:pt x="3" y="107"/>
                  </a:cubicBezTo>
                  <a:cubicBezTo>
                    <a:pt x="3" y="107"/>
                    <a:pt x="3" y="107"/>
                    <a:pt x="3" y="107"/>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9"/>
                    <a:pt x="3" y="109"/>
                    <a:pt x="3" y="109"/>
                  </a:cubicBezTo>
                  <a:cubicBezTo>
                    <a:pt x="3" y="109"/>
                    <a:pt x="3" y="109"/>
                    <a:pt x="3" y="109"/>
                  </a:cubicBezTo>
                  <a:cubicBezTo>
                    <a:pt x="3" y="109"/>
                    <a:pt x="3" y="109"/>
                    <a:pt x="3" y="109"/>
                  </a:cubicBezTo>
                  <a:cubicBezTo>
                    <a:pt x="3" y="109"/>
                    <a:pt x="3" y="109"/>
                    <a:pt x="3" y="109"/>
                  </a:cubicBezTo>
                  <a:cubicBezTo>
                    <a:pt x="3" y="109"/>
                    <a:pt x="3" y="109"/>
                    <a:pt x="3" y="109"/>
                  </a:cubicBezTo>
                  <a:cubicBezTo>
                    <a:pt x="4" y="109"/>
                    <a:pt x="4" y="109"/>
                    <a:pt x="4" y="109"/>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4" y="111"/>
                    <a:pt x="4" y="111"/>
                    <a:pt x="4" y="111"/>
                  </a:cubicBezTo>
                  <a:cubicBezTo>
                    <a:pt x="4" y="111"/>
                    <a:pt x="4" y="111"/>
                    <a:pt x="4" y="111"/>
                  </a:cubicBezTo>
                  <a:cubicBezTo>
                    <a:pt x="4" y="111"/>
                    <a:pt x="4" y="111"/>
                    <a:pt x="4" y="111"/>
                  </a:cubicBezTo>
                  <a:cubicBezTo>
                    <a:pt x="4" y="111"/>
                    <a:pt x="4" y="111"/>
                    <a:pt x="4" y="111"/>
                  </a:cubicBezTo>
                  <a:cubicBezTo>
                    <a:pt x="4" y="111"/>
                    <a:pt x="4" y="111"/>
                    <a:pt x="4" y="111"/>
                  </a:cubicBezTo>
                  <a:cubicBezTo>
                    <a:pt x="4" y="111"/>
                    <a:pt x="4" y="111"/>
                    <a:pt x="4" y="111"/>
                  </a:cubicBezTo>
                  <a:cubicBezTo>
                    <a:pt x="5" y="112"/>
                    <a:pt x="5" y="112"/>
                    <a:pt x="5" y="112"/>
                  </a:cubicBezTo>
                  <a:cubicBezTo>
                    <a:pt x="5" y="112"/>
                    <a:pt x="5" y="112"/>
                    <a:pt x="5" y="112"/>
                  </a:cubicBezTo>
                  <a:cubicBezTo>
                    <a:pt x="5" y="112"/>
                    <a:pt x="5" y="112"/>
                    <a:pt x="5" y="112"/>
                  </a:cubicBezTo>
                  <a:cubicBezTo>
                    <a:pt x="5" y="112"/>
                    <a:pt x="5" y="112"/>
                    <a:pt x="5" y="112"/>
                  </a:cubicBezTo>
                  <a:cubicBezTo>
                    <a:pt x="5" y="112"/>
                    <a:pt x="5" y="112"/>
                    <a:pt x="5" y="112"/>
                  </a:cubicBezTo>
                  <a:cubicBezTo>
                    <a:pt x="5" y="112"/>
                    <a:pt x="5" y="112"/>
                    <a:pt x="5" y="112"/>
                  </a:cubicBezTo>
                  <a:cubicBezTo>
                    <a:pt x="5" y="113"/>
                    <a:pt x="5" y="113"/>
                    <a:pt x="5" y="113"/>
                  </a:cubicBezTo>
                  <a:cubicBezTo>
                    <a:pt x="5" y="113"/>
                    <a:pt x="5" y="113"/>
                    <a:pt x="5" y="113"/>
                  </a:cubicBezTo>
                  <a:cubicBezTo>
                    <a:pt x="5" y="113"/>
                    <a:pt x="5" y="113"/>
                    <a:pt x="5" y="113"/>
                  </a:cubicBezTo>
                  <a:cubicBezTo>
                    <a:pt x="5" y="113"/>
                    <a:pt x="5" y="113"/>
                    <a:pt x="5" y="113"/>
                  </a:cubicBezTo>
                  <a:cubicBezTo>
                    <a:pt x="6" y="113"/>
                    <a:pt x="6" y="113"/>
                    <a:pt x="6" y="113"/>
                  </a:cubicBezTo>
                  <a:cubicBezTo>
                    <a:pt x="6" y="113"/>
                    <a:pt x="6" y="113"/>
                    <a:pt x="6" y="113"/>
                  </a:cubicBezTo>
                  <a:cubicBezTo>
                    <a:pt x="6" y="113"/>
                    <a:pt x="6" y="113"/>
                    <a:pt x="6" y="113"/>
                  </a:cubicBezTo>
                  <a:cubicBezTo>
                    <a:pt x="6" y="114"/>
                    <a:pt x="6" y="114"/>
                    <a:pt x="6" y="114"/>
                  </a:cubicBezTo>
                  <a:cubicBezTo>
                    <a:pt x="6" y="114"/>
                    <a:pt x="6" y="114"/>
                    <a:pt x="6" y="114"/>
                  </a:cubicBezTo>
                  <a:cubicBezTo>
                    <a:pt x="6" y="114"/>
                    <a:pt x="6" y="114"/>
                    <a:pt x="6" y="114"/>
                  </a:cubicBezTo>
                  <a:cubicBezTo>
                    <a:pt x="6" y="114"/>
                    <a:pt x="6" y="114"/>
                    <a:pt x="6" y="114"/>
                  </a:cubicBezTo>
                  <a:cubicBezTo>
                    <a:pt x="6" y="114"/>
                    <a:pt x="6" y="114"/>
                    <a:pt x="6" y="114"/>
                  </a:cubicBezTo>
                  <a:cubicBezTo>
                    <a:pt x="6" y="114"/>
                    <a:pt x="6" y="114"/>
                    <a:pt x="6" y="114"/>
                  </a:cubicBezTo>
                  <a:cubicBezTo>
                    <a:pt x="6" y="114"/>
                    <a:pt x="6" y="114"/>
                    <a:pt x="6" y="114"/>
                  </a:cubicBezTo>
                  <a:cubicBezTo>
                    <a:pt x="6" y="114"/>
                    <a:pt x="6" y="114"/>
                    <a:pt x="6" y="114"/>
                  </a:cubicBezTo>
                  <a:cubicBezTo>
                    <a:pt x="6" y="114"/>
                    <a:pt x="6" y="114"/>
                    <a:pt x="6" y="114"/>
                  </a:cubicBezTo>
                  <a:cubicBezTo>
                    <a:pt x="6" y="114"/>
                    <a:pt x="6" y="114"/>
                    <a:pt x="6" y="114"/>
                  </a:cubicBezTo>
                  <a:cubicBezTo>
                    <a:pt x="6" y="114"/>
                    <a:pt x="6" y="114"/>
                    <a:pt x="6" y="114"/>
                  </a:cubicBezTo>
                  <a:cubicBezTo>
                    <a:pt x="6" y="114"/>
                    <a:pt x="6" y="114"/>
                    <a:pt x="6" y="114"/>
                  </a:cubicBezTo>
                  <a:cubicBezTo>
                    <a:pt x="6" y="114"/>
                    <a:pt x="6" y="114"/>
                    <a:pt x="6" y="114"/>
                  </a:cubicBezTo>
                  <a:cubicBezTo>
                    <a:pt x="6" y="114"/>
                    <a:pt x="6" y="114"/>
                    <a:pt x="6" y="114"/>
                  </a:cubicBezTo>
                  <a:cubicBezTo>
                    <a:pt x="6" y="115"/>
                    <a:pt x="6" y="115"/>
                    <a:pt x="6"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6"/>
                    <a:pt x="7" y="116"/>
                    <a:pt x="7" y="116"/>
                  </a:cubicBezTo>
                  <a:cubicBezTo>
                    <a:pt x="7" y="116"/>
                    <a:pt x="7" y="116"/>
                    <a:pt x="7" y="116"/>
                  </a:cubicBezTo>
                  <a:cubicBezTo>
                    <a:pt x="7" y="116"/>
                    <a:pt x="7" y="116"/>
                    <a:pt x="7" y="116"/>
                  </a:cubicBezTo>
                  <a:cubicBezTo>
                    <a:pt x="7" y="116"/>
                    <a:pt x="7" y="116"/>
                    <a:pt x="7" y="116"/>
                  </a:cubicBezTo>
                  <a:cubicBezTo>
                    <a:pt x="7" y="116"/>
                    <a:pt x="7" y="116"/>
                    <a:pt x="7" y="116"/>
                  </a:cubicBezTo>
                  <a:cubicBezTo>
                    <a:pt x="7" y="116"/>
                    <a:pt x="7" y="116"/>
                    <a:pt x="7" y="116"/>
                  </a:cubicBezTo>
                  <a:cubicBezTo>
                    <a:pt x="7" y="116"/>
                    <a:pt x="7" y="116"/>
                    <a:pt x="7" y="116"/>
                  </a:cubicBezTo>
                  <a:cubicBezTo>
                    <a:pt x="7" y="116"/>
                    <a:pt x="7" y="116"/>
                    <a:pt x="7" y="116"/>
                  </a:cubicBezTo>
                  <a:cubicBezTo>
                    <a:pt x="8" y="116"/>
                    <a:pt x="8" y="116"/>
                    <a:pt x="8" y="116"/>
                  </a:cubicBezTo>
                  <a:cubicBezTo>
                    <a:pt x="8" y="116"/>
                    <a:pt x="8" y="116"/>
                    <a:pt x="8" y="116"/>
                  </a:cubicBezTo>
                  <a:cubicBezTo>
                    <a:pt x="8" y="116"/>
                    <a:pt x="8" y="116"/>
                    <a:pt x="8" y="116"/>
                  </a:cubicBezTo>
                  <a:cubicBezTo>
                    <a:pt x="8" y="116"/>
                    <a:pt x="8" y="116"/>
                    <a:pt x="8" y="116"/>
                  </a:cubicBezTo>
                  <a:cubicBezTo>
                    <a:pt x="8" y="116"/>
                    <a:pt x="8" y="116"/>
                    <a:pt x="8" y="116"/>
                  </a:cubicBezTo>
                  <a:cubicBezTo>
                    <a:pt x="8" y="116"/>
                    <a:pt x="8" y="116"/>
                    <a:pt x="8" y="116"/>
                  </a:cubicBezTo>
                  <a:cubicBezTo>
                    <a:pt x="8" y="116"/>
                    <a:pt x="8" y="116"/>
                    <a:pt x="8" y="116"/>
                  </a:cubicBezTo>
                  <a:cubicBezTo>
                    <a:pt x="8" y="117"/>
                    <a:pt x="8" y="117"/>
                    <a:pt x="8" y="117"/>
                  </a:cubicBezTo>
                  <a:cubicBezTo>
                    <a:pt x="8" y="117"/>
                    <a:pt x="8" y="117"/>
                    <a:pt x="8" y="117"/>
                  </a:cubicBezTo>
                  <a:cubicBezTo>
                    <a:pt x="8" y="117"/>
                    <a:pt x="8" y="117"/>
                    <a:pt x="8" y="117"/>
                  </a:cubicBezTo>
                  <a:cubicBezTo>
                    <a:pt x="8" y="117"/>
                    <a:pt x="8" y="117"/>
                    <a:pt x="8" y="117"/>
                  </a:cubicBezTo>
                  <a:cubicBezTo>
                    <a:pt x="8" y="117"/>
                    <a:pt x="8" y="117"/>
                    <a:pt x="8" y="117"/>
                  </a:cubicBezTo>
                  <a:cubicBezTo>
                    <a:pt x="8" y="117"/>
                    <a:pt x="8" y="117"/>
                    <a:pt x="8" y="117"/>
                  </a:cubicBezTo>
                  <a:cubicBezTo>
                    <a:pt x="9" y="117"/>
                    <a:pt x="9" y="117"/>
                    <a:pt x="9" y="117"/>
                  </a:cubicBezTo>
                  <a:cubicBezTo>
                    <a:pt x="9" y="117"/>
                    <a:pt x="9" y="117"/>
                    <a:pt x="9" y="117"/>
                  </a:cubicBezTo>
                  <a:cubicBezTo>
                    <a:pt x="9" y="118"/>
                    <a:pt x="9" y="118"/>
                    <a:pt x="9" y="118"/>
                  </a:cubicBezTo>
                  <a:cubicBezTo>
                    <a:pt x="9" y="118"/>
                    <a:pt x="9" y="118"/>
                    <a:pt x="9" y="118"/>
                  </a:cubicBezTo>
                  <a:cubicBezTo>
                    <a:pt x="9" y="118"/>
                    <a:pt x="9" y="118"/>
                    <a:pt x="9" y="118"/>
                  </a:cubicBezTo>
                  <a:cubicBezTo>
                    <a:pt x="9" y="118"/>
                    <a:pt x="9" y="118"/>
                    <a:pt x="9" y="118"/>
                  </a:cubicBezTo>
                  <a:cubicBezTo>
                    <a:pt x="9" y="118"/>
                    <a:pt x="9" y="118"/>
                    <a:pt x="9" y="118"/>
                  </a:cubicBezTo>
                  <a:cubicBezTo>
                    <a:pt x="9" y="118"/>
                    <a:pt x="9" y="118"/>
                    <a:pt x="9" y="118"/>
                  </a:cubicBezTo>
                  <a:cubicBezTo>
                    <a:pt x="10" y="118"/>
                    <a:pt x="10" y="118"/>
                    <a:pt x="10" y="118"/>
                  </a:cubicBezTo>
                  <a:cubicBezTo>
                    <a:pt x="10" y="118"/>
                    <a:pt x="10" y="118"/>
                    <a:pt x="10" y="118"/>
                  </a:cubicBezTo>
                  <a:cubicBezTo>
                    <a:pt x="10" y="119"/>
                    <a:pt x="10" y="119"/>
                    <a:pt x="10" y="119"/>
                  </a:cubicBezTo>
                  <a:cubicBezTo>
                    <a:pt x="10" y="119"/>
                    <a:pt x="10" y="119"/>
                    <a:pt x="10" y="119"/>
                  </a:cubicBezTo>
                  <a:cubicBezTo>
                    <a:pt x="10" y="119"/>
                    <a:pt x="10" y="119"/>
                    <a:pt x="10" y="119"/>
                  </a:cubicBezTo>
                  <a:cubicBezTo>
                    <a:pt x="10" y="119"/>
                    <a:pt x="10" y="119"/>
                    <a:pt x="10" y="119"/>
                  </a:cubicBezTo>
                  <a:cubicBezTo>
                    <a:pt x="10" y="119"/>
                    <a:pt x="10" y="119"/>
                    <a:pt x="10" y="119"/>
                  </a:cubicBezTo>
                  <a:cubicBezTo>
                    <a:pt x="11" y="119"/>
                    <a:pt x="11" y="119"/>
                    <a:pt x="11" y="119"/>
                  </a:cubicBezTo>
                  <a:cubicBezTo>
                    <a:pt x="11" y="119"/>
                    <a:pt x="11" y="119"/>
                    <a:pt x="11" y="119"/>
                  </a:cubicBezTo>
                  <a:cubicBezTo>
                    <a:pt x="11" y="120"/>
                    <a:pt x="11" y="120"/>
                    <a:pt x="11" y="120"/>
                  </a:cubicBezTo>
                  <a:cubicBezTo>
                    <a:pt x="11" y="120"/>
                    <a:pt x="11" y="120"/>
                    <a:pt x="11" y="120"/>
                  </a:cubicBezTo>
                  <a:cubicBezTo>
                    <a:pt x="12" y="120"/>
                    <a:pt x="12" y="120"/>
                    <a:pt x="12" y="120"/>
                  </a:cubicBezTo>
                  <a:cubicBezTo>
                    <a:pt x="12" y="120"/>
                    <a:pt x="12" y="120"/>
                    <a:pt x="12" y="120"/>
                  </a:cubicBezTo>
                  <a:cubicBezTo>
                    <a:pt x="12" y="121"/>
                    <a:pt x="12" y="121"/>
                    <a:pt x="12" y="121"/>
                  </a:cubicBezTo>
                  <a:cubicBezTo>
                    <a:pt x="12" y="121"/>
                    <a:pt x="12" y="121"/>
                    <a:pt x="12" y="121"/>
                  </a:cubicBezTo>
                  <a:cubicBezTo>
                    <a:pt x="13" y="121"/>
                    <a:pt x="13" y="121"/>
                    <a:pt x="13" y="121"/>
                  </a:cubicBezTo>
                  <a:cubicBezTo>
                    <a:pt x="13" y="121"/>
                    <a:pt x="13" y="121"/>
                    <a:pt x="13" y="121"/>
                  </a:cubicBezTo>
                  <a:cubicBezTo>
                    <a:pt x="13" y="121"/>
                    <a:pt x="13" y="121"/>
                    <a:pt x="13" y="121"/>
                  </a:cubicBezTo>
                  <a:cubicBezTo>
                    <a:pt x="13" y="121"/>
                    <a:pt x="13" y="121"/>
                    <a:pt x="13" y="121"/>
                  </a:cubicBezTo>
                  <a:cubicBezTo>
                    <a:pt x="13" y="121"/>
                    <a:pt x="13" y="121"/>
                    <a:pt x="13" y="121"/>
                  </a:cubicBezTo>
                  <a:cubicBezTo>
                    <a:pt x="13" y="121"/>
                    <a:pt x="13" y="121"/>
                    <a:pt x="13" y="121"/>
                  </a:cubicBezTo>
                  <a:cubicBezTo>
                    <a:pt x="13" y="121"/>
                    <a:pt x="13" y="121"/>
                    <a:pt x="13" y="121"/>
                  </a:cubicBezTo>
                  <a:cubicBezTo>
                    <a:pt x="13" y="121"/>
                    <a:pt x="13" y="121"/>
                    <a:pt x="13" y="121"/>
                  </a:cubicBezTo>
                  <a:cubicBezTo>
                    <a:pt x="14" y="122"/>
                    <a:pt x="14" y="122"/>
                    <a:pt x="14" y="122"/>
                  </a:cubicBezTo>
                  <a:cubicBezTo>
                    <a:pt x="14" y="122"/>
                    <a:pt x="14" y="122"/>
                    <a:pt x="14" y="122"/>
                  </a:cubicBezTo>
                  <a:cubicBezTo>
                    <a:pt x="14" y="122"/>
                    <a:pt x="14" y="122"/>
                    <a:pt x="14" y="122"/>
                  </a:cubicBezTo>
                  <a:cubicBezTo>
                    <a:pt x="14" y="122"/>
                    <a:pt x="14" y="122"/>
                    <a:pt x="14" y="122"/>
                  </a:cubicBezTo>
                  <a:cubicBezTo>
                    <a:pt x="14" y="122"/>
                    <a:pt x="14" y="122"/>
                    <a:pt x="14" y="122"/>
                  </a:cubicBezTo>
                  <a:cubicBezTo>
                    <a:pt x="14" y="122"/>
                    <a:pt x="14" y="122"/>
                    <a:pt x="14" y="122"/>
                  </a:cubicBezTo>
                  <a:cubicBezTo>
                    <a:pt x="15" y="122"/>
                    <a:pt x="15" y="122"/>
                    <a:pt x="15" y="122"/>
                  </a:cubicBezTo>
                  <a:cubicBezTo>
                    <a:pt x="15" y="122"/>
                    <a:pt x="15" y="122"/>
                    <a:pt x="15" y="122"/>
                  </a:cubicBezTo>
                  <a:cubicBezTo>
                    <a:pt x="15" y="122"/>
                    <a:pt x="15" y="122"/>
                    <a:pt x="15" y="122"/>
                  </a:cubicBezTo>
                  <a:cubicBezTo>
                    <a:pt x="15" y="122"/>
                    <a:pt x="15" y="122"/>
                    <a:pt x="15" y="122"/>
                  </a:cubicBezTo>
                  <a:cubicBezTo>
                    <a:pt x="15" y="122"/>
                    <a:pt x="15" y="122"/>
                    <a:pt x="15" y="122"/>
                  </a:cubicBezTo>
                  <a:cubicBezTo>
                    <a:pt x="15" y="123"/>
                    <a:pt x="15" y="123"/>
                    <a:pt x="15" y="123"/>
                  </a:cubicBezTo>
                  <a:cubicBezTo>
                    <a:pt x="15" y="123"/>
                    <a:pt x="15" y="123"/>
                    <a:pt x="15" y="123"/>
                  </a:cubicBezTo>
                  <a:cubicBezTo>
                    <a:pt x="16" y="123"/>
                    <a:pt x="16" y="123"/>
                    <a:pt x="16" y="123"/>
                  </a:cubicBezTo>
                  <a:cubicBezTo>
                    <a:pt x="16" y="123"/>
                    <a:pt x="16" y="123"/>
                    <a:pt x="16" y="123"/>
                  </a:cubicBezTo>
                  <a:cubicBezTo>
                    <a:pt x="16" y="123"/>
                    <a:pt x="16" y="123"/>
                    <a:pt x="16" y="123"/>
                  </a:cubicBezTo>
                  <a:cubicBezTo>
                    <a:pt x="16" y="123"/>
                    <a:pt x="16" y="123"/>
                    <a:pt x="16" y="123"/>
                  </a:cubicBezTo>
                  <a:cubicBezTo>
                    <a:pt x="16" y="123"/>
                    <a:pt x="16" y="123"/>
                    <a:pt x="16" y="123"/>
                  </a:cubicBezTo>
                  <a:cubicBezTo>
                    <a:pt x="17" y="123"/>
                    <a:pt x="17" y="123"/>
                    <a:pt x="17" y="123"/>
                  </a:cubicBezTo>
                  <a:cubicBezTo>
                    <a:pt x="17" y="123"/>
                    <a:pt x="17" y="123"/>
                    <a:pt x="17" y="123"/>
                  </a:cubicBezTo>
                  <a:cubicBezTo>
                    <a:pt x="17" y="123"/>
                    <a:pt x="17" y="123"/>
                    <a:pt x="17" y="123"/>
                  </a:cubicBezTo>
                  <a:cubicBezTo>
                    <a:pt x="18" y="124"/>
                    <a:pt x="18" y="124"/>
                    <a:pt x="18" y="124"/>
                  </a:cubicBezTo>
                  <a:cubicBezTo>
                    <a:pt x="18" y="124"/>
                    <a:pt x="18" y="124"/>
                    <a:pt x="18" y="124"/>
                  </a:cubicBezTo>
                  <a:cubicBezTo>
                    <a:pt x="18" y="124"/>
                    <a:pt x="18" y="124"/>
                    <a:pt x="18" y="124"/>
                  </a:cubicBezTo>
                  <a:cubicBezTo>
                    <a:pt x="18" y="124"/>
                    <a:pt x="18" y="124"/>
                    <a:pt x="18" y="124"/>
                  </a:cubicBezTo>
                  <a:cubicBezTo>
                    <a:pt x="19" y="124"/>
                    <a:pt x="19" y="124"/>
                    <a:pt x="19" y="124"/>
                  </a:cubicBezTo>
                  <a:cubicBezTo>
                    <a:pt x="19" y="124"/>
                    <a:pt x="19" y="124"/>
                    <a:pt x="19" y="124"/>
                  </a:cubicBezTo>
                  <a:cubicBezTo>
                    <a:pt x="19" y="124"/>
                    <a:pt x="19" y="124"/>
                    <a:pt x="19" y="124"/>
                  </a:cubicBezTo>
                  <a:cubicBezTo>
                    <a:pt x="19" y="124"/>
                    <a:pt x="19" y="124"/>
                    <a:pt x="19" y="124"/>
                  </a:cubicBezTo>
                  <a:cubicBezTo>
                    <a:pt x="19" y="124"/>
                    <a:pt x="19" y="124"/>
                    <a:pt x="19" y="124"/>
                  </a:cubicBezTo>
                  <a:cubicBezTo>
                    <a:pt x="20" y="124"/>
                    <a:pt x="20" y="124"/>
                    <a:pt x="20" y="124"/>
                  </a:cubicBezTo>
                  <a:cubicBezTo>
                    <a:pt x="20" y="124"/>
                    <a:pt x="20" y="124"/>
                    <a:pt x="20" y="124"/>
                  </a:cubicBezTo>
                  <a:cubicBezTo>
                    <a:pt x="20" y="124"/>
                    <a:pt x="20" y="124"/>
                    <a:pt x="20" y="124"/>
                  </a:cubicBezTo>
                  <a:cubicBezTo>
                    <a:pt x="20" y="124"/>
                    <a:pt x="20" y="124"/>
                    <a:pt x="20" y="124"/>
                  </a:cubicBezTo>
                  <a:cubicBezTo>
                    <a:pt x="20" y="124"/>
                    <a:pt x="20" y="124"/>
                    <a:pt x="20" y="124"/>
                  </a:cubicBezTo>
                  <a:cubicBezTo>
                    <a:pt x="20" y="124"/>
                    <a:pt x="20" y="124"/>
                    <a:pt x="20" y="124"/>
                  </a:cubicBezTo>
                  <a:cubicBezTo>
                    <a:pt x="20" y="124"/>
                    <a:pt x="20" y="124"/>
                    <a:pt x="20" y="124"/>
                  </a:cubicBezTo>
                  <a:cubicBezTo>
                    <a:pt x="21" y="125"/>
                    <a:pt x="21" y="125"/>
                    <a:pt x="21" y="125"/>
                  </a:cubicBezTo>
                  <a:cubicBezTo>
                    <a:pt x="21" y="125"/>
                    <a:pt x="21" y="125"/>
                    <a:pt x="21" y="125"/>
                  </a:cubicBezTo>
                  <a:cubicBezTo>
                    <a:pt x="21" y="125"/>
                    <a:pt x="21" y="125"/>
                    <a:pt x="21" y="125"/>
                  </a:cubicBezTo>
                  <a:cubicBezTo>
                    <a:pt x="21" y="125"/>
                    <a:pt x="21" y="125"/>
                    <a:pt x="21" y="125"/>
                  </a:cubicBezTo>
                  <a:cubicBezTo>
                    <a:pt x="21" y="125"/>
                    <a:pt x="21" y="125"/>
                    <a:pt x="21" y="125"/>
                  </a:cubicBezTo>
                  <a:cubicBezTo>
                    <a:pt x="22" y="125"/>
                    <a:pt x="22" y="125"/>
                    <a:pt x="22" y="125"/>
                  </a:cubicBezTo>
                  <a:cubicBezTo>
                    <a:pt x="22" y="125"/>
                    <a:pt x="22" y="125"/>
                    <a:pt x="22" y="125"/>
                  </a:cubicBezTo>
                  <a:cubicBezTo>
                    <a:pt x="22" y="125"/>
                    <a:pt x="22" y="125"/>
                    <a:pt x="22" y="125"/>
                  </a:cubicBezTo>
                  <a:cubicBezTo>
                    <a:pt x="22" y="125"/>
                    <a:pt x="22" y="125"/>
                    <a:pt x="22" y="125"/>
                  </a:cubicBezTo>
                  <a:cubicBezTo>
                    <a:pt x="22" y="125"/>
                    <a:pt x="22" y="125"/>
                    <a:pt x="22" y="125"/>
                  </a:cubicBezTo>
                  <a:cubicBezTo>
                    <a:pt x="22" y="125"/>
                    <a:pt x="22" y="125"/>
                    <a:pt x="22" y="125"/>
                  </a:cubicBezTo>
                  <a:cubicBezTo>
                    <a:pt x="23" y="125"/>
                    <a:pt x="23" y="125"/>
                    <a:pt x="23" y="125"/>
                  </a:cubicBezTo>
                  <a:cubicBezTo>
                    <a:pt x="23" y="125"/>
                    <a:pt x="23" y="125"/>
                    <a:pt x="23" y="125"/>
                  </a:cubicBezTo>
                  <a:cubicBezTo>
                    <a:pt x="23" y="125"/>
                    <a:pt x="23" y="125"/>
                    <a:pt x="23" y="125"/>
                  </a:cubicBezTo>
                  <a:cubicBezTo>
                    <a:pt x="24" y="125"/>
                    <a:pt x="24" y="125"/>
                    <a:pt x="24" y="125"/>
                  </a:cubicBezTo>
                  <a:cubicBezTo>
                    <a:pt x="24" y="125"/>
                    <a:pt x="24" y="125"/>
                    <a:pt x="24" y="125"/>
                  </a:cubicBezTo>
                  <a:cubicBezTo>
                    <a:pt x="24" y="125"/>
                    <a:pt x="24" y="125"/>
                    <a:pt x="24" y="125"/>
                  </a:cubicBezTo>
                  <a:cubicBezTo>
                    <a:pt x="25" y="125"/>
                    <a:pt x="25" y="125"/>
                    <a:pt x="25" y="125"/>
                  </a:cubicBezTo>
                  <a:cubicBezTo>
                    <a:pt x="25" y="125"/>
                    <a:pt x="25" y="125"/>
                    <a:pt x="25" y="125"/>
                  </a:cubicBezTo>
                  <a:cubicBezTo>
                    <a:pt x="25" y="125"/>
                    <a:pt x="25" y="125"/>
                    <a:pt x="25" y="125"/>
                  </a:cubicBezTo>
                  <a:cubicBezTo>
                    <a:pt x="26" y="125"/>
                    <a:pt x="26" y="125"/>
                    <a:pt x="26" y="125"/>
                  </a:cubicBezTo>
                  <a:cubicBezTo>
                    <a:pt x="26" y="125"/>
                    <a:pt x="26" y="125"/>
                    <a:pt x="26" y="125"/>
                  </a:cubicBezTo>
                  <a:cubicBezTo>
                    <a:pt x="26" y="125"/>
                    <a:pt x="26" y="125"/>
                    <a:pt x="26" y="125"/>
                  </a:cubicBezTo>
                  <a:cubicBezTo>
                    <a:pt x="26" y="125"/>
                    <a:pt x="26" y="125"/>
                    <a:pt x="26" y="125"/>
                  </a:cubicBezTo>
                  <a:cubicBezTo>
                    <a:pt x="26" y="125"/>
                    <a:pt x="26" y="125"/>
                    <a:pt x="26" y="125"/>
                  </a:cubicBezTo>
                  <a:cubicBezTo>
                    <a:pt x="26" y="125"/>
                    <a:pt x="26" y="125"/>
                    <a:pt x="26" y="125"/>
                  </a:cubicBezTo>
                  <a:cubicBezTo>
                    <a:pt x="27" y="125"/>
                    <a:pt x="27" y="125"/>
                    <a:pt x="27" y="125"/>
                  </a:cubicBezTo>
                  <a:cubicBezTo>
                    <a:pt x="27" y="125"/>
                    <a:pt x="27" y="125"/>
                    <a:pt x="27" y="125"/>
                  </a:cubicBezTo>
                  <a:cubicBezTo>
                    <a:pt x="27" y="125"/>
                    <a:pt x="27" y="125"/>
                    <a:pt x="27" y="125"/>
                  </a:cubicBezTo>
                  <a:cubicBezTo>
                    <a:pt x="28" y="125"/>
                    <a:pt x="28" y="125"/>
                    <a:pt x="28" y="125"/>
                  </a:cubicBezTo>
                  <a:cubicBezTo>
                    <a:pt x="28" y="125"/>
                    <a:pt x="28" y="125"/>
                    <a:pt x="28" y="125"/>
                  </a:cubicBezTo>
                  <a:cubicBezTo>
                    <a:pt x="28" y="125"/>
                    <a:pt x="28" y="125"/>
                    <a:pt x="28" y="125"/>
                  </a:cubicBezTo>
                  <a:cubicBezTo>
                    <a:pt x="29" y="125"/>
                    <a:pt x="29" y="125"/>
                    <a:pt x="29" y="125"/>
                  </a:cubicBezTo>
                  <a:cubicBezTo>
                    <a:pt x="29" y="125"/>
                    <a:pt x="29" y="125"/>
                    <a:pt x="29" y="125"/>
                  </a:cubicBezTo>
                  <a:cubicBezTo>
                    <a:pt x="29" y="125"/>
                    <a:pt x="29" y="125"/>
                    <a:pt x="29" y="125"/>
                  </a:cubicBezTo>
                  <a:cubicBezTo>
                    <a:pt x="29" y="125"/>
                    <a:pt x="29" y="125"/>
                    <a:pt x="29" y="125"/>
                  </a:cubicBezTo>
                  <a:cubicBezTo>
                    <a:pt x="29" y="125"/>
                    <a:pt x="29" y="125"/>
                    <a:pt x="29" y="125"/>
                  </a:cubicBezTo>
                  <a:cubicBezTo>
                    <a:pt x="29" y="125"/>
                    <a:pt x="29" y="125"/>
                    <a:pt x="29" y="125"/>
                  </a:cubicBezTo>
                  <a:cubicBezTo>
                    <a:pt x="29" y="125"/>
                    <a:pt x="29" y="125"/>
                    <a:pt x="29" y="125"/>
                  </a:cubicBezTo>
                  <a:cubicBezTo>
                    <a:pt x="29" y="125"/>
                    <a:pt x="29" y="125"/>
                    <a:pt x="29" y="125"/>
                  </a:cubicBezTo>
                  <a:cubicBezTo>
                    <a:pt x="29" y="125"/>
                    <a:pt x="29" y="125"/>
                    <a:pt x="29" y="125"/>
                  </a:cubicBezTo>
                  <a:cubicBezTo>
                    <a:pt x="29" y="125"/>
                    <a:pt x="29" y="125"/>
                    <a:pt x="29" y="125"/>
                  </a:cubicBezTo>
                  <a:cubicBezTo>
                    <a:pt x="29" y="125"/>
                    <a:pt x="29" y="125"/>
                    <a:pt x="29" y="125"/>
                  </a:cubicBezTo>
                  <a:cubicBezTo>
                    <a:pt x="29" y="125"/>
                    <a:pt x="29" y="125"/>
                    <a:pt x="29" y="125"/>
                  </a:cubicBezTo>
                  <a:cubicBezTo>
                    <a:pt x="30" y="125"/>
                    <a:pt x="30" y="125"/>
                    <a:pt x="30" y="125"/>
                  </a:cubicBezTo>
                  <a:cubicBezTo>
                    <a:pt x="30" y="125"/>
                    <a:pt x="30" y="125"/>
                    <a:pt x="30" y="125"/>
                  </a:cubicBezTo>
                  <a:cubicBezTo>
                    <a:pt x="30" y="125"/>
                    <a:pt x="30" y="125"/>
                    <a:pt x="30" y="125"/>
                  </a:cubicBezTo>
                  <a:cubicBezTo>
                    <a:pt x="30" y="125"/>
                    <a:pt x="30" y="125"/>
                    <a:pt x="30" y="125"/>
                  </a:cubicBezTo>
                  <a:cubicBezTo>
                    <a:pt x="30" y="125"/>
                    <a:pt x="30" y="125"/>
                    <a:pt x="30" y="125"/>
                  </a:cubicBezTo>
                  <a:cubicBezTo>
                    <a:pt x="30" y="125"/>
                    <a:pt x="30" y="125"/>
                    <a:pt x="30" y="125"/>
                  </a:cubicBezTo>
                  <a:cubicBezTo>
                    <a:pt x="30" y="125"/>
                    <a:pt x="30" y="125"/>
                    <a:pt x="30" y="125"/>
                  </a:cubicBezTo>
                  <a:cubicBezTo>
                    <a:pt x="30" y="125"/>
                    <a:pt x="30" y="125"/>
                    <a:pt x="30" y="125"/>
                  </a:cubicBezTo>
                  <a:cubicBezTo>
                    <a:pt x="30" y="125"/>
                    <a:pt x="30" y="125"/>
                    <a:pt x="30" y="125"/>
                  </a:cubicBezTo>
                  <a:cubicBezTo>
                    <a:pt x="31" y="125"/>
                    <a:pt x="31" y="125"/>
                    <a:pt x="31" y="125"/>
                  </a:cubicBezTo>
                  <a:cubicBezTo>
                    <a:pt x="31" y="125"/>
                    <a:pt x="31" y="125"/>
                    <a:pt x="31" y="125"/>
                  </a:cubicBezTo>
                  <a:cubicBezTo>
                    <a:pt x="31" y="125"/>
                    <a:pt x="31" y="125"/>
                    <a:pt x="31" y="125"/>
                  </a:cubicBezTo>
                  <a:cubicBezTo>
                    <a:pt x="31" y="125"/>
                    <a:pt x="31" y="125"/>
                    <a:pt x="31" y="125"/>
                  </a:cubicBezTo>
                  <a:cubicBezTo>
                    <a:pt x="31" y="125"/>
                    <a:pt x="31" y="125"/>
                    <a:pt x="31" y="125"/>
                  </a:cubicBezTo>
                  <a:cubicBezTo>
                    <a:pt x="31" y="125"/>
                    <a:pt x="31" y="125"/>
                    <a:pt x="31" y="125"/>
                  </a:cubicBezTo>
                  <a:cubicBezTo>
                    <a:pt x="31" y="125"/>
                    <a:pt x="31" y="125"/>
                    <a:pt x="31" y="125"/>
                  </a:cubicBezTo>
                  <a:cubicBezTo>
                    <a:pt x="31" y="125"/>
                    <a:pt x="31" y="125"/>
                    <a:pt x="31" y="125"/>
                  </a:cubicBezTo>
                  <a:cubicBezTo>
                    <a:pt x="31" y="125"/>
                    <a:pt x="31" y="125"/>
                    <a:pt x="31" y="125"/>
                  </a:cubicBezTo>
                  <a:cubicBezTo>
                    <a:pt x="31" y="125"/>
                    <a:pt x="31" y="125"/>
                    <a:pt x="31" y="125"/>
                  </a:cubicBezTo>
                  <a:cubicBezTo>
                    <a:pt x="31" y="125"/>
                    <a:pt x="31" y="125"/>
                    <a:pt x="31" y="125"/>
                  </a:cubicBezTo>
                  <a:cubicBezTo>
                    <a:pt x="31" y="125"/>
                    <a:pt x="31" y="125"/>
                    <a:pt x="31" y="125"/>
                  </a:cubicBezTo>
                  <a:cubicBezTo>
                    <a:pt x="32" y="125"/>
                    <a:pt x="32" y="125"/>
                    <a:pt x="32" y="125"/>
                  </a:cubicBezTo>
                  <a:cubicBezTo>
                    <a:pt x="32" y="125"/>
                    <a:pt x="32" y="125"/>
                    <a:pt x="32" y="125"/>
                  </a:cubicBezTo>
                  <a:cubicBezTo>
                    <a:pt x="32" y="125"/>
                    <a:pt x="32" y="125"/>
                    <a:pt x="32" y="125"/>
                  </a:cubicBezTo>
                  <a:cubicBezTo>
                    <a:pt x="32" y="125"/>
                    <a:pt x="32" y="125"/>
                    <a:pt x="32" y="125"/>
                  </a:cubicBezTo>
                  <a:cubicBezTo>
                    <a:pt x="32" y="125"/>
                    <a:pt x="32" y="125"/>
                    <a:pt x="32" y="125"/>
                  </a:cubicBezTo>
                  <a:cubicBezTo>
                    <a:pt x="32" y="125"/>
                    <a:pt x="32" y="125"/>
                    <a:pt x="32" y="125"/>
                  </a:cubicBezTo>
                  <a:cubicBezTo>
                    <a:pt x="32" y="125"/>
                    <a:pt x="32" y="125"/>
                    <a:pt x="32" y="125"/>
                  </a:cubicBezTo>
                  <a:cubicBezTo>
                    <a:pt x="32" y="125"/>
                    <a:pt x="32" y="125"/>
                    <a:pt x="32" y="125"/>
                  </a:cubicBezTo>
                  <a:cubicBezTo>
                    <a:pt x="32" y="125"/>
                    <a:pt x="32" y="125"/>
                    <a:pt x="32" y="125"/>
                  </a:cubicBezTo>
                  <a:cubicBezTo>
                    <a:pt x="32" y="125"/>
                    <a:pt x="32" y="125"/>
                    <a:pt x="32" y="125"/>
                  </a:cubicBezTo>
                  <a:cubicBezTo>
                    <a:pt x="32" y="125"/>
                    <a:pt x="32" y="125"/>
                    <a:pt x="32" y="125"/>
                  </a:cubicBezTo>
                  <a:cubicBezTo>
                    <a:pt x="32" y="125"/>
                    <a:pt x="32" y="125"/>
                    <a:pt x="32" y="125"/>
                  </a:cubicBezTo>
                  <a:cubicBezTo>
                    <a:pt x="33" y="125"/>
                    <a:pt x="33" y="125"/>
                    <a:pt x="33" y="125"/>
                  </a:cubicBezTo>
                  <a:cubicBezTo>
                    <a:pt x="33" y="125"/>
                    <a:pt x="33" y="125"/>
                    <a:pt x="33" y="125"/>
                  </a:cubicBezTo>
                  <a:cubicBezTo>
                    <a:pt x="33" y="125"/>
                    <a:pt x="33" y="125"/>
                    <a:pt x="33" y="125"/>
                  </a:cubicBezTo>
                  <a:cubicBezTo>
                    <a:pt x="33" y="125"/>
                    <a:pt x="33" y="125"/>
                    <a:pt x="33" y="125"/>
                  </a:cubicBezTo>
                  <a:cubicBezTo>
                    <a:pt x="33" y="125"/>
                    <a:pt x="33" y="125"/>
                    <a:pt x="33" y="125"/>
                  </a:cubicBezTo>
                  <a:cubicBezTo>
                    <a:pt x="34" y="125"/>
                    <a:pt x="34" y="125"/>
                    <a:pt x="34" y="125"/>
                  </a:cubicBezTo>
                  <a:cubicBezTo>
                    <a:pt x="34" y="125"/>
                    <a:pt x="34" y="125"/>
                    <a:pt x="34" y="125"/>
                  </a:cubicBezTo>
                  <a:cubicBezTo>
                    <a:pt x="34" y="124"/>
                    <a:pt x="34" y="124"/>
                    <a:pt x="34" y="124"/>
                  </a:cubicBezTo>
                  <a:cubicBezTo>
                    <a:pt x="35" y="124"/>
                    <a:pt x="35" y="124"/>
                    <a:pt x="35" y="124"/>
                  </a:cubicBezTo>
                  <a:cubicBezTo>
                    <a:pt x="35" y="124"/>
                    <a:pt x="35" y="124"/>
                    <a:pt x="35" y="124"/>
                  </a:cubicBezTo>
                  <a:cubicBezTo>
                    <a:pt x="35" y="124"/>
                    <a:pt x="35" y="124"/>
                    <a:pt x="35" y="124"/>
                  </a:cubicBezTo>
                  <a:cubicBezTo>
                    <a:pt x="36" y="124"/>
                    <a:pt x="36" y="124"/>
                    <a:pt x="36" y="124"/>
                  </a:cubicBezTo>
                  <a:cubicBezTo>
                    <a:pt x="36" y="124"/>
                    <a:pt x="36" y="124"/>
                    <a:pt x="36" y="124"/>
                  </a:cubicBezTo>
                  <a:cubicBezTo>
                    <a:pt x="36" y="124"/>
                    <a:pt x="36" y="124"/>
                    <a:pt x="36" y="124"/>
                  </a:cubicBezTo>
                  <a:cubicBezTo>
                    <a:pt x="36" y="124"/>
                    <a:pt x="36" y="124"/>
                    <a:pt x="36" y="124"/>
                  </a:cubicBezTo>
                  <a:cubicBezTo>
                    <a:pt x="36" y="124"/>
                    <a:pt x="36" y="124"/>
                    <a:pt x="36" y="124"/>
                  </a:cubicBezTo>
                  <a:cubicBezTo>
                    <a:pt x="36" y="124"/>
                    <a:pt x="36" y="124"/>
                    <a:pt x="36" y="124"/>
                  </a:cubicBezTo>
                  <a:cubicBezTo>
                    <a:pt x="36" y="124"/>
                    <a:pt x="36" y="124"/>
                    <a:pt x="36" y="124"/>
                  </a:cubicBezTo>
                  <a:cubicBezTo>
                    <a:pt x="36" y="124"/>
                    <a:pt x="36" y="124"/>
                    <a:pt x="36" y="124"/>
                  </a:cubicBezTo>
                  <a:cubicBezTo>
                    <a:pt x="36" y="124"/>
                    <a:pt x="36" y="124"/>
                    <a:pt x="36" y="124"/>
                  </a:cubicBezTo>
                  <a:cubicBezTo>
                    <a:pt x="36" y="124"/>
                    <a:pt x="36" y="124"/>
                    <a:pt x="36" y="124"/>
                  </a:cubicBezTo>
                  <a:cubicBezTo>
                    <a:pt x="37" y="124"/>
                    <a:pt x="37" y="124"/>
                    <a:pt x="37" y="124"/>
                  </a:cubicBezTo>
                  <a:cubicBezTo>
                    <a:pt x="37" y="124"/>
                    <a:pt x="37" y="124"/>
                    <a:pt x="37" y="124"/>
                  </a:cubicBezTo>
                  <a:cubicBezTo>
                    <a:pt x="37" y="124"/>
                    <a:pt x="37" y="124"/>
                    <a:pt x="37" y="124"/>
                  </a:cubicBezTo>
                  <a:cubicBezTo>
                    <a:pt x="37" y="124"/>
                    <a:pt x="37" y="124"/>
                    <a:pt x="37" y="124"/>
                  </a:cubicBezTo>
                  <a:cubicBezTo>
                    <a:pt x="37" y="124"/>
                    <a:pt x="37" y="124"/>
                    <a:pt x="37" y="124"/>
                  </a:cubicBezTo>
                  <a:cubicBezTo>
                    <a:pt x="37" y="124"/>
                    <a:pt x="37" y="124"/>
                    <a:pt x="37" y="124"/>
                  </a:cubicBezTo>
                  <a:cubicBezTo>
                    <a:pt x="37" y="124"/>
                    <a:pt x="37" y="124"/>
                    <a:pt x="37" y="124"/>
                  </a:cubicBezTo>
                  <a:cubicBezTo>
                    <a:pt x="37" y="124"/>
                    <a:pt x="37" y="124"/>
                    <a:pt x="37" y="124"/>
                  </a:cubicBezTo>
                  <a:cubicBezTo>
                    <a:pt x="37" y="124"/>
                    <a:pt x="37" y="124"/>
                    <a:pt x="37" y="124"/>
                  </a:cubicBezTo>
                  <a:cubicBezTo>
                    <a:pt x="37" y="124"/>
                    <a:pt x="37" y="124"/>
                    <a:pt x="37" y="124"/>
                  </a:cubicBezTo>
                  <a:cubicBezTo>
                    <a:pt x="37" y="124"/>
                    <a:pt x="37" y="124"/>
                    <a:pt x="37" y="124"/>
                  </a:cubicBezTo>
                  <a:cubicBezTo>
                    <a:pt x="37" y="124"/>
                    <a:pt x="37" y="124"/>
                    <a:pt x="37" y="124"/>
                  </a:cubicBezTo>
                  <a:cubicBezTo>
                    <a:pt x="38" y="124"/>
                    <a:pt x="38" y="124"/>
                    <a:pt x="38" y="124"/>
                  </a:cubicBezTo>
                  <a:cubicBezTo>
                    <a:pt x="38" y="124"/>
                    <a:pt x="38" y="124"/>
                    <a:pt x="38" y="124"/>
                  </a:cubicBezTo>
                  <a:cubicBezTo>
                    <a:pt x="38" y="124"/>
                    <a:pt x="38" y="124"/>
                    <a:pt x="38" y="124"/>
                  </a:cubicBezTo>
                  <a:cubicBezTo>
                    <a:pt x="38" y="124"/>
                    <a:pt x="38" y="124"/>
                    <a:pt x="38" y="124"/>
                  </a:cubicBezTo>
                  <a:cubicBezTo>
                    <a:pt x="38" y="124"/>
                    <a:pt x="38" y="124"/>
                    <a:pt x="38" y="124"/>
                  </a:cubicBezTo>
                  <a:cubicBezTo>
                    <a:pt x="38" y="123"/>
                    <a:pt x="38" y="123"/>
                    <a:pt x="38" y="123"/>
                  </a:cubicBezTo>
                  <a:cubicBezTo>
                    <a:pt x="38" y="123"/>
                    <a:pt x="38" y="123"/>
                    <a:pt x="38" y="123"/>
                  </a:cubicBezTo>
                  <a:cubicBezTo>
                    <a:pt x="38" y="123"/>
                    <a:pt x="38" y="123"/>
                    <a:pt x="38" y="123"/>
                  </a:cubicBezTo>
                  <a:cubicBezTo>
                    <a:pt x="38" y="123"/>
                    <a:pt x="38" y="123"/>
                    <a:pt x="38" y="123"/>
                  </a:cubicBezTo>
                  <a:cubicBezTo>
                    <a:pt x="39" y="123"/>
                    <a:pt x="39" y="123"/>
                    <a:pt x="39" y="123"/>
                  </a:cubicBezTo>
                  <a:cubicBezTo>
                    <a:pt x="39" y="123"/>
                    <a:pt x="39" y="123"/>
                    <a:pt x="39" y="123"/>
                  </a:cubicBezTo>
                  <a:cubicBezTo>
                    <a:pt x="39" y="123"/>
                    <a:pt x="39" y="123"/>
                    <a:pt x="39" y="123"/>
                  </a:cubicBezTo>
                  <a:cubicBezTo>
                    <a:pt x="39" y="123"/>
                    <a:pt x="39" y="123"/>
                    <a:pt x="39" y="123"/>
                  </a:cubicBezTo>
                  <a:cubicBezTo>
                    <a:pt x="39" y="123"/>
                    <a:pt x="39" y="123"/>
                    <a:pt x="39" y="123"/>
                  </a:cubicBezTo>
                  <a:cubicBezTo>
                    <a:pt x="39" y="123"/>
                    <a:pt x="39" y="123"/>
                    <a:pt x="39" y="123"/>
                  </a:cubicBezTo>
                  <a:cubicBezTo>
                    <a:pt x="39" y="123"/>
                    <a:pt x="39" y="123"/>
                    <a:pt x="39" y="123"/>
                  </a:cubicBezTo>
                  <a:cubicBezTo>
                    <a:pt x="39" y="123"/>
                    <a:pt x="39" y="123"/>
                    <a:pt x="39" y="123"/>
                  </a:cubicBezTo>
                  <a:cubicBezTo>
                    <a:pt x="39" y="123"/>
                    <a:pt x="39" y="123"/>
                    <a:pt x="39" y="123"/>
                  </a:cubicBezTo>
                  <a:cubicBezTo>
                    <a:pt x="39" y="123"/>
                    <a:pt x="39" y="123"/>
                    <a:pt x="39" y="123"/>
                  </a:cubicBezTo>
                  <a:cubicBezTo>
                    <a:pt x="39" y="123"/>
                    <a:pt x="39" y="123"/>
                    <a:pt x="39" y="123"/>
                  </a:cubicBezTo>
                  <a:cubicBezTo>
                    <a:pt x="39" y="123"/>
                    <a:pt x="39" y="123"/>
                    <a:pt x="39" y="123"/>
                  </a:cubicBezTo>
                  <a:cubicBezTo>
                    <a:pt x="39" y="123"/>
                    <a:pt x="39" y="123"/>
                    <a:pt x="39" y="123"/>
                  </a:cubicBezTo>
                  <a:cubicBezTo>
                    <a:pt x="40" y="123"/>
                    <a:pt x="40" y="123"/>
                    <a:pt x="40" y="123"/>
                  </a:cubicBezTo>
                  <a:cubicBezTo>
                    <a:pt x="40" y="123"/>
                    <a:pt x="40" y="123"/>
                    <a:pt x="40" y="123"/>
                  </a:cubicBezTo>
                  <a:cubicBezTo>
                    <a:pt x="40" y="123"/>
                    <a:pt x="40" y="123"/>
                    <a:pt x="40" y="123"/>
                  </a:cubicBezTo>
                  <a:cubicBezTo>
                    <a:pt x="40" y="123"/>
                    <a:pt x="40" y="123"/>
                    <a:pt x="40" y="123"/>
                  </a:cubicBezTo>
                  <a:cubicBezTo>
                    <a:pt x="40" y="123"/>
                    <a:pt x="40" y="123"/>
                    <a:pt x="40" y="123"/>
                  </a:cubicBezTo>
                  <a:cubicBezTo>
                    <a:pt x="40" y="123"/>
                    <a:pt x="40" y="123"/>
                    <a:pt x="40" y="123"/>
                  </a:cubicBezTo>
                  <a:cubicBezTo>
                    <a:pt x="40" y="123"/>
                    <a:pt x="40" y="123"/>
                    <a:pt x="40" y="123"/>
                  </a:cubicBezTo>
                  <a:cubicBezTo>
                    <a:pt x="40" y="123"/>
                    <a:pt x="40" y="123"/>
                    <a:pt x="40" y="123"/>
                  </a:cubicBezTo>
                  <a:cubicBezTo>
                    <a:pt x="40" y="123"/>
                    <a:pt x="40" y="123"/>
                    <a:pt x="40" y="123"/>
                  </a:cubicBezTo>
                  <a:cubicBezTo>
                    <a:pt x="40" y="123"/>
                    <a:pt x="40" y="123"/>
                    <a:pt x="40" y="123"/>
                  </a:cubicBezTo>
                  <a:cubicBezTo>
                    <a:pt x="40" y="123"/>
                    <a:pt x="40" y="123"/>
                    <a:pt x="40" y="123"/>
                  </a:cubicBezTo>
                  <a:cubicBezTo>
                    <a:pt x="40" y="123"/>
                    <a:pt x="40" y="123"/>
                    <a:pt x="40" y="123"/>
                  </a:cubicBezTo>
                  <a:cubicBezTo>
                    <a:pt x="41" y="123"/>
                    <a:pt x="41" y="123"/>
                    <a:pt x="41" y="123"/>
                  </a:cubicBezTo>
                  <a:cubicBezTo>
                    <a:pt x="41" y="122"/>
                    <a:pt x="41" y="122"/>
                    <a:pt x="41" y="122"/>
                  </a:cubicBezTo>
                  <a:cubicBezTo>
                    <a:pt x="41" y="122"/>
                    <a:pt x="41" y="122"/>
                    <a:pt x="41" y="122"/>
                  </a:cubicBezTo>
                  <a:cubicBezTo>
                    <a:pt x="42" y="122"/>
                    <a:pt x="42" y="122"/>
                    <a:pt x="42" y="122"/>
                  </a:cubicBezTo>
                  <a:cubicBezTo>
                    <a:pt x="42" y="122"/>
                    <a:pt x="42" y="122"/>
                    <a:pt x="42" y="122"/>
                  </a:cubicBezTo>
                  <a:cubicBezTo>
                    <a:pt x="42" y="122"/>
                    <a:pt x="42" y="122"/>
                    <a:pt x="42" y="122"/>
                  </a:cubicBezTo>
                  <a:cubicBezTo>
                    <a:pt x="43" y="122"/>
                    <a:pt x="43" y="122"/>
                    <a:pt x="43" y="122"/>
                  </a:cubicBezTo>
                  <a:cubicBezTo>
                    <a:pt x="43" y="122"/>
                    <a:pt x="43" y="122"/>
                    <a:pt x="43" y="122"/>
                  </a:cubicBezTo>
                  <a:cubicBezTo>
                    <a:pt x="43" y="122"/>
                    <a:pt x="43" y="122"/>
                    <a:pt x="43" y="122"/>
                  </a:cubicBezTo>
                  <a:cubicBezTo>
                    <a:pt x="43" y="122"/>
                    <a:pt x="43" y="122"/>
                    <a:pt x="43" y="122"/>
                  </a:cubicBezTo>
                  <a:cubicBezTo>
                    <a:pt x="43" y="122"/>
                    <a:pt x="43" y="122"/>
                    <a:pt x="43" y="122"/>
                  </a:cubicBezTo>
                  <a:cubicBezTo>
                    <a:pt x="43" y="122"/>
                    <a:pt x="43" y="122"/>
                    <a:pt x="43" y="122"/>
                  </a:cubicBezTo>
                  <a:cubicBezTo>
                    <a:pt x="43" y="122"/>
                    <a:pt x="43" y="122"/>
                    <a:pt x="43" y="122"/>
                  </a:cubicBezTo>
                  <a:cubicBezTo>
                    <a:pt x="43" y="122"/>
                    <a:pt x="43" y="122"/>
                    <a:pt x="43" y="122"/>
                  </a:cubicBezTo>
                  <a:cubicBezTo>
                    <a:pt x="43" y="121"/>
                    <a:pt x="43" y="121"/>
                    <a:pt x="43" y="121"/>
                  </a:cubicBezTo>
                  <a:cubicBezTo>
                    <a:pt x="43" y="121"/>
                    <a:pt x="43" y="121"/>
                    <a:pt x="43" y="121"/>
                  </a:cubicBezTo>
                  <a:cubicBezTo>
                    <a:pt x="44" y="121"/>
                    <a:pt x="44" y="121"/>
                    <a:pt x="44" y="121"/>
                  </a:cubicBezTo>
                  <a:cubicBezTo>
                    <a:pt x="44" y="121"/>
                    <a:pt x="44" y="121"/>
                    <a:pt x="44" y="121"/>
                  </a:cubicBezTo>
                  <a:cubicBezTo>
                    <a:pt x="44" y="121"/>
                    <a:pt x="44" y="121"/>
                    <a:pt x="44" y="121"/>
                  </a:cubicBezTo>
                  <a:cubicBezTo>
                    <a:pt x="44" y="121"/>
                    <a:pt x="44" y="121"/>
                    <a:pt x="44" y="121"/>
                  </a:cubicBezTo>
                  <a:cubicBezTo>
                    <a:pt x="44" y="121"/>
                    <a:pt x="44" y="121"/>
                    <a:pt x="44" y="121"/>
                  </a:cubicBezTo>
                  <a:cubicBezTo>
                    <a:pt x="44" y="121"/>
                    <a:pt x="44" y="121"/>
                    <a:pt x="44" y="121"/>
                  </a:cubicBezTo>
                  <a:cubicBezTo>
                    <a:pt x="44" y="121"/>
                    <a:pt x="44" y="121"/>
                    <a:pt x="44" y="121"/>
                  </a:cubicBezTo>
                  <a:cubicBezTo>
                    <a:pt x="44" y="121"/>
                    <a:pt x="44" y="121"/>
                    <a:pt x="44" y="121"/>
                  </a:cubicBezTo>
                  <a:cubicBezTo>
                    <a:pt x="44" y="121"/>
                    <a:pt x="44" y="121"/>
                    <a:pt x="44" y="121"/>
                  </a:cubicBezTo>
                  <a:cubicBezTo>
                    <a:pt x="44" y="121"/>
                    <a:pt x="44" y="121"/>
                    <a:pt x="44" y="121"/>
                  </a:cubicBezTo>
                  <a:cubicBezTo>
                    <a:pt x="45" y="121"/>
                    <a:pt x="45" y="121"/>
                    <a:pt x="45" y="121"/>
                  </a:cubicBezTo>
                  <a:cubicBezTo>
                    <a:pt x="45" y="121"/>
                    <a:pt x="45" y="121"/>
                    <a:pt x="45" y="121"/>
                  </a:cubicBezTo>
                  <a:cubicBezTo>
                    <a:pt x="45" y="121"/>
                    <a:pt x="45" y="121"/>
                    <a:pt x="45" y="121"/>
                  </a:cubicBezTo>
                  <a:cubicBezTo>
                    <a:pt x="45" y="121"/>
                    <a:pt x="45" y="121"/>
                    <a:pt x="45" y="121"/>
                  </a:cubicBezTo>
                  <a:cubicBezTo>
                    <a:pt x="45" y="121"/>
                    <a:pt x="45" y="121"/>
                    <a:pt x="45" y="121"/>
                  </a:cubicBezTo>
                  <a:cubicBezTo>
                    <a:pt x="45" y="121"/>
                    <a:pt x="45" y="121"/>
                    <a:pt x="45" y="121"/>
                  </a:cubicBezTo>
                  <a:cubicBezTo>
                    <a:pt x="45" y="121"/>
                    <a:pt x="45" y="121"/>
                    <a:pt x="45" y="121"/>
                  </a:cubicBezTo>
                  <a:cubicBezTo>
                    <a:pt x="45" y="121"/>
                    <a:pt x="45" y="121"/>
                    <a:pt x="45" y="121"/>
                  </a:cubicBezTo>
                  <a:cubicBezTo>
                    <a:pt x="45" y="121"/>
                    <a:pt x="45" y="121"/>
                    <a:pt x="45" y="121"/>
                  </a:cubicBezTo>
                  <a:cubicBezTo>
                    <a:pt x="45" y="121"/>
                    <a:pt x="45" y="121"/>
                    <a:pt x="45" y="121"/>
                  </a:cubicBezTo>
                  <a:cubicBezTo>
                    <a:pt x="45" y="121"/>
                    <a:pt x="45" y="121"/>
                    <a:pt x="45" y="121"/>
                  </a:cubicBezTo>
                  <a:cubicBezTo>
                    <a:pt x="46" y="120"/>
                    <a:pt x="46" y="120"/>
                    <a:pt x="46" y="120"/>
                  </a:cubicBezTo>
                  <a:cubicBezTo>
                    <a:pt x="46" y="120"/>
                    <a:pt x="46" y="120"/>
                    <a:pt x="46" y="120"/>
                  </a:cubicBezTo>
                  <a:cubicBezTo>
                    <a:pt x="46" y="120"/>
                    <a:pt x="46" y="120"/>
                    <a:pt x="46" y="120"/>
                  </a:cubicBezTo>
                  <a:cubicBezTo>
                    <a:pt x="46" y="120"/>
                    <a:pt x="46" y="120"/>
                    <a:pt x="46" y="120"/>
                  </a:cubicBezTo>
                  <a:cubicBezTo>
                    <a:pt x="46" y="120"/>
                    <a:pt x="46" y="120"/>
                    <a:pt x="46" y="120"/>
                  </a:cubicBezTo>
                  <a:cubicBezTo>
                    <a:pt x="46" y="120"/>
                    <a:pt x="46" y="120"/>
                    <a:pt x="46" y="120"/>
                  </a:cubicBezTo>
                  <a:cubicBezTo>
                    <a:pt x="46" y="120"/>
                    <a:pt x="46" y="120"/>
                    <a:pt x="46" y="120"/>
                  </a:cubicBezTo>
                  <a:cubicBezTo>
                    <a:pt x="46" y="120"/>
                    <a:pt x="46" y="120"/>
                    <a:pt x="46" y="120"/>
                  </a:cubicBezTo>
                  <a:cubicBezTo>
                    <a:pt x="46" y="120"/>
                    <a:pt x="46" y="120"/>
                    <a:pt x="46" y="120"/>
                  </a:cubicBezTo>
                  <a:cubicBezTo>
                    <a:pt x="46" y="120"/>
                    <a:pt x="46" y="120"/>
                    <a:pt x="46" y="120"/>
                  </a:cubicBezTo>
                  <a:cubicBezTo>
                    <a:pt x="46" y="120"/>
                    <a:pt x="46" y="120"/>
                    <a:pt x="46" y="120"/>
                  </a:cubicBezTo>
                  <a:cubicBezTo>
                    <a:pt x="46" y="120"/>
                    <a:pt x="46" y="120"/>
                    <a:pt x="46" y="120"/>
                  </a:cubicBezTo>
                  <a:cubicBezTo>
                    <a:pt x="47" y="120"/>
                    <a:pt x="47" y="120"/>
                    <a:pt x="47" y="120"/>
                  </a:cubicBezTo>
                  <a:cubicBezTo>
                    <a:pt x="47" y="120"/>
                    <a:pt x="47" y="120"/>
                    <a:pt x="47" y="120"/>
                  </a:cubicBezTo>
                  <a:cubicBezTo>
                    <a:pt x="47" y="120"/>
                    <a:pt x="47" y="120"/>
                    <a:pt x="47" y="120"/>
                  </a:cubicBezTo>
                  <a:cubicBezTo>
                    <a:pt x="47" y="120"/>
                    <a:pt x="47" y="120"/>
                    <a:pt x="47" y="120"/>
                  </a:cubicBezTo>
                  <a:cubicBezTo>
                    <a:pt x="47" y="120"/>
                    <a:pt x="47" y="120"/>
                    <a:pt x="47" y="120"/>
                  </a:cubicBezTo>
                  <a:cubicBezTo>
                    <a:pt x="47" y="120"/>
                    <a:pt x="47" y="120"/>
                    <a:pt x="47" y="120"/>
                  </a:cubicBezTo>
                  <a:cubicBezTo>
                    <a:pt x="47" y="120"/>
                    <a:pt x="47" y="120"/>
                    <a:pt x="47" y="120"/>
                  </a:cubicBezTo>
                  <a:cubicBezTo>
                    <a:pt x="47" y="120"/>
                    <a:pt x="47" y="120"/>
                    <a:pt x="47" y="120"/>
                  </a:cubicBezTo>
                  <a:cubicBezTo>
                    <a:pt x="47" y="120"/>
                    <a:pt x="47" y="120"/>
                    <a:pt x="47" y="120"/>
                  </a:cubicBezTo>
                  <a:cubicBezTo>
                    <a:pt x="47" y="120"/>
                    <a:pt x="47" y="120"/>
                    <a:pt x="47" y="120"/>
                  </a:cubicBezTo>
                  <a:cubicBezTo>
                    <a:pt x="47" y="119"/>
                    <a:pt x="47" y="119"/>
                    <a:pt x="47" y="119"/>
                  </a:cubicBezTo>
                  <a:cubicBezTo>
                    <a:pt x="47" y="119"/>
                    <a:pt x="47" y="119"/>
                    <a:pt x="47" y="119"/>
                  </a:cubicBezTo>
                  <a:cubicBezTo>
                    <a:pt x="48" y="119"/>
                    <a:pt x="48" y="119"/>
                    <a:pt x="48" y="119"/>
                  </a:cubicBezTo>
                  <a:cubicBezTo>
                    <a:pt x="48" y="119"/>
                    <a:pt x="48" y="119"/>
                    <a:pt x="48" y="119"/>
                  </a:cubicBezTo>
                  <a:cubicBezTo>
                    <a:pt x="48" y="119"/>
                    <a:pt x="48" y="119"/>
                    <a:pt x="48" y="119"/>
                  </a:cubicBezTo>
                  <a:cubicBezTo>
                    <a:pt x="48" y="119"/>
                    <a:pt x="48" y="119"/>
                    <a:pt x="48" y="119"/>
                  </a:cubicBezTo>
                  <a:cubicBezTo>
                    <a:pt x="48" y="119"/>
                    <a:pt x="48" y="119"/>
                    <a:pt x="48" y="119"/>
                  </a:cubicBezTo>
                  <a:cubicBezTo>
                    <a:pt x="48" y="119"/>
                    <a:pt x="48" y="119"/>
                    <a:pt x="48" y="119"/>
                  </a:cubicBezTo>
                  <a:cubicBezTo>
                    <a:pt x="48" y="119"/>
                    <a:pt x="48" y="119"/>
                    <a:pt x="48" y="119"/>
                  </a:cubicBezTo>
                  <a:cubicBezTo>
                    <a:pt x="49" y="119"/>
                    <a:pt x="49" y="119"/>
                    <a:pt x="49" y="119"/>
                  </a:cubicBezTo>
                  <a:cubicBezTo>
                    <a:pt x="49" y="119"/>
                    <a:pt x="49" y="119"/>
                    <a:pt x="49" y="119"/>
                  </a:cubicBezTo>
                  <a:cubicBezTo>
                    <a:pt x="49" y="119"/>
                    <a:pt x="49" y="119"/>
                    <a:pt x="49" y="119"/>
                  </a:cubicBezTo>
                  <a:cubicBezTo>
                    <a:pt x="49" y="119"/>
                    <a:pt x="49" y="119"/>
                    <a:pt x="49" y="119"/>
                  </a:cubicBezTo>
                  <a:cubicBezTo>
                    <a:pt x="49" y="118"/>
                    <a:pt x="49" y="118"/>
                    <a:pt x="49" y="118"/>
                  </a:cubicBezTo>
                  <a:cubicBezTo>
                    <a:pt x="49" y="118"/>
                    <a:pt x="49" y="118"/>
                    <a:pt x="49" y="118"/>
                  </a:cubicBezTo>
                  <a:cubicBezTo>
                    <a:pt x="50" y="118"/>
                    <a:pt x="50" y="118"/>
                    <a:pt x="50" y="118"/>
                  </a:cubicBezTo>
                  <a:cubicBezTo>
                    <a:pt x="50" y="118"/>
                    <a:pt x="50" y="118"/>
                    <a:pt x="50" y="118"/>
                  </a:cubicBezTo>
                  <a:cubicBezTo>
                    <a:pt x="50" y="118"/>
                    <a:pt x="50" y="118"/>
                    <a:pt x="50" y="118"/>
                  </a:cubicBezTo>
                  <a:cubicBezTo>
                    <a:pt x="50" y="118"/>
                    <a:pt x="50" y="118"/>
                    <a:pt x="50" y="118"/>
                  </a:cubicBezTo>
                  <a:cubicBezTo>
                    <a:pt x="50" y="118"/>
                    <a:pt x="50" y="118"/>
                    <a:pt x="50" y="118"/>
                  </a:cubicBezTo>
                  <a:cubicBezTo>
                    <a:pt x="50" y="118"/>
                    <a:pt x="50" y="118"/>
                    <a:pt x="50" y="118"/>
                  </a:cubicBezTo>
                  <a:cubicBezTo>
                    <a:pt x="50" y="118"/>
                    <a:pt x="50" y="118"/>
                    <a:pt x="50" y="118"/>
                  </a:cubicBezTo>
                  <a:cubicBezTo>
                    <a:pt x="50" y="118"/>
                    <a:pt x="50" y="118"/>
                    <a:pt x="50" y="118"/>
                  </a:cubicBezTo>
                  <a:cubicBezTo>
                    <a:pt x="50" y="118"/>
                    <a:pt x="50" y="118"/>
                    <a:pt x="50" y="118"/>
                  </a:cubicBezTo>
                  <a:cubicBezTo>
                    <a:pt x="50" y="118"/>
                    <a:pt x="50" y="118"/>
                    <a:pt x="50" y="118"/>
                  </a:cubicBezTo>
                  <a:cubicBezTo>
                    <a:pt x="51" y="118"/>
                    <a:pt x="51" y="118"/>
                    <a:pt x="51" y="118"/>
                  </a:cubicBezTo>
                  <a:cubicBezTo>
                    <a:pt x="51" y="118"/>
                    <a:pt x="51" y="118"/>
                    <a:pt x="51" y="118"/>
                  </a:cubicBezTo>
                  <a:cubicBezTo>
                    <a:pt x="51" y="118"/>
                    <a:pt x="51" y="118"/>
                    <a:pt x="51" y="118"/>
                  </a:cubicBezTo>
                  <a:cubicBezTo>
                    <a:pt x="51" y="118"/>
                    <a:pt x="51" y="118"/>
                    <a:pt x="51" y="118"/>
                  </a:cubicBezTo>
                  <a:cubicBezTo>
                    <a:pt x="51" y="117"/>
                    <a:pt x="51" y="117"/>
                    <a:pt x="51" y="117"/>
                  </a:cubicBezTo>
                  <a:cubicBezTo>
                    <a:pt x="51" y="117"/>
                    <a:pt x="51" y="117"/>
                    <a:pt x="51" y="117"/>
                  </a:cubicBezTo>
                  <a:cubicBezTo>
                    <a:pt x="51" y="117"/>
                    <a:pt x="51" y="117"/>
                    <a:pt x="51" y="117"/>
                  </a:cubicBezTo>
                  <a:cubicBezTo>
                    <a:pt x="51" y="117"/>
                    <a:pt x="51" y="117"/>
                    <a:pt x="51" y="117"/>
                  </a:cubicBezTo>
                  <a:cubicBezTo>
                    <a:pt x="51" y="117"/>
                    <a:pt x="51" y="117"/>
                    <a:pt x="51" y="117"/>
                  </a:cubicBezTo>
                  <a:cubicBezTo>
                    <a:pt x="51" y="117"/>
                    <a:pt x="51" y="117"/>
                    <a:pt x="51" y="117"/>
                  </a:cubicBezTo>
                  <a:cubicBezTo>
                    <a:pt x="52" y="117"/>
                    <a:pt x="52" y="117"/>
                    <a:pt x="52" y="117"/>
                  </a:cubicBezTo>
                  <a:cubicBezTo>
                    <a:pt x="52" y="117"/>
                    <a:pt x="52" y="117"/>
                    <a:pt x="52" y="117"/>
                  </a:cubicBezTo>
                  <a:cubicBezTo>
                    <a:pt x="52" y="117"/>
                    <a:pt x="52" y="117"/>
                    <a:pt x="52" y="117"/>
                  </a:cubicBezTo>
                  <a:cubicBezTo>
                    <a:pt x="52" y="117"/>
                    <a:pt x="52" y="117"/>
                    <a:pt x="52" y="117"/>
                  </a:cubicBezTo>
                  <a:cubicBezTo>
                    <a:pt x="52" y="117"/>
                    <a:pt x="52" y="117"/>
                    <a:pt x="52" y="117"/>
                  </a:cubicBezTo>
                  <a:cubicBezTo>
                    <a:pt x="52" y="117"/>
                    <a:pt x="52" y="117"/>
                    <a:pt x="52" y="117"/>
                  </a:cubicBezTo>
                  <a:cubicBezTo>
                    <a:pt x="52" y="117"/>
                    <a:pt x="52" y="117"/>
                    <a:pt x="52" y="117"/>
                  </a:cubicBezTo>
                  <a:cubicBezTo>
                    <a:pt x="52" y="117"/>
                    <a:pt x="52" y="117"/>
                    <a:pt x="52" y="117"/>
                  </a:cubicBezTo>
                  <a:cubicBezTo>
                    <a:pt x="52" y="117"/>
                    <a:pt x="52" y="117"/>
                    <a:pt x="52" y="117"/>
                  </a:cubicBezTo>
                  <a:cubicBezTo>
                    <a:pt x="52" y="117"/>
                    <a:pt x="52" y="117"/>
                    <a:pt x="52" y="117"/>
                  </a:cubicBezTo>
                  <a:cubicBezTo>
                    <a:pt x="52" y="117"/>
                    <a:pt x="52" y="117"/>
                    <a:pt x="52" y="117"/>
                  </a:cubicBezTo>
                  <a:cubicBezTo>
                    <a:pt x="52" y="116"/>
                    <a:pt x="52" y="116"/>
                    <a:pt x="52" y="116"/>
                  </a:cubicBezTo>
                  <a:cubicBezTo>
                    <a:pt x="53" y="116"/>
                    <a:pt x="53" y="116"/>
                    <a:pt x="53" y="116"/>
                  </a:cubicBezTo>
                  <a:cubicBezTo>
                    <a:pt x="53" y="116"/>
                    <a:pt x="53" y="116"/>
                    <a:pt x="53" y="116"/>
                  </a:cubicBezTo>
                  <a:cubicBezTo>
                    <a:pt x="53" y="116"/>
                    <a:pt x="53" y="116"/>
                    <a:pt x="53" y="116"/>
                  </a:cubicBezTo>
                  <a:cubicBezTo>
                    <a:pt x="53" y="116"/>
                    <a:pt x="53" y="116"/>
                    <a:pt x="53" y="116"/>
                  </a:cubicBezTo>
                  <a:cubicBezTo>
                    <a:pt x="53" y="116"/>
                    <a:pt x="53" y="116"/>
                    <a:pt x="53" y="116"/>
                  </a:cubicBezTo>
                  <a:cubicBezTo>
                    <a:pt x="53" y="116"/>
                    <a:pt x="53" y="116"/>
                    <a:pt x="53" y="116"/>
                  </a:cubicBezTo>
                  <a:cubicBezTo>
                    <a:pt x="53" y="116"/>
                    <a:pt x="53" y="116"/>
                    <a:pt x="53" y="116"/>
                  </a:cubicBezTo>
                  <a:cubicBezTo>
                    <a:pt x="53" y="116"/>
                    <a:pt x="53" y="116"/>
                    <a:pt x="53" y="116"/>
                  </a:cubicBezTo>
                  <a:cubicBezTo>
                    <a:pt x="53" y="116"/>
                    <a:pt x="53" y="116"/>
                    <a:pt x="53" y="116"/>
                  </a:cubicBezTo>
                  <a:cubicBezTo>
                    <a:pt x="53" y="116"/>
                    <a:pt x="53" y="116"/>
                    <a:pt x="53" y="116"/>
                  </a:cubicBezTo>
                  <a:cubicBezTo>
                    <a:pt x="53" y="116"/>
                    <a:pt x="53" y="116"/>
                    <a:pt x="53" y="116"/>
                  </a:cubicBezTo>
                  <a:cubicBezTo>
                    <a:pt x="53" y="116"/>
                    <a:pt x="53" y="116"/>
                    <a:pt x="53" y="116"/>
                  </a:cubicBezTo>
                  <a:cubicBezTo>
                    <a:pt x="53" y="116"/>
                    <a:pt x="53" y="116"/>
                    <a:pt x="53" y="116"/>
                  </a:cubicBezTo>
                  <a:cubicBezTo>
                    <a:pt x="54" y="116"/>
                    <a:pt x="54" y="116"/>
                    <a:pt x="54" y="116"/>
                  </a:cubicBezTo>
                  <a:cubicBezTo>
                    <a:pt x="54" y="116"/>
                    <a:pt x="54" y="116"/>
                    <a:pt x="54" y="116"/>
                  </a:cubicBezTo>
                  <a:cubicBezTo>
                    <a:pt x="54" y="116"/>
                    <a:pt x="54" y="116"/>
                    <a:pt x="54" y="116"/>
                  </a:cubicBezTo>
                  <a:cubicBezTo>
                    <a:pt x="54" y="116"/>
                    <a:pt x="54" y="116"/>
                    <a:pt x="54" y="116"/>
                  </a:cubicBezTo>
                  <a:cubicBezTo>
                    <a:pt x="54" y="115"/>
                    <a:pt x="54" y="115"/>
                    <a:pt x="54" y="115"/>
                  </a:cubicBezTo>
                  <a:cubicBezTo>
                    <a:pt x="54" y="115"/>
                    <a:pt x="54" y="115"/>
                    <a:pt x="54" y="115"/>
                  </a:cubicBezTo>
                  <a:cubicBezTo>
                    <a:pt x="54" y="115"/>
                    <a:pt x="54" y="115"/>
                    <a:pt x="54" y="115"/>
                  </a:cubicBezTo>
                  <a:cubicBezTo>
                    <a:pt x="54" y="115"/>
                    <a:pt x="54" y="115"/>
                    <a:pt x="54" y="115"/>
                  </a:cubicBezTo>
                  <a:cubicBezTo>
                    <a:pt x="54" y="115"/>
                    <a:pt x="54" y="115"/>
                    <a:pt x="54" y="115"/>
                  </a:cubicBezTo>
                  <a:cubicBezTo>
                    <a:pt x="54" y="115"/>
                    <a:pt x="54" y="115"/>
                    <a:pt x="54" y="115"/>
                  </a:cubicBezTo>
                  <a:cubicBezTo>
                    <a:pt x="54" y="115"/>
                    <a:pt x="54" y="115"/>
                    <a:pt x="54" y="115"/>
                  </a:cubicBezTo>
                  <a:cubicBezTo>
                    <a:pt x="54" y="115"/>
                    <a:pt x="54" y="115"/>
                    <a:pt x="54" y="115"/>
                  </a:cubicBezTo>
                  <a:cubicBezTo>
                    <a:pt x="54" y="115"/>
                    <a:pt x="54" y="115"/>
                    <a:pt x="54" y="115"/>
                  </a:cubicBezTo>
                  <a:cubicBezTo>
                    <a:pt x="54" y="115"/>
                    <a:pt x="54" y="115"/>
                    <a:pt x="54" y="115"/>
                  </a:cubicBezTo>
                  <a:cubicBezTo>
                    <a:pt x="55" y="115"/>
                    <a:pt x="55" y="115"/>
                    <a:pt x="55" y="115"/>
                  </a:cubicBezTo>
                  <a:cubicBezTo>
                    <a:pt x="55" y="115"/>
                    <a:pt x="55" y="115"/>
                    <a:pt x="55" y="115"/>
                  </a:cubicBezTo>
                  <a:cubicBezTo>
                    <a:pt x="55" y="115"/>
                    <a:pt x="55" y="115"/>
                    <a:pt x="55" y="115"/>
                  </a:cubicBezTo>
                  <a:cubicBezTo>
                    <a:pt x="55" y="115"/>
                    <a:pt x="55" y="115"/>
                    <a:pt x="55" y="115"/>
                  </a:cubicBezTo>
                  <a:cubicBezTo>
                    <a:pt x="55" y="115"/>
                    <a:pt x="55" y="115"/>
                    <a:pt x="55" y="115"/>
                  </a:cubicBezTo>
                  <a:cubicBezTo>
                    <a:pt x="55" y="115"/>
                    <a:pt x="55" y="115"/>
                    <a:pt x="55" y="115"/>
                  </a:cubicBezTo>
                  <a:cubicBezTo>
                    <a:pt x="55" y="114"/>
                    <a:pt x="55" y="114"/>
                    <a:pt x="55" y="114"/>
                  </a:cubicBezTo>
                  <a:cubicBezTo>
                    <a:pt x="55" y="114"/>
                    <a:pt x="55" y="114"/>
                    <a:pt x="55" y="114"/>
                  </a:cubicBezTo>
                  <a:cubicBezTo>
                    <a:pt x="55" y="114"/>
                    <a:pt x="55" y="114"/>
                    <a:pt x="55" y="114"/>
                  </a:cubicBezTo>
                  <a:cubicBezTo>
                    <a:pt x="55" y="114"/>
                    <a:pt x="55" y="114"/>
                    <a:pt x="55" y="114"/>
                  </a:cubicBezTo>
                  <a:cubicBezTo>
                    <a:pt x="55" y="114"/>
                    <a:pt x="55" y="114"/>
                    <a:pt x="55" y="114"/>
                  </a:cubicBezTo>
                  <a:cubicBezTo>
                    <a:pt x="55" y="114"/>
                    <a:pt x="55" y="114"/>
                    <a:pt x="55" y="114"/>
                  </a:cubicBezTo>
                  <a:cubicBezTo>
                    <a:pt x="55" y="114"/>
                    <a:pt x="55" y="114"/>
                    <a:pt x="55" y="114"/>
                  </a:cubicBezTo>
                  <a:cubicBezTo>
                    <a:pt x="55" y="114"/>
                    <a:pt x="55" y="114"/>
                    <a:pt x="55" y="114"/>
                  </a:cubicBezTo>
                  <a:cubicBezTo>
                    <a:pt x="56" y="114"/>
                    <a:pt x="56" y="114"/>
                    <a:pt x="56" y="114"/>
                  </a:cubicBezTo>
                  <a:cubicBezTo>
                    <a:pt x="56" y="114"/>
                    <a:pt x="56" y="114"/>
                    <a:pt x="56" y="114"/>
                  </a:cubicBezTo>
                  <a:cubicBezTo>
                    <a:pt x="56" y="114"/>
                    <a:pt x="56" y="114"/>
                    <a:pt x="56" y="114"/>
                  </a:cubicBezTo>
                  <a:cubicBezTo>
                    <a:pt x="56" y="114"/>
                    <a:pt x="56" y="114"/>
                    <a:pt x="56" y="114"/>
                  </a:cubicBezTo>
                  <a:cubicBezTo>
                    <a:pt x="56" y="114"/>
                    <a:pt x="56" y="114"/>
                    <a:pt x="56" y="114"/>
                  </a:cubicBezTo>
                  <a:cubicBezTo>
                    <a:pt x="56" y="114"/>
                    <a:pt x="56" y="114"/>
                    <a:pt x="56" y="114"/>
                  </a:cubicBezTo>
                  <a:cubicBezTo>
                    <a:pt x="56" y="114"/>
                    <a:pt x="56" y="114"/>
                    <a:pt x="56" y="114"/>
                  </a:cubicBezTo>
                  <a:cubicBezTo>
                    <a:pt x="56" y="114"/>
                    <a:pt x="56" y="114"/>
                    <a:pt x="56" y="114"/>
                  </a:cubicBezTo>
                  <a:cubicBezTo>
                    <a:pt x="57" y="114"/>
                    <a:pt x="57" y="114"/>
                    <a:pt x="57" y="114"/>
                  </a:cubicBezTo>
                  <a:cubicBezTo>
                    <a:pt x="57" y="114"/>
                    <a:pt x="57" y="114"/>
                    <a:pt x="57" y="114"/>
                  </a:cubicBezTo>
                  <a:cubicBezTo>
                    <a:pt x="57" y="113"/>
                    <a:pt x="57" y="113"/>
                    <a:pt x="57" y="113"/>
                  </a:cubicBezTo>
                  <a:cubicBezTo>
                    <a:pt x="57" y="113"/>
                    <a:pt x="57" y="113"/>
                    <a:pt x="57" y="113"/>
                  </a:cubicBezTo>
                  <a:cubicBezTo>
                    <a:pt x="57" y="113"/>
                    <a:pt x="57" y="113"/>
                    <a:pt x="57" y="113"/>
                  </a:cubicBezTo>
                  <a:cubicBezTo>
                    <a:pt x="57" y="113"/>
                    <a:pt x="57" y="113"/>
                    <a:pt x="57" y="113"/>
                  </a:cubicBezTo>
                  <a:cubicBezTo>
                    <a:pt x="57" y="113"/>
                    <a:pt x="57" y="113"/>
                    <a:pt x="57" y="113"/>
                  </a:cubicBezTo>
                  <a:cubicBezTo>
                    <a:pt x="57" y="113"/>
                    <a:pt x="57" y="113"/>
                    <a:pt x="57" y="113"/>
                  </a:cubicBezTo>
                  <a:cubicBezTo>
                    <a:pt x="57" y="113"/>
                    <a:pt x="57" y="113"/>
                    <a:pt x="57" y="113"/>
                  </a:cubicBezTo>
                  <a:cubicBezTo>
                    <a:pt x="57" y="113"/>
                    <a:pt x="57" y="113"/>
                    <a:pt x="57" y="113"/>
                  </a:cubicBezTo>
                  <a:cubicBezTo>
                    <a:pt x="57" y="113"/>
                    <a:pt x="57" y="113"/>
                    <a:pt x="57" y="113"/>
                  </a:cubicBezTo>
                  <a:cubicBezTo>
                    <a:pt x="57" y="113"/>
                    <a:pt x="57" y="113"/>
                    <a:pt x="57" y="113"/>
                  </a:cubicBezTo>
                  <a:cubicBezTo>
                    <a:pt x="58" y="113"/>
                    <a:pt x="58" y="113"/>
                    <a:pt x="58" y="113"/>
                  </a:cubicBezTo>
                  <a:cubicBezTo>
                    <a:pt x="58" y="113"/>
                    <a:pt x="58" y="113"/>
                    <a:pt x="58" y="113"/>
                  </a:cubicBezTo>
                  <a:cubicBezTo>
                    <a:pt x="58" y="113"/>
                    <a:pt x="58" y="113"/>
                    <a:pt x="58" y="113"/>
                  </a:cubicBezTo>
                  <a:cubicBezTo>
                    <a:pt x="58" y="113"/>
                    <a:pt x="58" y="113"/>
                    <a:pt x="58" y="113"/>
                  </a:cubicBezTo>
                  <a:cubicBezTo>
                    <a:pt x="58" y="113"/>
                    <a:pt x="58" y="113"/>
                    <a:pt x="58" y="113"/>
                  </a:cubicBezTo>
                  <a:cubicBezTo>
                    <a:pt x="58" y="113"/>
                    <a:pt x="58" y="113"/>
                    <a:pt x="58" y="113"/>
                  </a:cubicBezTo>
                  <a:cubicBezTo>
                    <a:pt x="58" y="113"/>
                    <a:pt x="58" y="113"/>
                    <a:pt x="58" y="113"/>
                  </a:cubicBezTo>
                  <a:cubicBezTo>
                    <a:pt x="58" y="112"/>
                    <a:pt x="58" y="112"/>
                    <a:pt x="58" y="112"/>
                  </a:cubicBezTo>
                  <a:cubicBezTo>
                    <a:pt x="58" y="112"/>
                    <a:pt x="58" y="112"/>
                    <a:pt x="58" y="112"/>
                  </a:cubicBezTo>
                  <a:cubicBezTo>
                    <a:pt x="58" y="112"/>
                    <a:pt x="58" y="112"/>
                    <a:pt x="58" y="112"/>
                  </a:cubicBezTo>
                  <a:cubicBezTo>
                    <a:pt x="58" y="112"/>
                    <a:pt x="58" y="112"/>
                    <a:pt x="58" y="112"/>
                  </a:cubicBezTo>
                  <a:cubicBezTo>
                    <a:pt x="59" y="112"/>
                    <a:pt x="59" y="112"/>
                    <a:pt x="59" y="112"/>
                  </a:cubicBezTo>
                  <a:cubicBezTo>
                    <a:pt x="59" y="112"/>
                    <a:pt x="59" y="112"/>
                    <a:pt x="59" y="112"/>
                  </a:cubicBezTo>
                  <a:cubicBezTo>
                    <a:pt x="59" y="112"/>
                    <a:pt x="59" y="112"/>
                    <a:pt x="59" y="112"/>
                  </a:cubicBezTo>
                  <a:cubicBezTo>
                    <a:pt x="59" y="112"/>
                    <a:pt x="59" y="112"/>
                    <a:pt x="59" y="112"/>
                  </a:cubicBezTo>
                  <a:cubicBezTo>
                    <a:pt x="59" y="112"/>
                    <a:pt x="59" y="112"/>
                    <a:pt x="59" y="112"/>
                  </a:cubicBezTo>
                  <a:cubicBezTo>
                    <a:pt x="59" y="111"/>
                    <a:pt x="59" y="111"/>
                    <a:pt x="59" y="111"/>
                  </a:cubicBezTo>
                  <a:cubicBezTo>
                    <a:pt x="59" y="111"/>
                    <a:pt x="59" y="111"/>
                    <a:pt x="59" y="111"/>
                  </a:cubicBezTo>
                  <a:cubicBezTo>
                    <a:pt x="60" y="111"/>
                    <a:pt x="60" y="111"/>
                    <a:pt x="60" y="111"/>
                  </a:cubicBezTo>
                  <a:cubicBezTo>
                    <a:pt x="60" y="111"/>
                    <a:pt x="60" y="111"/>
                    <a:pt x="60" y="111"/>
                  </a:cubicBezTo>
                  <a:cubicBezTo>
                    <a:pt x="60" y="111"/>
                    <a:pt x="60" y="111"/>
                    <a:pt x="60" y="111"/>
                  </a:cubicBezTo>
                  <a:cubicBezTo>
                    <a:pt x="60" y="111"/>
                    <a:pt x="60" y="111"/>
                    <a:pt x="60" y="111"/>
                  </a:cubicBezTo>
                  <a:cubicBezTo>
                    <a:pt x="60" y="111"/>
                    <a:pt x="60" y="111"/>
                    <a:pt x="60" y="111"/>
                  </a:cubicBezTo>
                  <a:cubicBezTo>
                    <a:pt x="60" y="111"/>
                    <a:pt x="60" y="111"/>
                    <a:pt x="60" y="111"/>
                  </a:cubicBezTo>
                  <a:cubicBezTo>
                    <a:pt x="60" y="110"/>
                    <a:pt x="60" y="110"/>
                    <a:pt x="60" y="110"/>
                  </a:cubicBezTo>
                  <a:cubicBezTo>
                    <a:pt x="61" y="110"/>
                    <a:pt x="61" y="110"/>
                    <a:pt x="61" y="110"/>
                  </a:cubicBezTo>
                  <a:cubicBezTo>
                    <a:pt x="61" y="110"/>
                    <a:pt x="61" y="110"/>
                    <a:pt x="61" y="110"/>
                  </a:cubicBezTo>
                  <a:cubicBezTo>
                    <a:pt x="61" y="110"/>
                    <a:pt x="61" y="110"/>
                    <a:pt x="61" y="110"/>
                  </a:cubicBezTo>
                  <a:cubicBezTo>
                    <a:pt x="61" y="110"/>
                    <a:pt x="61" y="110"/>
                    <a:pt x="61" y="110"/>
                  </a:cubicBezTo>
                  <a:cubicBezTo>
                    <a:pt x="61" y="110"/>
                    <a:pt x="61" y="110"/>
                    <a:pt x="61" y="110"/>
                  </a:cubicBezTo>
                  <a:cubicBezTo>
                    <a:pt x="61" y="110"/>
                    <a:pt x="61" y="110"/>
                    <a:pt x="61" y="110"/>
                  </a:cubicBezTo>
                  <a:cubicBezTo>
                    <a:pt x="61" y="110"/>
                    <a:pt x="61" y="110"/>
                    <a:pt x="61" y="110"/>
                  </a:cubicBezTo>
                  <a:cubicBezTo>
                    <a:pt x="62" y="109"/>
                    <a:pt x="62" y="109"/>
                    <a:pt x="62" y="109"/>
                  </a:cubicBezTo>
                  <a:cubicBezTo>
                    <a:pt x="63" y="108"/>
                    <a:pt x="63" y="108"/>
                    <a:pt x="63" y="108"/>
                  </a:cubicBezTo>
                  <a:cubicBezTo>
                    <a:pt x="64" y="107"/>
                    <a:pt x="64" y="107"/>
                    <a:pt x="64" y="107"/>
                  </a:cubicBezTo>
                  <a:cubicBezTo>
                    <a:pt x="65" y="106"/>
                    <a:pt x="65" y="106"/>
                    <a:pt x="65" y="106"/>
                  </a:cubicBezTo>
                  <a:cubicBezTo>
                    <a:pt x="66" y="105"/>
                    <a:pt x="66" y="105"/>
                    <a:pt x="66" y="105"/>
                  </a:cubicBezTo>
                  <a:cubicBezTo>
                    <a:pt x="67" y="105"/>
                    <a:pt x="67" y="105"/>
                    <a:pt x="67" y="105"/>
                  </a:cubicBezTo>
                  <a:cubicBezTo>
                    <a:pt x="68" y="104"/>
                    <a:pt x="68" y="104"/>
                    <a:pt x="68" y="104"/>
                  </a:cubicBezTo>
                  <a:cubicBezTo>
                    <a:pt x="68" y="103"/>
                    <a:pt x="68" y="103"/>
                    <a:pt x="68" y="103"/>
                  </a:cubicBezTo>
                  <a:cubicBezTo>
                    <a:pt x="69" y="103"/>
                    <a:pt x="69" y="103"/>
                    <a:pt x="69" y="103"/>
                  </a:cubicBezTo>
                  <a:cubicBezTo>
                    <a:pt x="69" y="102"/>
                    <a:pt x="69" y="102"/>
                    <a:pt x="69" y="102"/>
                  </a:cubicBezTo>
                  <a:cubicBezTo>
                    <a:pt x="69" y="102"/>
                    <a:pt x="69" y="102"/>
                    <a:pt x="69" y="102"/>
                  </a:cubicBezTo>
                  <a:cubicBezTo>
                    <a:pt x="70" y="102"/>
                    <a:pt x="70" y="102"/>
                    <a:pt x="70" y="102"/>
                  </a:cubicBezTo>
                  <a:cubicBezTo>
                    <a:pt x="70" y="101"/>
                    <a:pt x="70" y="101"/>
                    <a:pt x="70" y="101"/>
                  </a:cubicBezTo>
                  <a:cubicBezTo>
                    <a:pt x="70" y="101"/>
                    <a:pt x="70" y="101"/>
                    <a:pt x="70" y="101"/>
                  </a:cubicBezTo>
                  <a:cubicBezTo>
                    <a:pt x="70" y="101"/>
                    <a:pt x="70" y="101"/>
                    <a:pt x="70" y="101"/>
                  </a:cubicBezTo>
                  <a:cubicBezTo>
                    <a:pt x="71" y="100"/>
                    <a:pt x="71" y="100"/>
                    <a:pt x="71" y="100"/>
                  </a:cubicBezTo>
                  <a:cubicBezTo>
                    <a:pt x="71" y="100"/>
                    <a:pt x="71" y="100"/>
                    <a:pt x="71" y="100"/>
                  </a:cubicBezTo>
                  <a:cubicBezTo>
                    <a:pt x="72" y="99"/>
                    <a:pt x="72" y="99"/>
                    <a:pt x="72" y="99"/>
                  </a:cubicBezTo>
                  <a:cubicBezTo>
                    <a:pt x="72" y="99"/>
                    <a:pt x="72" y="99"/>
                    <a:pt x="72" y="99"/>
                  </a:cubicBezTo>
                  <a:cubicBezTo>
                    <a:pt x="72" y="98"/>
                    <a:pt x="72" y="98"/>
                    <a:pt x="72" y="98"/>
                  </a:cubicBezTo>
                  <a:cubicBezTo>
                    <a:pt x="73" y="98"/>
                    <a:pt x="73" y="98"/>
                    <a:pt x="73" y="98"/>
                  </a:cubicBezTo>
                  <a:cubicBezTo>
                    <a:pt x="73" y="97"/>
                    <a:pt x="73" y="97"/>
                    <a:pt x="73" y="97"/>
                  </a:cubicBezTo>
                  <a:cubicBezTo>
                    <a:pt x="73" y="97"/>
                    <a:pt x="73" y="97"/>
                    <a:pt x="73" y="97"/>
                  </a:cubicBezTo>
                  <a:cubicBezTo>
                    <a:pt x="74" y="97"/>
                    <a:pt x="74" y="97"/>
                    <a:pt x="74" y="97"/>
                  </a:cubicBezTo>
                  <a:cubicBezTo>
                    <a:pt x="74" y="96"/>
                    <a:pt x="74" y="96"/>
                    <a:pt x="74" y="96"/>
                  </a:cubicBezTo>
                  <a:cubicBezTo>
                    <a:pt x="74" y="96"/>
                    <a:pt x="74" y="96"/>
                    <a:pt x="74" y="96"/>
                  </a:cubicBezTo>
                  <a:cubicBezTo>
                    <a:pt x="74" y="96"/>
                    <a:pt x="74" y="96"/>
                    <a:pt x="74" y="96"/>
                  </a:cubicBezTo>
                  <a:cubicBezTo>
                    <a:pt x="74" y="96"/>
                    <a:pt x="74" y="96"/>
                    <a:pt x="74" y="96"/>
                  </a:cubicBezTo>
                  <a:cubicBezTo>
                    <a:pt x="74" y="96"/>
                    <a:pt x="74" y="96"/>
                    <a:pt x="74" y="96"/>
                  </a:cubicBezTo>
                  <a:cubicBezTo>
                    <a:pt x="74" y="96"/>
                    <a:pt x="74" y="96"/>
                    <a:pt x="74" y="96"/>
                  </a:cubicBezTo>
                  <a:cubicBezTo>
                    <a:pt x="75" y="96"/>
                    <a:pt x="75" y="96"/>
                    <a:pt x="75" y="96"/>
                  </a:cubicBezTo>
                  <a:cubicBezTo>
                    <a:pt x="75" y="96"/>
                    <a:pt x="75" y="96"/>
                    <a:pt x="75" y="96"/>
                  </a:cubicBezTo>
                  <a:cubicBezTo>
                    <a:pt x="75" y="95"/>
                    <a:pt x="75" y="95"/>
                    <a:pt x="75" y="95"/>
                  </a:cubicBezTo>
                  <a:cubicBezTo>
                    <a:pt x="75" y="95"/>
                    <a:pt x="75" y="95"/>
                    <a:pt x="75" y="95"/>
                  </a:cubicBezTo>
                  <a:cubicBezTo>
                    <a:pt x="75" y="95"/>
                    <a:pt x="75" y="95"/>
                    <a:pt x="75" y="95"/>
                  </a:cubicBezTo>
                  <a:cubicBezTo>
                    <a:pt x="75" y="95"/>
                    <a:pt x="75" y="95"/>
                    <a:pt x="75" y="95"/>
                  </a:cubicBezTo>
                  <a:cubicBezTo>
                    <a:pt x="76" y="94"/>
                    <a:pt x="76" y="94"/>
                    <a:pt x="76" y="94"/>
                  </a:cubicBezTo>
                  <a:cubicBezTo>
                    <a:pt x="76" y="94"/>
                    <a:pt x="76" y="94"/>
                    <a:pt x="76" y="94"/>
                  </a:cubicBezTo>
                  <a:cubicBezTo>
                    <a:pt x="76" y="94"/>
                    <a:pt x="76" y="94"/>
                    <a:pt x="76" y="94"/>
                  </a:cubicBezTo>
                  <a:cubicBezTo>
                    <a:pt x="76" y="94"/>
                    <a:pt x="76" y="94"/>
                    <a:pt x="76" y="94"/>
                  </a:cubicBezTo>
                  <a:cubicBezTo>
                    <a:pt x="76" y="93"/>
                    <a:pt x="76" y="93"/>
                    <a:pt x="76" y="93"/>
                  </a:cubicBezTo>
                  <a:cubicBezTo>
                    <a:pt x="76" y="93"/>
                    <a:pt x="76" y="93"/>
                    <a:pt x="76" y="93"/>
                  </a:cubicBezTo>
                  <a:cubicBezTo>
                    <a:pt x="76" y="93"/>
                    <a:pt x="76" y="93"/>
                    <a:pt x="76" y="93"/>
                  </a:cubicBezTo>
                  <a:cubicBezTo>
                    <a:pt x="76" y="93"/>
                    <a:pt x="76" y="93"/>
                    <a:pt x="76" y="93"/>
                  </a:cubicBezTo>
                  <a:cubicBezTo>
                    <a:pt x="76" y="93"/>
                    <a:pt x="76" y="93"/>
                    <a:pt x="76" y="93"/>
                  </a:cubicBezTo>
                  <a:cubicBezTo>
                    <a:pt x="77" y="93"/>
                    <a:pt x="77" y="93"/>
                    <a:pt x="77" y="93"/>
                  </a:cubicBezTo>
                  <a:cubicBezTo>
                    <a:pt x="77" y="93"/>
                    <a:pt x="77" y="93"/>
                    <a:pt x="77" y="93"/>
                  </a:cubicBezTo>
                  <a:cubicBezTo>
                    <a:pt x="77" y="93"/>
                    <a:pt x="77" y="93"/>
                    <a:pt x="77" y="93"/>
                  </a:cubicBezTo>
                  <a:cubicBezTo>
                    <a:pt x="77" y="92"/>
                    <a:pt x="77" y="92"/>
                    <a:pt x="77" y="92"/>
                  </a:cubicBezTo>
                  <a:cubicBezTo>
                    <a:pt x="77" y="92"/>
                    <a:pt x="77" y="92"/>
                    <a:pt x="77" y="92"/>
                  </a:cubicBezTo>
                  <a:cubicBezTo>
                    <a:pt x="77" y="92"/>
                    <a:pt x="77" y="92"/>
                    <a:pt x="77" y="92"/>
                  </a:cubicBezTo>
                  <a:cubicBezTo>
                    <a:pt x="77" y="92"/>
                    <a:pt x="77" y="92"/>
                    <a:pt x="77" y="92"/>
                  </a:cubicBezTo>
                  <a:cubicBezTo>
                    <a:pt x="77" y="92"/>
                    <a:pt x="77" y="92"/>
                    <a:pt x="77" y="92"/>
                  </a:cubicBezTo>
                  <a:cubicBezTo>
                    <a:pt x="77" y="92"/>
                    <a:pt x="77" y="92"/>
                    <a:pt x="77" y="92"/>
                  </a:cubicBezTo>
                  <a:cubicBezTo>
                    <a:pt x="77" y="92"/>
                    <a:pt x="77" y="92"/>
                    <a:pt x="77" y="92"/>
                  </a:cubicBezTo>
                  <a:cubicBezTo>
                    <a:pt x="78" y="92"/>
                    <a:pt x="78" y="92"/>
                    <a:pt x="78" y="92"/>
                  </a:cubicBezTo>
                  <a:cubicBezTo>
                    <a:pt x="78" y="91"/>
                    <a:pt x="78" y="91"/>
                    <a:pt x="78" y="91"/>
                  </a:cubicBezTo>
                  <a:cubicBezTo>
                    <a:pt x="78" y="91"/>
                    <a:pt x="78" y="91"/>
                    <a:pt x="78" y="91"/>
                  </a:cubicBezTo>
                  <a:cubicBezTo>
                    <a:pt x="78" y="91"/>
                    <a:pt x="78" y="91"/>
                    <a:pt x="78" y="91"/>
                  </a:cubicBezTo>
                  <a:cubicBezTo>
                    <a:pt x="78" y="91"/>
                    <a:pt x="78" y="91"/>
                    <a:pt x="78" y="91"/>
                  </a:cubicBezTo>
                  <a:cubicBezTo>
                    <a:pt x="78" y="90"/>
                    <a:pt x="78" y="90"/>
                    <a:pt x="78" y="90"/>
                  </a:cubicBezTo>
                  <a:cubicBezTo>
                    <a:pt x="79" y="90"/>
                    <a:pt x="79" y="90"/>
                    <a:pt x="79" y="90"/>
                  </a:cubicBezTo>
                  <a:cubicBezTo>
                    <a:pt x="79" y="90"/>
                    <a:pt x="79" y="90"/>
                    <a:pt x="79" y="90"/>
                  </a:cubicBezTo>
                  <a:cubicBezTo>
                    <a:pt x="79" y="90"/>
                    <a:pt x="79" y="90"/>
                    <a:pt x="79" y="90"/>
                  </a:cubicBezTo>
                  <a:cubicBezTo>
                    <a:pt x="79" y="90"/>
                    <a:pt x="79" y="90"/>
                    <a:pt x="79" y="90"/>
                  </a:cubicBezTo>
                  <a:cubicBezTo>
                    <a:pt x="79" y="89"/>
                    <a:pt x="79" y="89"/>
                    <a:pt x="79" y="89"/>
                  </a:cubicBezTo>
                  <a:cubicBezTo>
                    <a:pt x="79" y="89"/>
                    <a:pt x="79" y="89"/>
                    <a:pt x="79" y="89"/>
                  </a:cubicBezTo>
                  <a:cubicBezTo>
                    <a:pt x="79" y="89"/>
                    <a:pt x="79" y="89"/>
                    <a:pt x="79" y="89"/>
                  </a:cubicBezTo>
                  <a:cubicBezTo>
                    <a:pt x="79" y="89"/>
                    <a:pt x="79" y="89"/>
                    <a:pt x="79" y="89"/>
                  </a:cubicBezTo>
                  <a:cubicBezTo>
                    <a:pt x="79" y="89"/>
                    <a:pt x="79" y="89"/>
                    <a:pt x="79" y="89"/>
                  </a:cubicBezTo>
                  <a:cubicBezTo>
                    <a:pt x="79" y="89"/>
                    <a:pt x="79" y="89"/>
                    <a:pt x="79" y="89"/>
                  </a:cubicBezTo>
                  <a:cubicBezTo>
                    <a:pt x="79" y="89"/>
                    <a:pt x="79" y="89"/>
                    <a:pt x="79" y="89"/>
                  </a:cubicBezTo>
                  <a:cubicBezTo>
                    <a:pt x="80" y="88"/>
                    <a:pt x="80" y="88"/>
                    <a:pt x="80" y="88"/>
                  </a:cubicBezTo>
                  <a:cubicBezTo>
                    <a:pt x="80" y="88"/>
                    <a:pt x="80" y="88"/>
                    <a:pt x="80" y="88"/>
                  </a:cubicBezTo>
                  <a:cubicBezTo>
                    <a:pt x="80" y="88"/>
                    <a:pt x="80" y="88"/>
                    <a:pt x="80" y="88"/>
                  </a:cubicBezTo>
                  <a:cubicBezTo>
                    <a:pt x="80" y="88"/>
                    <a:pt x="80" y="88"/>
                    <a:pt x="80" y="88"/>
                  </a:cubicBezTo>
                  <a:cubicBezTo>
                    <a:pt x="80" y="88"/>
                    <a:pt x="80" y="88"/>
                    <a:pt x="80" y="88"/>
                  </a:cubicBezTo>
                  <a:cubicBezTo>
                    <a:pt x="80" y="88"/>
                    <a:pt x="80" y="88"/>
                    <a:pt x="80" y="88"/>
                  </a:cubicBezTo>
                  <a:cubicBezTo>
                    <a:pt x="80" y="88"/>
                    <a:pt x="80" y="88"/>
                    <a:pt x="80" y="88"/>
                  </a:cubicBezTo>
                  <a:cubicBezTo>
                    <a:pt x="80" y="88"/>
                    <a:pt x="80" y="88"/>
                    <a:pt x="80" y="88"/>
                  </a:cubicBezTo>
                  <a:cubicBezTo>
                    <a:pt x="80" y="87"/>
                    <a:pt x="80" y="87"/>
                    <a:pt x="80" y="87"/>
                  </a:cubicBezTo>
                  <a:cubicBezTo>
                    <a:pt x="81" y="87"/>
                    <a:pt x="81" y="87"/>
                    <a:pt x="81" y="87"/>
                  </a:cubicBezTo>
                  <a:cubicBezTo>
                    <a:pt x="81" y="87"/>
                    <a:pt x="81" y="87"/>
                    <a:pt x="81" y="87"/>
                  </a:cubicBezTo>
                  <a:cubicBezTo>
                    <a:pt x="81" y="87"/>
                    <a:pt x="81" y="87"/>
                    <a:pt x="81" y="87"/>
                  </a:cubicBezTo>
                  <a:cubicBezTo>
                    <a:pt x="81" y="86"/>
                    <a:pt x="81" y="86"/>
                    <a:pt x="81" y="86"/>
                  </a:cubicBezTo>
                  <a:cubicBezTo>
                    <a:pt x="81" y="86"/>
                    <a:pt x="81" y="86"/>
                    <a:pt x="81" y="86"/>
                  </a:cubicBezTo>
                  <a:cubicBezTo>
                    <a:pt x="81" y="86"/>
                    <a:pt x="81" y="86"/>
                    <a:pt x="81" y="86"/>
                  </a:cubicBezTo>
                  <a:cubicBezTo>
                    <a:pt x="81" y="86"/>
                    <a:pt x="81" y="86"/>
                    <a:pt x="81" y="86"/>
                  </a:cubicBezTo>
                  <a:cubicBezTo>
                    <a:pt x="82" y="86"/>
                    <a:pt x="82" y="86"/>
                    <a:pt x="82" y="86"/>
                  </a:cubicBezTo>
                  <a:cubicBezTo>
                    <a:pt x="82" y="85"/>
                    <a:pt x="82" y="85"/>
                    <a:pt x="82" y="85"/>
                  </a:cubicBezTo>
                  <a:cubicBezTo>
                    <a:pt x="82" y="85"/>
                    <a:pt x="82" y="85"/>
                    <a:pt x="82" y="85"/>
                  </a:cubicBezTo>
                  <a:cubicBezTo>
                    <a:pt x="82" y="85"/>
                    <a:pt x="82" y="85"/>
                    <a:pt x="82" y="85"/>
                  </a:cubicBezTo>
                  <a:cubicBezTo>
                    <a:pt x="82" y="85"/>
                    <a:pt x="82" y="85"/>
                    <a:pt x="82" y="85"/>
                  </a:cubicBezTo>
                  <a:cubicBezTo>
                    <a:pt x="82" y="85"/>
                    <a:pt x="82" y="85"/>
                    <a:pt x="82" y="85"/>
                  </a:cubicBezTo>
                  <a:cubicBezTo>
                    <a:pt x="82" y="85"/>
                    <a:pt x="82" y="85"/>
                    <a:pt x="82" y="85"/>
                  </a:cubicBezTo>
                  <a:cubicBezTo>
                    <a:pt x="82" y="85"/>
                    <a:pt x="82" y="85"/>
                    <a:pt x="82" y="85"/>
                  </a:cubicBezTo>
                  <a:cubicBezTo>
                    <a:pt x="82" y="85"/>
                    <a:pt x="82" y="85"/>
                    <a:pt x="82" y="85"/>
                  </a:cubicBezTo>
                  <a:cubicBezTo>
                    <a:pt x="82" y="84"/>
                    <a:pt x="82" y="84"/>
                    <a:pt x="82" y="84"/>
                  </a:cubicBezTo>
                  <a:cubicBezTo>
                    <a:pt x="82" y="84"/>
                    <a:pt x="82" y="84"/>
                    <a:pt x="82" y="84"/>
                  </a:cubicBezTo>
                  <a:cubicBezTo>
                    <a:pt x="82" y="84"/>
                    <a:pt x="82" y="84"/>
                    <a:pt x="82" y="84"/>
                  </a:cubicBezTo>
                  <a:cubicBezTo>
                    <a:pt x="82" y="84"/>
                    <a:pt x="82" y="84"/>
                    <a:pt x="82" y="84"/>
                  </a:cubicBezTo>
                  <a:cubicBezTo>
                    <a:pt x="82" y="84"/>
                    <a:pt x="82" y="84"/>
                    <a:pt x="82" y="84"/>
                  </a:cubicBezTo>
                  <a:cubicBezTo>
                    <a:pt x="82" y="84"/>
                    <a:pt x="82" y="84"/>
                    <a:pt x="82" y="84"/>
                  </a:cubicBezTo>
                  <a:cubicBezTo>
                    <a:pt x="82" y="84"/>
                    <a:pt x="82" y="84"/>
                    <a:pt x="82" y="84"/>
                  </a:cubicBezTo>
                  <a:cubicBezTo>
                    <a:pt x="82" y="84"/>
                    <a:pt x="82" y="84"/>
                    <a:pt x="82" y="84"/>
                  </a:cubicBezTo>
                  <a:cubicBezTo>
                    <a:pt x="82" y="84"/>
                    <a:pt x="82" y="84"/>
                    <a:pt x="82" y="84"/>
                  </a:cubicBezTo>
                  <a:cubicBezTo>
                    <a:pt x="83" y="84"/>
                    <a:pt x="83" y="84"/>
                    <a:pt x="83" y="84"/>
                  </a:cubicBezTo>
                  <a:cubicBezTo>
                    <a:pt x="83" y="84"/>
                    <a:pt x="83" y="84"/>
                    <a:pt x="83" y="84"/>
                  </a:cubicBezTo>
                  <a:cubicBezTo>
                    <a:pt x="83" y="84"/>
                    <a:pt x="83" y="84"/>
                    <a:pt x="83" y="84"/>
                  </a:cubicBezTo>
                  <a:cubicBezTo>
                    <a:pt x="83" y="84"/>
                    <a:pt x="83" y="84"/>
                    <a:pt x="83" y="84"/>
                  </a:cubicBezTo>
                  <a:cubicBezTo>
                    <a:pt x="83" y="83"/>
                    <a:pt x="83" y="83"/>
                    <a:pt x="83" y="83"/>
                  </a:cubicBezTo>
                  <a:cubicBezTo>
                    <a:pt x="83" y="83"/>
                    <a:pt x="83" y="83"/>
                    <a:pt x="83" y="83"/>
                  </a:cubicBezTo>
                  <a:cubicBezTo>
                    <a:pt x="83" y="83"/>
                    <a:pt x="83" y="83"/>
                    <a:pt x="83" y="83"/>
                  </a:cubicBezTo>
                  <a:cubicBezTo>
                    <a:pt x="83" y="83"/>
                    <a:pt x="83" y="83"/>
                    <a:pt x="83" y="83"/>
                  </a:cubicBezTo>
                  <a:cubicBezTo>
                    <a:pt x="83" y="83"/>
                    <a:pt x="83" y="83"/>
                    <a:pt x="83" y="83"/>
                  </a:cubicBezTo>
                  <a:cubicBezTo>
                    <a:pt x="83" y="83"/>
                    <a:pt x="83" y="83"/>
                    <a:pt x="83" y="83"/>
                  </a:cubicBezTo>
                  <a:cubicBezTo>
                    <a:pt x="83" y="83"/>
                    <a:pt x="83" y="83"/>
                    <a:pt x="83" y="83"/>
                  </a:cubicBezTo>
                  <a:cubicBezTo>
                    <a:pt x="83" y="83"/>
                    <a:pt x="83" y="83"/>
                    <a:pt x="83" y="83"/>
                  </a:cubicBezTo>
                  <a:cubicBezTo>
                    <a:pt x="83" y="83"/>
                    <a:pt x="83" y="83"/>
                    <a:pt x="83" y="83"/>
                  </a:cubicBezTo>
                  <a:cubicBezTo>
                    <a:pt x="83" y="83"/>
                    <a:pt x="83" y="83"/>
                    <a:pt x="83" y="83"/>
                  </a:cubicBezTo>
                  <a:cubicBezTo>
                    <a:pt x="83" y="83"/>
                    <a:pt x="83" y="83"/>
                    <a:pt x="83" y="83"/>
                  </a:cubicBezTo>
                  <a:cubicBezTo>
                    <a:pt x="83" y="83"/>
                    <a:pt x="83" y="83"/>
                    <a:pt x="83" y="83"/>
                  </a:cubicBezTo>
                  <a:cubicBezTo>
                    <a:pt x="83" y="82"/>
                    <a:pt x="83" y="82"/>
                    <a:pt x="83" y="82"/>
                  </a:cubicBezTo>
                  <a:cubicBezTo>
                    <a:pt x="83" y="82"/>
                    <a:pt x="83" y="82"/>
                    <a:pt x="83" y="82"/>
                  </a:cubicBezTo>
                  <a:cubicBezTo>
                    <a:pt x="84" y="82"/>
                    <a:pt x="84" y="82"/>
                    <a:pt x="84" y="82"/>
                  </a:cubicBezTo>
                  <a:cubicBezTo>
                    <a:pt x="84" y="82"/>
                    <a:pt x="84" y="82"/>
                    <a:pt x="84" y="82"/>
                  </a:cubicBezTo>
                  <a:cubicBezTo>
                    <a:pt x="84" y="82"/>
                    <a:pt x="84" y="82"/>
                    <a:pt x="84" y="82"/>
                  </a:cubicBezTo>
                  <a:cubicBezTo>
                    <a:pt x="84" y="82"/>
                    <a:pt x="84" y="82"/>
                    <a:pt x="84" y="82"/>
                  </a:cubicBezTo>
                  <a:cubicBezTo>
                    <a:pt x="84" y="82"/>
                    <a:pt x="84" y="82"/>
                    <a:pt x="84" y="82"/>
                  </a:cubicBezTo>
                  <a:cubicBezTo>
                    <a:pt x="84" y="81"/>
                    <a:pt x="84" y="81"/>
                    <a:pt x="84" y="81"/>
                  </a:cubicBezTo>
                  <a:cubicBezTo>
                    <a:pt x="84" y="81"/>
                    <a:pt x="84" y="81"/>
                    <a:pt x="84" y="81"/>
                  </a:cubicBezTo>
                  <a:cubicBezTo>
                    <a:pt x="84" y="81"/>
                    <a:pt x="84" y="81"/>
                    <a:pt x="84" y="81"/>
                  </a:cubicBezTo>
                  <a:cubicBezTo>
                    <a:pt x="84" y="81"/>
                    <a:pt x="84" y="81"/>
                    <a:pt x="84" y="81"/>
                  </a:cubicBezTo>
                  <a:cubicBezTo>
                    <a:pt x="84" y="81"/>
                    <a:pt x="84" y="81"/>
                    <a:pt x="84" y="81"/>
                  </a:cubicBezTo>
                  <a:cubicBezTo>
                    <a:pt x="84" y="81"/>
                    <a:pt x="84" y="81"/>
                    <a:pt x="84" y="81"/>
                  </a:cubicBezTo>
                  <a:cubicBezTo>
                    <a:pt x="84" y="81"/>
                    <a:pt x="84" y="81"/>
                    <a:pt x="84" y="81"/>
                  </a:cubicBezTo>
                  <a:cubicBezTo>
                    <a:pt x="84" y="81"/>
                    <a:pt x="84" y="81"/>
                    <a:pt x="84" y="81"/>
                  </a:cubicBezTo>
                  <a:cubicBezTo>
                    <a:pt x="84" y="81"/>
                    <a:pt x="84" y="81"/>
                    <a:pt x="84" y="81"/>
                  </a:cubicBezTo>
                  <a:cubicBezTo>
                    <a:pt x="84" y="81"/>
                    <a:pt x="84" y="81"/>
                    <a:pt x="84" y="81"/>
                  </a:cubicBezTo>
                  <a:cubicBezTo>
                    <a:pt x="84" y="81"/>
                    <a:pt x="84" y="81"/>
                    <a:pt x="84" y="81"/>
                  </a:cubicBezTo>
                  <a:cubicBezTo>
                    <a:pt x="84" y="81"/>
                    <a:pt x="84" y="81"/>
                    <a:pt x="84" y="81"/>
                  </a:cubicBezTo>
                  <a:cubicBezTo>
                    <a:pt x="84" y="81"/>
                    <a:pt x="84" y="81"/>
                    <a:pt x="84" y="81"/>
                  </a:cubicBezTo>
                  <a:cubicBezTo>
                    <a:pt x="85" y="80"/>
                    <a:pt x="85" y="80"/>
                    <a:pt x="85" y="80"/>
                  </a:cubicBezTo>
                  <a:cubicBezTo>
                    <a:pt x="85" y="80"/>
                    <a:pt x="85" y="80"/>
                    <a:pt x="85" y="80"/>
                  </a:cubicBezTo>
                  <a:cubicBezTo>
                    <a:pt x="85" y="80"/>
                    <a:pt x="85" y="80"/>
                    <a:pt x="85" y="80"/>
                  </a:cubicBezTo>
                  <a:cubicBezTo>
                    <a:pt x="85" y="80"/>
                    <a:pt x="85" y="80"/>
                    <a:pt x="85" y="80"/>
                  </a:cubicBezTo>
                  <a:cubicBezTo>
                    <a:pt x="85" y="80"/>
                    <a:pt x="85" y="80"/>
                    <a:pt x="85" y="80"/>
                  </a:cubicBezTo>
                  <a:cubicBezTo>
                    <a:pt x="85" y="80"/>
                    <a:pt x="85" y="80"/>
                    <a:pt x="85" y="80"/>
                  </a:cubicBezTo>
                  <a:cubicBezTo>
                    <a:pt x="85" y="80"/>
                    <a:pt x="85" y="80"/>
                    <a:pt x="85" y="80"/>
                  </a:cubicBezTo>
                  <a:cubicBezTo>
                    <a:pt x="85" y="80"/>
                    <a:pt x="85" y="80"/>
                    <a:pt x="85" y="80"/>
                  </a:cubicBezTo>
                  <a:cubicBezTo>
                    <a:pt x="85" y="80"/>
                    <a:pt x="85" y="80"/>
                    <a:pt x="85" y="80"/>
                  </a:cubicBezTo>
                  <a:cubicBezTo>
                    <a:pt x="85" y="80"/>
                    <a:pt x="85" y="80"/>
                    <a:pt x="85" y="80"/>
                  </a:cubicBezTo>
                  <a:cubicBezTo>
                    <a:pt x="85" y="80"/>
                    <a:pt x="85" y="80"/>
                    <a:pt x="85" y="80"/>
                  </a:cubicBezTo>
                  <a:cubicBezTo>
                    <a:pt x="85" y="80"/>
                    <a:pt x="85" y="80"/>
                    <a:pt x="85" y="80"/>
                  </a:cubicBezTo>
                  <a:cubicBezTo>
                    <a:pt x="85" y="80"/>
                    <a:pt x="85" y="80"/>
                    <a:pt x="85" y="80"/>
                  </a:cubicBezTo>
                  <a:cubicBezTo>
                    <a:pt x="85" y="79"/>
                    <a:pt x="85" y="79"/>
                    <a:pt x="85" y="79"/>
                  </a:cubicBezTo>
                  <a:cubicBezTo>
                    <a:pt x="85" y="79"/>
                    <a:pt x="85" y="79"/>
                    <a:pt x="85" y="79"/>
                  </a:cubicBezTo>
                  <a:cubicBezTo>
                    <a:pt x="85" y="79"/>
                    <a:pt x="85" y="79"/>
                    <a:pt x="85" y="79"/>
                  </a:cubicBezTo>
                  <a:cubicBezTo>
                    <a:pt x="85" y="79"/>
                    <a:pt x="85" y="79"/>
                    <a:pt x="85" y="79"/>
                  </a:cubicBezTo>
                  <a:cubicBezTo>
                    <a:pt x="85" y="79"/>
                    <a:pt x="85" y="79"/>
                    <a:pt x="85" y="79"/>
                  </a:cubicBezTo>
                  <a:cubicBezTo>
                    <a:pt x="85" y="79"/>
                    <a:pt x="85" y="79"/>
                    <a:pt x="85" y="79"/>
                  </a:cubicBezTo>
                  <a:cubicBezTo>
                    <a:pt x="85" y="79"/>
                    <a:pt x="85" y="79"/>
                    <a:pt x="85" y="79"/>
                  </a:cubicBezTo>
                  <a:cubicBezTo>
                    <a:pt x="85" y="79"/>
                    <a:pt x="85" y="79"/>
                    <a:pt x="85" y="79"/>
                  </a:cubicBezTo>
                  <a:cubicBezTo>
                    <a:pt x="85" y="79"/>
                    <a:pt x="85" y="79"/>
                    <a:pt x="85" y="79"/>
                  </a:cubicBezTo>
                  <a:cubicBezTo>
                    <a:pt x="85" y="79"/>
                    <a:pt x="85" y="79"/>
                    <a:pt x="85" y="79"/>
                  </a:cubicBezTo>
                  <a:cubicBezTo>
                    <a:pt x="86" y="79"/>
                    <a:pt x="86" y="79"/>
                    <a:pt x="86" y="79"/>
                  </a:cubicBezTo>
                  <a:cubicBezTo>
                    <a:pt x="86" y="78"/>
                    <a:pt x="86" y="78"/>
                    <a:pt x="86" y="78"/>
                  </a:cubicBezTo>
                  <a:cubicBezTo>
                    <a:pt x="86" y="78"/>
                    <a:pt x="86" y="78"/>
                    <a:pt x="86" y="78"/>
                  </a:cubicBezTo>
                  <a:cubicBezTo>
                    <a:pt x="86" y="78"/>
                    <a:pt x="86" y="78"/>
                    <a:pt x="86" y="78"/>
                  </a:cubicBezTo>
                  <a:cubicBezTo>
                    <a:pt x="86" y="78"/>
                    <a:pt x="86" y="78"/>
                    <a:pt x="86" y="78"/>
                  </a:cubicBezTo>
                  <a:cubicBezTo>
                    <a:pt x="86" y="78"/>
                    <a:pt x="86" y="78"/>
                    <a:pt x="86" y="78"/>
                  </a:cubicBezTo>
                  <a:cubicBezTo>
                    <a:pt x="86" y="78"/>
                    <a:pt x="86" y="78"/>
                    <a:pt x="86" y="78"/>
                  </a:cubicBezTo>
                  <a:cubicBezTo>
                    <a:pt x="86" y="78"/>
                    <a:pt x="86" y="78"/>
                    <a:pt x="86" y="78"/>
                  </a:cubicBezTo>
                  <a:cubicBezTo>
                    <a:pt x="86" y="78"/>
                    <a:pt x="86" y="78"/>
                    <a:pt x="86" y="78"/>
                  </a:cubicBezTo>
                  <a:cubicBezTo>
                    <a:pt x="86" y="77"/>
                    <a:pt x="86" y="77"/>
                    <a:pt x="86" y="77"/>
                  </a:cubicBezTo>
                  <a:cubicBezTo>
                    <a:pt x="86" y="77"/>
                    <a:pt x="86" y="77"/>
                    <a:pt x="86" y="77"/>
                  </a:cubicBezTo>
                  <a:cubicBezTo>
                    <a:pt x="86" y="77"/>
                    <a:pt x="86" y="77"/>
                    <a:pt x="86" y="77"/>
                  </a:cubicBezTo>
                  <a:cubicBezTo>
                    <a:pt x="86" y="77"/>
                    <a:pt x="86" y="77"/>
                    <a:pt x="86" y="77"/>
                  </a:cubicBezTo>
                  <a:cubicBezTo>
                    <a:pt x="86" y="77"/>
                    <a:pt x="86" y="77"/>
                    <a:pt x="86" y="77"/>
                  </a:cubicBezTo>
                  <a:cubicBezTo>
                    <a:pt x="86" y="77"/>
                    <a:pt x="86" y="77"/>
                    <a:pt x="86" y="77"/>
                  </a:cubicBezTo>
                  <a:cubicBezTo>
                    <a:pt x="86" y="77"/>
                    <a:pt x="86" y="77"/>
                    <a:pt x="86" y="77"/>
                  </a:cubicBezTo>
                  <a:cubicBezTo>
                    <a:pt x="86" y="77"/>
                    <a:pt x="86" y="77"/>
                    <a:pt x="86" y="77"/>
                  </a:cubicBezTo>
                  <a:cubicBezTo>
                    <a:pt x="86" y="77"/>
                    <a:pt x="86" y="77"/>
                    <a:pt x="86" y="77"/>
                  </a:cubicBezTo>
                  <a:cubicBezTo>
                    <a:pt x="86" y="77"/>
                    <a:pt x="86" y="77"/>
                    <a:pt x="86" y="77"/>
                  </a:cubicBezTo>
                  <a:cubicBezTo>
                    <a:pt x="87" y="77"/>
                    <a:pt x="87" y="77"/>
                    <a:pt x="87" y="77"/>
                  </a:cubicBezTo>
                  <a:cubicBezTo>
                    <a:pt x="87" y="77"/>
                    <a:pt x="87" y="77"/>
                    <a:pt x="87" y="77"/>
                  </a:cubicBezTo>
                  <a:cubicBezTo>
                    <a:pt x="87" y="76"/>
                    <a:pt x="87" y="76"/>
                    <a:pt x="87" y="76"/>
                  </a:cubicBezTo>
                  <a:cubicBezTo>
                    <a:pt x="87" y="76"/>
                    <a:pt x="87" y="76"/>
                    <a:pt x="87" y="76"/>
                  </a:cubicBezTo>
                  <a:cubicBezTo>
                    <a:pt x="87" y="76"/>
                    <a:pt x="87" y="76"/>
                    <a:pt x="87" y="76"/>
                  </a:cubicBezTo>
                  <a:cubicBezTo>
                    <a:pt x="87" y="76"/>
                    <a:pt x="87" y="76"/>
                    <a:pt x="87" y="76"/>
                  </a:cubicBezTo>
                  <a:cubicBezTo>
                    <a:pt x="87" y="76"/>
                    <a:pt x="87" y="76"/>
                    <a:pt x="87" y="76"/>
                  </a:cubicBezTo>
                  <a:cubicBezTo>
                    <a:pt x="87" y="76"/>
                    <a:pt x="87" y="76"/>
                    <a:pt x="87" y="76"/>
                  </a:cubicBezTo>
                  <a:cubicBezTo>
                    <a:pt x="87" y="76"/>
                    <a:pt x="87" y="76"/>
                    <a:pt x="87" y="76"/>
                  </a:cubicBezTo>
                  <a:cubicBezTo>
                    <a:pt x="87" y="76"/>
                    <a:pt x="87" y="76"/>
                    <a:pt x="87" y="76"/>
                  </a:cubicBezTo>
                  <a:cubicBezTo>
                    <a:pt x="87" y="76"/>
                    <a:pt x="87" y="76"/>
                    <a:pt x="87" y="76"/>
                  </a:cubicBezTo>
                  <a:cubicBezTo>
                    <a:pt x="87" y="76"/>
                    <a:pt x="87" y="76"/>
                    <a:pt x="87" y="76"/>
                  </a:cubicBezTo>
                  <a:cubicBezTo>
                    <a:pt x="87" y="76"/>
                    <a:pt x="87" y="76"/>
                    <a:pt x="87" y="76"/>
                  </a:cubicBezTo>
                  <a:cubicBezTo>
                    <a:pt x="87" y="76"/>
                    <a:pt x="87" y="76"/>
                    <a:pt x="87" y="76"/>
                  </a:cubicBezTo>
                  <a:cubicBezTo>
                    <a:pt x="87" y="75"/>
                    <a:pt x="87" y="75"/>
                    <a:pt x="87" y="75"/>
                  </a:cubicBezTo>
                  <a:cubicBezTo>
                    <a:pt x="87" y="75"/>
                    <a:pt x="87" y="75"/>
                    <a:pt x="87" y="75"/>
                  </a:cubicBezTo>
                  <a:cubicBezTo>
                    <a:pt x="87" y="75"/>
                    <a:pt x="87" y="75"/>
                    <a:pt x="87" y="75"/>
                  </a:cubicBezTo>
                  <a:cubicBezTo>
                    <a:pt x="87" y="75"/>
                    <a:pt x="87" y="75"/>
                    <a:pt x="87" y="75"/>
                  </a:cubicBezTo>
                  <a:cubicBezTo>
                    <a:pt x="87" y="75"/>
                    <a:pt x="87" y="75"/>
                    <a:pt x="87" y="75"/>
                  </a:cubicBezTo>
                  <a:cubicBezTo>
                    <a:pt x="87" y="75"/>
                    <a:pt x="87" y="75"/>
                    <a:pt x="87" y="75"/>
                  </a:cubicBezTo>
                  <a:cubicBezTo>
                    <a:pt x="87" y="75"/>
                    <a:pt x="87" y="75"/>
                    <a:pt x="87" y="75"/>
                  </a:cubicBezTo>
                  <a:cubicBezTo>
                    <a:pt x="87" y="75"/>
                    <a:pt x="87" y="75"/>
                    <a:pt x="87" y="75"/>
                  </a:cubicBezTo>
                  <a:cubicBezTo>
                    <a:pt x="87" y="75"/>
                    <a:pt x="87" y="75"/>
                    <a:pt x="87" y="75"/>
                  </a:cubicBezTo>
                  <a:cubicBezTo>
                    <a:pt x="87" y="75"/>
                    <a:pt x="87" y="75"/>
                    <a:pt x="87" y="75"/>
                  </a:cubicBezTo>
                  <a:cubicBezTo>
                    <a:pt x="88" y="75"/>
                    <a:pt x="88" y="75"/>
                    <a:pt x="88" y="75"/>
                  </a:cubicBezTo>
                  <a:cubicBezTo>
                    <a:pt x="88" y="74"/>
                    <a:pt x="88" y="74"/>
                    <a:pt x="88" y="74"/>
                  </a:cubicBezTo>
                  <a:cubicBezTo>
                    <a:pt x="88" y="74"/>
                    <a:pt x="88" y="74"/>
                    <a:pt x="88" y="74"/>
                  </a:cubicBezTo>
                  <a:cubicBezTo>
                    <a:pt x="88" y="74"/>
                    <a:pt x="88" y="74"/>
                    <a:pt x="88" y="74"/>
                  </a:cubicBezTo>
                  <a:cubicBezTo>
                    <a:pt x="88" y="74"/>
                    <a:pt x="88" y="74"/>
                    <a:pt x="88" y="74"/>
                  </a:cubicBezTo>
                  <a:cubicBezTo>
                    <a:pt x="88" y="74"/>
                    <a:pt x="88" y="74"/>
                    <a:pt x="88" y="74"/>
                  </a:cubicBezTo>
                  <a:cubicBezTo>
                    <a:pt x="88" y="74"/>
                    <a:pt x="88" y="74"/>
                    <a:pt x="88" y="74"/>
                  </a:cubicBezTo>
                  <a:cubicBezTo>
                    <a:pt x="88" y="74"/>
                    <a:pt x="88" y="74"/>
                    <a:pt x="88" y="74"/>
                  </a:cubicBezTo>
                  <a:cubicBezTo>
                    <a:pt x="88" y="74"/>
                    <a:pt x="88" y="74"/>
                    <a:pt x="88" y="74"/>
                  </a:cubicBezTo>
                  <a:cubicBezTo>
                    <a:pt x="88" y="73"/>
                    <a:pt x="88" y="73"/>
                    <a:pt x="88" y="73"/>
                  </a:cubicBezTo>
                  <a:cubicBezTo>
                    <a:pt x="88" y="73"/>
                    <a:pt x="88" y="73"/>
                    <a:pt x="88" y="73"/>
                  </a:cubicBezTo>
                  <a:cubicBezTo>
                    <a:pt x="88" y="73"/>
                    <a:pt x="88" y="73"/>
                    <a:pt x="88" y="73"/>
                  </a:cubicBezTo>
                  <a:cubicBezTo>
                    <a:pt x="88" y="73"/>
                    <a:pt x="88" y="73"/>
                    <a:pt x="88" y="73"/>
                  </a:cubicBezTo>
                  <a:cubicBezTo>
                    <a:pt x="88" y="73"/>
                    <a:pt x="88" y="73"/>
                    <a:pt x="88" y="73"/>
                  </a:cubicBezTo>
                  <a:cubicBezTo>
                    <a:pt x="88" y="73"/>
                    <a:pt x="88" y="73"/>
                    <a:pt x="88" y="73"/>
                  </a:cubicBezTo>
                  <a:cubicBezTo>
                    <a:pt x="88" y="73"/>
                    <a:pt x="88" y="73"/>
                    <a:pt x="88" y="73"/>
                  </a:cubicBezTo>
                  <a:cubicBezTo>
                    <a:pt x="88" y="73"/>
                    <a:pt x="88" y="73"/>
                    <a:pt x="88" y="73"/>
                  </a:cubicBezTo>
                  <a:cubicBezTo>
                    <a:pt x="88" y="73"/>
                    <a:pt x="88" y="73"/>
                    <a:pt x="88" y="73"/>
                  </a:cubicBezTo>
                  <a:cubicBezTo>
                    <a:pt x="88" y="73"/>
                    <a:pt x="88" y="73"/>
                    <a:pt x="88" y="73"/>
                  </a:cubicBezTo>
                  <a:cubicBezTo>
                    <a:pt x="88" y="73"/>
                    <a:pt x="88" y="73"/>
                    <a:pt x="88" y="73"/>
                  </a:cubicBezTo>
                  <a:cubicBezTo>
                    <a:pt x="89" y="73"/>
                    <a:pt x="89" y="73"/>
                    <a:pt x="89" y="73"/>
                  </a:cubicBezTo>
                  <a:cubicBezTo>
                    <a:pt x="89" y="72"/>
                    <a:pt x="89" y="72"/>
                    <a:pt x="89" y="72"/>
                  </a:cubicBezTo>
                  <a:cubicBezTo>
                    <a:pt x="89" y="72"/>
                    <a:pt x="89" y="72"/>
                    <a:pt x="89" y="72"/>
                  </a:cubicBezTo>
                  <a:cubicBezTo>
                    <a:pt x="89" y="72"/>
                    <a:pt x="89" y="72"/>
                    <a:pt x="89" y="72"/>
                  </a:cubicBezTo>
                  <a:cubicBezTo>
                    <a:pt x="89" y="72"/>
                    <a:pt x="89" y="72"/>
                    <a:pt x="89" y="72"/>
                  </a:cubicBezTo>
                  <a:cubicBezTo>
                    <a:pt x="89" y="72"/>
                    <a:pt x="89" y="72"/>
                    <a:pt x="89" y="72"/>
                  </a:cubicBezTo>
                  <a:cubicBezTo>
                    <a:pt x="89" y="72"/>
                    <a:pt x="89" y="72"/>
                    <a:pt x="89" y="72"/>
                  </a:cubicBezTo>
                  <a:cubicBezTo>
                    <a:pt x="89" y="72"/>
                    <a:pt x="89" y="72"/>
                    <a:pt x="89" y="72"/>
                  </a:cubicBezTo>
                  <a:cubicBezTo>
                    <a:pt x="89" y="72"/>
                    <a:pt x="89" y="72"/>
                    <a:pt x="89" y="72"/>
                  </a:cubicBezTo>
                  <a:cubicBezTo>
                    <a:pt x="89" y="72"/>
                    <a:pt x="89" y="72"/>
                    <a:pt x="89" y="72"/>
                  </a:cubicBezTo>
                  <a:cubicBezTo>
                    <a:pt x="89" y="72"/>
                    <a:pt x="89" y="72"/>
                    <a:pt x="89" y="72"/>
                  </a:cubicBezTo>
                  <a:cubicBezTo>
                    <a:pt x="89" y="72"/>
                    <a:pt x="89" y="72"/>
                    <a:pt x="89" y="72"/>
                  </a:cubicBezTo>
                  <a:cubicBezTo>
                    <a:pt x="89" y="72"/>
                    <a:pt x="89" y="72"/>
                    <a:pt x="89" y="72"/>
                  </a:cubicBezTo>
                  <a:cubicBezTo>
                    <a:pt x="89" y="71"/>
                    <a:pt x="89" y="71"/>
                    <a:pt x="89" y="71"/>
                  </a:cubicBezTo>
                  <a:cubicBezTo>
                    <a:pt x="89" y="71"/>
                    <a:pt x="89" y="71"/>
                    <a:pt x="89" y="71"/>
                  </a:cubicBezTo>
                  <a:cubicBezTo>
                    <a:pt x="89" y="71"/>
                    <a:pt x="89" y="71"/>
                    <a:pt x="89" y="71"/>
                  </a:cubicBezTo>
                  <a:cubicBezTo>
                    <a:pt x="89" y="71"/>
                    <a:pt x="89" y="71"/>
                    <a:pt x="89" y="71"/>
                  </a:cubicBezTo>
                  <a:cubicBezTo>
                    <a:pt x="89" y="71"/>
                    <a:pt x="89" y="71"/>
                    <a:pt x="89" y="71"/>
                  </a:cubicBezTo>
                  <a:cubicBezTo>
                    <a:pt x="89" y="71"/>
                    <a:pt x="89" y="71"/>
                    <a:pt x="89" y="71"/>
                  </a:cubicBezTo>
                  <a:cubicBezTo>
                    <a:pt x="89" y="71"/>
                    <a:pt x="89" y="71"/>
                    <a:pt x="89" y="71"/>
                  </a:cubicBezTo>
                  <a:cubicBezTo>
                    <a:pt x="89" y="71"/>
                    <a:pt x="89" y="71"/>
                    <a:pt x="89" y="71"/>
                  </a:cubicBezTo>
                  <a:cubicBezTo>
                    <a:pt x="89" y="71"/>
                    <a:pt x="89" y="71"/>
                    <a:pt x="89" y="71"/>
                  </a:cubicBezTo>
                  <a:cubicBezTo>
                    <a:pt x="89" y="71"/>
                    <a:pt x="89" y="71"/>
                    <a:pt x="89" y="71"/>
                  </a:cubicBezTo>
                  <a:cubicBezTo>
                    <a:pt x="89" y="71"/>
                    <a:pt x="89" y="71"/>
                    <a:pt x="89" y="71"/>
                  </a:cubicBezTo>
                  <a:cubicBezTo>
                    <a:pt x="89" y="71"/>
                    <a:pt x="89" y="71"/>
                    <a:pt x="89" y="71"/>
                  </a:cubicBezTo>
                  <a:cubicBezTo>
                    <a:pt x="89" y="70"/>
                    <a:pt x="89" y="70"/>
                    <a:pt x="89" y="70"/>
                  </a:cubicBezTo>
                  <a:cubicBezTo>
                    <a:pt x="89" y="70"/>
                    <a:pt x="89" y="70"/>
                    <a:pt x="89" y="70"/>
                  </a:cubicBezTo>
                  <a:cubicBezTo>
                    <a:pt x="90" y="70"/>
                    <a:pt x="90" y="70"/>
                    <a:pt x="90" y="70"/>
                  </a:cubicBezTo>
                  <a:cubicBezTo>
                    <a:pt x="90" y="70"/>
                    <a:pt x="90" y="70"/>
                    <a:pt x="90" y="70"/>
                  </a:cubicBezTo>
                  <a:cubicBezTo>
                    <a:pt x="90" y="70"/>
                    <a:pt x="90" y="70"/>
                    <a:pt x="90" y="70"/>
                  </a:cubicBezTo>
                  <a:cubicBezTo>
                    <a:pt x="90" y="70"/>
                    <a:pt x="90" y="70"/>
                    <a:pt x="90" y="70"/>
                  </a:cubicBezTo>
                  <a:cubicBezTo>
                    <a:pt x="90" y="70"/>
                    <a:pt x="90" y="70"/>
                    <a:pt x="90" y="70"/>
                  </a:cubicBezTo>
                  <a:cubicBezTo>
                    <a:pt x="90" y="70"/>
                    <a:pt x="90" y="70"/>
                    <a:pt x="90" y="70"/>
                  </a:cubicBezTo>
                  <a:cubicBezTo>
                    <a:pt x="90" y="69"/>
                    <a:pt x="90" y="69"/>
                    <a:pt x="90" y="69"/>
                  </a:cubicBezTo>
                  <a:cubicBezTo>
                    <a:pt x="90" y="69"/>
                    <a:pt x="90" y="69"/>
                    <a:pt x="90" y="69"/>
                  </a:cubicBezTo>
                  <a:cubicBezTo>
                    <a:pt x="90" y="69"/>
                    <a:pt x="90" y="69"/>
                    <a:pt x="90" y="69"/>
                  </a:cubicBezTo>
                  <a:cubicBezTo>
                    <a:pt x="90" y="69"/>
                    <a:pt x="90" y="69"/>
                    <a:pt x="90" y="69"/>
                  </a:cubicBezTo>
                  <a:cubicBezTo>
                    <a:pt x="90" y="69"/>
                    <a:pt x="90" y="69"/>
                    <a:pt x="90" y="69"/>
                  </a:cubicBezTo>
                  <a:cubicBezTo>
                    <a:pt x="90" y="69"/>
                    <a:pt x="90" y="69"/>
                    <a:pt x="90" y="69"/>
                  </a:cubicBezTo>
                  <a:cubicBezTo>
                    <a:pt x="90" y="69"/>
                    <a:pt x="90" y="69"/>
                    <a:pt x="90" y="69"/>
                  </a:cubicBezTo>
                  <a:cubicBezTo>
                    <a:pt x="90" y="69"/>
                    <a:pt x="90" y="69"/>
                    <a:pt x="90" y="69"/>
                  </a:cubicBezTo>
                  <a:cubicBezTo>
                    <a:pt x="90" y="69"/>
                    <a:pt x="90" y="69"/>
                    <a:pt x="90" y="69"/>
                  </a:cubicBezTo>
                  <a:cubicBezTo>
                    <a:pt x="90" y="69"/>
                    <a:pt x="90" y="69"/>
                    <a:pt x="90" y="69"/>
                  </a:cubicBezTo>
                  <a:cubicBezTo>
                    <a:pt x="90" y="69"/>
                    <a:pt x="90" y="69"/>
                    <a:pt x="90" y="69"/>
                  </a:cubicBezTo>
                  <a:cubicBezTo>
                    <a:pt x="90" y="69"/>
                    <a:pt x="90" y="69"/>
                    <a:pt x="90" y="69"/>
                  </a:cubicBezTo>
                  <a:cubicBezTo>
                    <a:pt x="90" y="68"/>
                    <a:pt x="90" y="68"/>
                    <a:pt x="90" y="68"/>
                  </a:cubicBezTo>
                  <a:cubicBezTo>
                    <a:pt x="90" y="68"/>
                    <a:pt x="90" y="68"/>
                    <a:pt x="90" y="68"/>
                  </a:cubicBezTo>
                  <a:cubicBezTo>
                    <a:pt x="90" y="68"/>
                    <a:pt x="90" y="68"/>
                    <a:pt x="90" y="68"/>
                  </a:cubicBezTo>
                  <a:cubicBezTo>
                    <a:pt x="90" y="68"/>
                    <a:pt x="90" y="68"/>
                    <a:pt x="90" y="68"/>
                  </a:cubicBezTo>
                  <a:cubicBezTo>
                    <a:pt x="91" y="68"/>
                    <a:pt x="91" y="68"/>
                    <a:pt x="91" y="68"/>
                  </a:cubicBezTo>
                  <a:cubicBezTo>
                    <a:pt x="91" y="68"/>
                    <a:pt x="91" y="68"/>
                    <a:pt x="91" y="68"/>
                  </a:cubicBezTo>
                  <a:cubicBezTo>
                    <a:pt x="91" y="68"/>
                    <a:pt x="91" y="68"/>
                    <a:pt x="91" y="68"/>
                  </a:cubicBezTo>
                  <a:cubicBezTo>
                    <a:pt x="91" y="68"/>
                    <a:pt x="91" y="68"/>
                    <a:pt x="91" y="68"/>
                  </a:cubicBezTo>
                  <a:cubicBezTo>
                    <a:pt x="91" y="68"/>
                    <a:pt x="91" y="68"/>
                    <a:pt x="91" y="68"/>
                  </a:cubicBezTo>
                  <a:cubicBezTo>
                    <a:pt x="91" y="68"/>
                    <a:pt x="91" y="68"/>
                    <a:pt x="91" y="68"/>
                  </a:cubicBezTo>
                  <a:cubicBezTo>
                    <a:pt x="91" y="67"/>
                    <a:pt x="91" y="67"/>
                    <a:pt x="91" y="67"/>
                  </a:cubicBezTo>
                  <a:cubicBezTo>
                    <a:pt x="91" y="67"/>
                    <a:pt x="91" y="67"/>
                    <a:pt x="91" y="67"/>
                  </a:cubicBezTo>
                  <a:cubicBezTo>
                    <a:pt x="91" y="67"/>
                    <a:pt x="91" y="67"/>
                    <a:pt x="91" y="67"/>
                  </a:cubicBezTo>
                  <a:cubicBezTo>
                    <a:pt x="91" y="67"/>
                    <a:pt x="91" y="67"/>
                    <a:pt x="91" y="67"/>
                  </a:cubicBezTo>
                  <a:cubicBezTo>
                    <a:pt x="91" y="67"/>
                    <a:pt x="91" y="67"/>
                    <a:pt x="91" y="67"/>
                  </a:cubicBezTo>
                  <a:cubicBezTo>
                    <a:pt x="91" y="67"/>
                    <a:pt x="91" y="67"/>
                    <a:pt x="91" y="67"/>
                  </a:cubicBezTo>
                  <a:cubicBezTo>
                    <a:pt x="91" y="67"/>
                    <a:pt x="91" y="67"/>
                    <a:pt x="91" y="67"/>
                  </a:cubicBezTo>
                  <a:cubicBezTo>
                    <a:pt x="91" y="67"/>
                    <a:pt x="91" y="67"/>
                    <a:pt x="91" y="67"/>
                  </a:cubicBezTo>
                  <a:cubicBezTo>
                    <a:pt x="91" y="67"/>
                    <a:pt x="91" y="67"/>
                    <a:pt x="91" y="67"/>
                  </a:cubicBezTo>
                  <a:cubicBezTo>
                    <a:pt x="91" y="67"/>
                    <a:pt x="91" y="67"/>
                    <a:pt x="91" y="67"/>
                  </a:cubicBezTo>
                  <a:cubicBezTo>
                    <a:pt x="91" y="67"/>
                    <a:pt x="91" y="67"/>
                    <a:pt x="91" y="67"/>
                  </a:cubicBezTo>
                  <a:cubicBezTo>
                    <a:pt x="91" y="66"/>
                    <a:pt x="91" y="66"/>
                    <a:pt x="91" y="66"/>
                  </a:cubicBezTo>
                  <a:cubicBezTo>
                    <a:pt x="91" y="66"/>
                    <a:pt x="91" y="66"/>
                    <a:pt x="91" y="66"/>
                  </a:cubicBezTo>
                  <a:cubicBezTo>
                    <a:pt x="91" y="66"/>
                    <a:pt x="91" y="66"/>
                    <a:pt x="91" y="66"/>
                  </a:cubicBezTo>
                  <a:cubicBezTo>
                    <a:pt x="91" y="66"/>
                    <a:pt x="91" y="66"/>
                    <a:pt x="91" y="66"/>
                  </a:cubicBezTo>
                  <a:cubicBezTo>
                    <a:pt x="91" y="66"/>
                    <a:pt x="91" y="66"/>
                    <a:pt x="91" y="66"/>
                  </a:cubicBezTo>
                  <a:cubicBezTo>
                    <a:pt x="91" y="66"/>
                    <a:pt x="91" y="66"/>
                    <a:pt x="91" y="66"/>
                  </a:cubicBezTo>
                  <a:cubicBezTo>
                    <a:pt x="91" y="66"/>
                    <a:pt x="91" y="66"/>
                    <a:pt x="91" y="66"/>
                  </a:cubicBezTo>
                  <a:cubicBezTo>
                    <a:pt x="91" y="66"/>
                    <a:pt x="91" y="66"/>
                    <a:pt x="91" y="66"/>
                  </a:cubicBezTo>
                  <a:cubicBezTo>
                    <a:pt x="91" y="66"/>
                    <a:pt x="91" y="66"/>
                    <a:pt x="91" y="66"/>
                  </a:cubicBezTo>
                  <a:cubicBezTo>
                    <a:pt x="91" y="66"/>
                    <a:pt x="91" y="66"/>
                    <a:pt x="91" y="66"/>
                  </a:cubicBezTo>
                  <a:cubicBezTo>
                    <a:pt x="91" y="66"/>
                    <a:pt x="91" y="66"/>
                    <a:pt x="91" y="66"/>
                  </a:cubicBezTo>
                  <a:cubicBezTo>
                    <a:pt x="91" y="66"/>
                    <a:pt x="91" y="66"/>
                    <a:pt x="91" y="66"/>
                  </a:cubicBezTo>
                  <a:cubicBezTo>
                    <a:pt x="92" y="65"/>
                    <a:pt x="92" y="65"/>
                    <a:pt x="92" y="65"/>
                  </a:cubicBezTo>
                  <a:cubicBezTo>
                    <a:pt x="92" y="65"/>
                    <a:pt x="92" y="65"/>
                    <a:pt x="92" y="65"/>
                  </a:cubicBezTo>
                  <a:cubicBezTo>
                    <a:pt x="92" y="65"/>
                    <a:pt x="92" y="65"/>
                    <a:pt x="92" y="65"/>
                  </a:cubicBezTo>
                  <a:cubicBezTo>
                    <a:pt x="92" y="65"/>
                    <a:pt x="92" y="65"/>
                    <a:pt x="92" y="65"/>
                  </a:cubicBezTo>
                  <a:cubicBezTo>
                    <a:pt x="92" y="65"/>
                    <a:pt x="92" y="65"/>
                    <a:pt x="92" y="65"/>
                  </a:cubicBezTo>
                  <a:cubicBezTo>
                    <a:pt x="92" y="65"/>
                    <a:pt x="92" y="65"/>
                    <a:pt x="92" y="65"/>
                  </a:cubicBezTo>
                  <a:cubicBezTo>
                    <a:pt x="92" y="65"/>
                    <a:pt x="92" y="65"/>
                    <a:pt x="92" y="65"/>
                  </a:cubicBezTo>
                  <a:cubicBezTo>
                    <a:pt x="92" y="64"/>
                    <a:pt x="92" y="64"/>
                    <a:pt x="92" y="64"/>
                  </a:cubicBezTo>
                  <a:cubicBezTo>
                    <a:pt x="92" y="64"/>
                    <a:pt x="92" y="64"/>
                    <a:pt x="92" y="64"/>
                  </a:cubicBezTo>
                  <a:cubicBezTo>
                    <a:pt x="92" y="64"/>
                    <a:pt x="92" y="64"/>
                    <a:pt x="92" y="64"/>
                  </a:cubicBezTo>
                  <a:cubicBezTo>
                    <a:pt x="92" y="64"/>
                    <a:pt x="92" y="64"/>
                    <a:pt x="92" y="64"/>
                  </a:cubicBezTo>
                  <a:cubicBezTo>
                    <a:pt x="92" y="64"/>
                    <a:pt x="92" y="64"/>
                    <a:pt x="92" y="64"/>
                  </a:cubicBezTo>
                  <a:cubicBezTo>
                    <a:pt x="92" y="64"/>
                    <a:pt x="92" y="64"/>
                    <a:pt x="92" y="64"/>
                  </a:cubicBezTo>
                  <a:cubicBezTo>
                    <a:pt x="92" y="64"/>
                    <a:pt x="92" y="64"/>
                    <a:pt x="92" y="64"/>
                  </a:cubicBezTo>
                  <a:cubicBezTo>
                    <a:pt x="92" y="64"/>
                    <a:pt x="92" y="64"/>
                    <a:pt x="92" y="64"/>
                  </a:cubicBezTo>
                  <a:cubicBezTo>
                    <a:pt x="92" y="64"/>
                    <a:pt x="92" y="64"/>
                    <a:pt x="92" y="64"/>
                  </a:cubicBezTo>
                  <a:cubicBezTo>
                    <a:pt x="92" y="64"/>
                    <a:pt x="92" y="64"/>
                    <a:pt x="92" y="64"/>
                  </a:cubicBezTo>
                  <a:cubicBezTo>
                    <a:pt x="92" y="64"/>
                    <a:pt x="92" y="64"/>
                    <a:pt x="92" y="64"/>
                  </a:cubicBezTo>
                  <a:cubicBezTo>
                    <a:pt x="92" y="64"/>
                    <a:pt x="92" y="64"/>
                    <a:pt x="92" y="64"/>
                  </a:cubicBezTo>
                  <a:cubicBezTo>
                    <a:pt x="92" y="63"/>
                    <a:pt x="92" y="63"/>
                    <a:pt x="92" y="63"/>
                  </a:cubicBezTo>
                  <a:cubicBezTo>
                    <a:pt x="92" y="63"/>
                    <a:pt x="92" y="63"/>
                    <a:pt x="92" y="63"/>
                  </a:cubicBezTo>
                  <a:cubicBezTo>
                    <a:pt x="92" y="63"/>
                    <a:pt x="92" y="63"/>
                    <a:pt x="92" y="63"/>
                  </a:cubicBezTo>
                  <a:cubicBezTo>
                    <a:pt x="92" y="63"/>
                    <a:pt x="92" y="63"/>
                    <a:pt x="92" y="63"/>
                  </a:cubicBezTo>
                  <a:cubicBezTo>
                    <a:pt x="92" y="63"/>
                    <a:pt x="92" y="63"/>
                    <a:pt x="92" y="63"/>
                  </a:cubicBezTo>
                  <a:cubicBezTo>
                    <a:pt x="92" y="63"/>
                    <a:pt x="92" y="63"/>
                    <a:pt x="92" y="63"/>
                  </a:cubicBezTo>
                  <a:cubicBezTo>
                    <a:pt x="92" y="63"/>
                    <a:pt x="92" y="63"/>
                    <a:pt x="92" y="63"/>
                  </a:cubicBezTo>
                  <a:cubicBezTo>
                    <a:pt x="92" y="63"/>
                    <a:pt x="92" y="63"/>
                    <a:pt x="92" y="63"/>
                  </a:cubicBezTo>
                  <a:cubicBezTo>
                    <a:pt x="92" y="63"/>
                    <a:pt x="92" y="63"/>
                    <a:pt x="92" y="63"/>
                  </a:cubicBezTo>
                  <a:cubicBezTo>
                    <a:pt x="92" y="63"/>
                    <a:pt x="92" y="63"/>
                    <a:pt x="92" y="63"/>
                  </a:cubicBezTo>
                  <a:cubicBezTo>
                    <a:pt x="93" y="63"/>
                    <a:pt x="93" y="63"/>
                    <a:pt x="93" y="63"/>
                  </a:cubicBezTo>
                  <a:cubicBezTo>
                    <a:pt x="93" y="63"/>
                    <a:pt x="93" y="63"/>
                    <a:pt x="93" y="63"/>
                  </a:cubicBezTo>
                  <a:cubicBezTo>
                    <a:pt x="93" y="62"/>
                    <a:pt x="93" y="62"/>
                    <a:pt x="93" y="62"/>
                  </a:cubicBezTo>
                  <a:cubicBezTo>
                    <a:pt x="93" y="62"/>
                    <a:pt x="93" y="62"/>
                    <a:pt x="93" y="62"/>
                  </a:cubicBezTo>
                  <a:cubicBezTo>
                    <a:pt x="93" y="62"/>
                    <a:pt x="93" y="62"/>
                    <a:pt x="93" y="62"/>
                  </a:cubicBezTo>
                  <a:cubicBezTo>
                    <a:pt x="93" y="62"/>
                    <a:pt x="93" y="62"/>
                    <a:pt x="93" y="62"/>
                  </a:cubicBezTo>
                  <a:cubicBezTo>
                    <a:pt x="93" y="62"/>
                    <a:pt x="93" y="62"/>
                    <a:pt x="93" y="62"/>
                  </a:cubicBezTo>
                  <a:cubicBezTo>
                    <a:pt x="93" y="62"/>
                    <a:pt x="93" y="62"/>
                    <a:pt x="93" y="62"/>
                  </a:cubicBezTo>
                  <a:cubicBezTo>
                    <a:pt x="93" y="62"/>
                    <a:pt x="93" y="62"/>
                    <a:pt x="93" y="62"/>
                  </a:cubicBezTo>
                  <a:cubicBezTo>
                    <a:pt x="93" y="62"/>
                    <a:pt x="93" y="62"/>
                    <a:pt x="93" y="62"/>
                  </a:cubicBezTo>
                  <a:cubicBezTo>
                    <a:pt x="93" y="62"/>
                    <a:pt x="93" y="62"/>
                    <a:pt x="93" y="62"/>
                  </a:cubicBezTo>
                  <a:cubicBezTo>
                    <a:pt x="93" y="62"/>
                    <a:pt x="93" y="62"/>
                    <a:pt x="93" y="62"/>
                  </a:cubicBezTo>
                  <a:cubicBezTo>
                    <a:pt x="93" y="62"/>
                    <a:pt x="93" y="62"/>
                    <a:pt x="93" y="62"/>
                  </a:cubicBezTo>
                  <a:cubicBezTo>
                    <a:pt x="93" y="61"/>
                    <a:pt x="93" y="61"/>
                    <a:pt x="93" y="61"/>
                  </a:cubicBezTo>
                  <a:cubicBezTo>
                    <a:pt x="93" y="61"/>
                    <a:pt x="93" y="61"/>
                    <a:pt x="93" y="61"/>
                  </a:cubicBezTo>
                  <a:cubicBezTo>
                    <a:pt x="93" y="61"/>
                    <a:pt x="93" y="61"/>
                    <a:pt x="93" y="61"/>
                  </a:cubicBezTo>
                  <a:cubicBezTo>
                    <a:pt x="93" y="61"/>
                    <a:pt x="93" y="61"/>
                    <a:pt x="93" y="61"/>
                  </a:cubicBezTo>
                  <a:cubicBezTo>
                    <a:pt x="93" y="61"/>
                    <a:pt x="93" y="61"/>
                    <a:pt x="93" y="61"/>
                  </a:cubicBezTo>
                  <a:cubicBezTo>
                    <a:pt x="93" y="61"/>
                    <a:pt x="93" y="61"/>
                    <a:pt x="93" y="61"/>
                  </a:cubicBezTo>
                  <a:cubicBezTo>
                    <a:pt x="93" y="61"/>
                    <a:pt x="93" y="61"/>
                    <a:pt x="93" y="61"/>
                  </a:cubicBezTo>
                  <a:cubicBezTo>
                    <a:pt x="93" y="61"/>
                    <a:pt x="93" y="61"/>
                    <a:pt x="93" y="61"/>
                  </a:cubicBezTo>
                  <a:cubicBezTo>
                    <a:pt x="93" y="60"/>
                    <a:pt x="93" y="60"/>
                    <a:pt x="93" y="60"/>
                  </a:cubicBezTo>
                  <a:cubicBezTo>
                    <a:pt x="93" y="60"/>
                    <a:pt x="93" y="60"/>
                    <a:pt x="93" y="60"/>
                  </a:cubicBezTo>
                  <a:cubicBezTo>
                    <a:pt x="93" y="60"/>
                    <a:pt x="93" y="60"/>
                    <a:pt x="93" y="60"/>
                  </a:cubicBezTo>
                  <a:cubicBezTo>
                    <a:pt x="93" y="60"/>
                    <a:pt x="93" y="60"/>
                    <a:pt x="93" y="60"/>
                  </a:cubicBezTo>
                  <a:cubicBezTo>
                    <a:pt x="93" y="60"/>
                    <a:pt x="93" y="60"/>
                    <a:pt x="93" y="60"/>
                  </a:cubicBezTo>
                  <a:cubicBezTo>
                    <a:pt x="93" y="60"/>
                    <a:pt x="93" y="60"/>
                    <a:pt x="93" y="60"/>
                  </a:cubicBezTo>
                  <a:cubicBezTo>
                    <a:pt x="93" y="60"/>
                    <a:pt x="93" y="60"/>
                    <a:pt x="93" y="60"/>
                  </a:cubicBezTo>
                  <a:cubicBezTo>
                    <a:pt x="93" y="60"/>
                    <a:pt x="93" y="60"/>
                    <a:pt x="93" y="60"/>
                  </a:cubicBezTo>
                  <a:cubicBezTo>
                    <a:pt x="93" y="60"/>
                    <a:pt x="93" y="60"/>
                    <a:pt x="93" y="60"/>
                  </a:cubicBezTo>
                  <a:cubicBezTo>
                    <a:pt x="94" y="60"/>
                    <a:pt x="94" y="60"/>
                    <a:pt x="94" y="60"/>
                  </a:cubicBezTo>
                  <a:cubicBezTo>
                    <a:pt x="94" y="60"/>
                    <a:pt x="94" y="60"/>
                    <a:pt x="94" y="60"/>
                  </a:cubicBezTo>
                  <a:cubicBezTo>
                    <a:pt x="94" y="60"/>
                    <a:pt x="94" y="60"/>
                    <a:pt x="94" y="60"/>
                  </a:cubicBezTo>
                  <a:cubicBezTo>
                    <a:pt x="94" y="59"/>
                    <a:pt x="94" y="59"/>
                    <a:pt x="94" y="59"/>
                  </a:cubicBezTo>
                  <a:cubicBezTo>
                    <a:pt x="94" y="59"/>
                    <a:pt x="94" y="59"/>
                    <a:pt x="94" y="59"/>
                  </a:cubicBezTo>
                  <a:cubicBezTo>
                    <a:pt x="94" y="59"/>
                    <a:pt x="94" y="59"/>
                    <a:pt x="94" y="59"/>
                  </a:cubicBezTo>
                  <a:cubicBezTo>
                    <a:pt x="94" y="59"/>
                    <a:pt x="94" y="59"/>
                    <a:pt x="94" y="59"/>
                  </a:cubicBezTo>
                  <a:cubicBezTo>
                    <a:pt x="94" y="59"/>
                    <a:pt x="94" y="59"/>
                    <a:pt x="94" y="59"/>
                  </a:cubicBezTo>
                  <a:cubicBezTo>
                    <a:pt x="94" y="59"/>
                    <a:pt x="94" y="59"/>
                    <a:pt x="94" y="59"/>
                  </a:cubicBezTo>
                  <a:cubicBezTo>
                    <a:pt x="94" y="59"/>
                    <a:pt x="94" y="59"/>
                    <a:pt x="94" y="59"/>
                  </a:cubicBezTo>
                  <a:cubicBezTo>
                    <a:pt x="94" y="59"/>
                    <a:pt x="94" y="59"/>
                    <a:pt x="94" y="59"/>
                  </a:cubicBezTo>
                  <a:cubicBezTo>
                    <a:pt x="94" y="59"/>
                    <a:pt x="94" y="59"/>
                    <a:pt x="94" y="59"/>
                  </a:cubicBezTo>
                  <a:cubicBezTo>
                    <a:pt x="94" y="58"/>
                    <a:pt x="94" y="58"/>
                    <a:pt x="94" y="58"/>
                  </a:cubicBezTo>
                  <a:cubicBezTo>
                    <a:pt x="94" y="58"/>
                    <a:pt x="94" y="58"/>
                    <a:pt x="94" y="58"/>
                  </a:cubicBezTo>
                  <a:cubicBezTo>
                    <a:pt x="94" y="58"/>
                    <a:pt x="94" y="58"/>
                    <a:pt x="94" y="58"/>
                  </a:cubicBezTo>
                  <a:cubicBezTo>
                    <a:pt x="94" y="58"/>
                    <a:pt x="94" y="58"/>
                    <a:pt x="94" y="58"/>
                  </a:cubicBezTo>
                  <a:cubicBezTo>
                    <a:pt x="94" y="58"/>
                    <a:pt x="94" y="58"/>
                    <a:pt x="94" y="58"/>
                  </a:cubicBezTo>
                  <a:cubicBezTo>
                    <a:pt x="94" y="58"/>
                    <a:pt x="94" y="58"/>
                    <a:pt x="94" y="58"/>
                  </a:cubicBezTo>
                  <a:cubicBezTo>
                    <a:pt x="94" y="58"/>
                    <a:pt x="94" y="58"/>
                    <a:pt x="94" y="58"/>
                  </a:cubicBezTo>
                  <a:cubicBezTo>
                    <a:pt x="94" y="58"/>
                    <a:pt x="94" y="58"/>
                    <a:pt x="94" y="58"/>
                  </a:cubicBezTo>
                  <a:cubicBezTo>
                    <a:pt x="94" y="58"/>
                    <a:pt x="94" y="58"/>
                    <a:pt x="94" y="58"/>
                  </a:cubicBezTo>
                  <a:cubicBezTo>
                    <a:pt x="94" y="58"/>
                    <a:pt x="94" y="58"/>
                    <a:pt x="94" y="58"/>
                  </a:cubicBezTo>
                  <a:cubicBezTo>
                    <a:pt x="94" y="58"/>
                    <a:pt x="94" y="58"/>
                    <a:pt x="94" y="58"/>
                  </a:cubicBezTo>
                  <a:cubicBezTo>
                    <a:pt x="94" y="57"/>
                    <a:pt x="94" y="57"/>
                    <a:pt x="94" y="57"/>
                  </a:cubicBezTo>
                  <a:cubicBezTo>
                    <a:pt x="94" y="57"/>
                    <a:pt x="94" y="57"/>
                    <a:pt x="94" y="57"/>
                  </a:cubicBezTo>
                  <a:cubicBezTo>
                    <a:pt x="94" y="57"/>
                    <a:pt x="94" y="57"/>
                    <a:pt x="94" y="57"/>
                  </a:cubicBezTo>
                  <a:cubicBezTo>
                    <a:pt x="94" y="57"/>
                    <a:pt x="94" y="57"/>
                    <a:pt x="94" y="57"/>
                  </a:cubicBezTo>
                  <a:cubicBezTo>
                    <a:pt x="94" y="57"/>
                    <a:pt x="94" y="57"/>
                    <a:pt x="94" y="57"/>
                  </a:cubicBezTo>
                  <a:cubicBezTo>
                    <a:pt x="94" y="57"/>
                    <a:pt x="94" y="57"/>
                    <a:pt x="94" y="57"/>
                  </a:cubicBezTo>
                  <a:cubicBezTo>
                    <a:pt x="95" y="56"/>
                    <a:pt x="95" y="56"/>
                    <a:pt x="95" y="56"/>
                  </a:cubicBezTo>
                  <a:cubicBezTo>
                    <a:pt x="95" y="56"/>
                    <a:pt x="95" y="56"/>
                    <a:pt x="95" y="56"/>
                  </a:cubicBezTo>
                  <a:cubicBezTo>
                    <a:pt x="95" y="56"/>
                    <a:pt x="95" y="56"/>
                    <a:pt x="95" y="56"/>
                  </a:cubicBezTo>
                  <a:cubicBezTo>
                    <a:pt x="95" y="56"/>
                    <a:pt x="95" y="56"/>
                    <a:pt x="95" y="56"/>
                  </a:cubicBezTo>
                  <a:cubicBezTo>
                    <a:pt x="95" y="56"/>
                    <a:pt x="95" y="56"/>
                    <a:pt x="95" y="56"/>
                  </a:cubicBezTo>
                  <a:cubicBezTo>
                    <a:pt x="95" y="55"/>
                    <a:pt x="95" y="55"/>
                    <a:pt x="95" y="55"/>
                  </a:cubicBezTo>
                  <a:cubicBezTo>
                    <a:pt x="95" y="55"/>
                    <a:pt x="95" y="55"/>
                    <a:pt x="95" y="55"/>
                  </a:cubicBezTo>
                  <a:cubicBezTo>
                    <a:pt x="95" y="55"/>
                    <a:pt x="95" y="55"/>
                    <a:pt x="95" y="55"/>
                  </a:cubicBezTo>
                  <a:cubicBezTo>
                    <a:pt x="95" y="55"/>
                    <a:pt x="95" y="55"/>
                    <a:pt x="95" y="55"/>
                  </a:cubicBezTo>
                  <a:cubicBezTo>
                    <a:pt x="95" y="55"/>
                    <a:pt x="95" y="55"/>
                    <a:pt x="95" y="55"/>
                  </a:cubicBezTo>
                  <a:cubicBezTo>
                    <a:pt x="95" y="55"/>
                    <a:pt x="95" y="55"/>
                    <a:pt x="95" y="55"/>
                  </a:cubicBezTo>
                  <a:cubicBezTo>
                    <a:pt x="95" y="55"/>
                    <a:pt x="95" y="55"/>
                    <a:pt x="95" y="55"/>
                  </a:cubicBezTo>
                  <a:cubicBezTo>
                    <a:pt x="95" y="55"/>
                    <a:pt x="95" y="55"/>
                    <a:pt x="95" y="55"/>
                  </a:cubicBezTo>
                  <a:cubicBezTo>
                    <a:pt x="95" y="55"/>
                    <a:pt x="95" y="55"/>
                    <a:pt x="95" y="55"/>
                  </a:cubicBezTo>
                  <a:cubicBezTo>
                    <a:pt x="95" y="55"/>
                    <a:pt x="95" y="55"/>
                    <a:pt x="95" y="55"/>
                  </a:cubicBezTo>
                  <a:cubicBezTo>
                    <a:pt x="95" y="55"/>
                    <a:pt x="95" y="55"/>
                    <a:pt x="95" y="55"/>
                  </a:cubicBezTo>
                  <a:cubicBezTo>
                    <a:pt x="95" y="55"/>
                    <a:pt x="95" y="55"/>
                    <a:pt x="95" y="55"/>
                  </a:cubicBezTo>
                  <a:cubicBezTo>
                    <a:pt x="95" y="55"/>
                    <a:pt x="95" y="55"/>
                    <a:pt x="95" y="55"/>
                  </a:cubicBezTo>
                  <a:cubicBezTo>
                    <a:pt x="95" y="55"/>
                    <a:pt x="95" y="55"/>
                    <a:pt x="95" y="55"/>
                  </a:cubicBezTo>
                  <a:cubicBezTo>
                    <a:pt x="95" y="54"/>
                    <a:pt x="95" y="54"/>
                    <a:pt x="95" y="54"/>
                  </a:cubicBezTo>
                  <a:cubicBezTo>
                    <a:pt x="95" y="54"/>
                    <a:pt x="95" y="54"/>
                    <a:pt x="95" y="54"/>
                  </a:cubicBezTo>
                  <a:cubicBezTo>
                    <a:pt x="95" y="54"/>
                    <a:pt x="95" y="54"/>
                    <a:pt x="95" y="54"/>
                  </a:cubicBezTo>
                  <a:cubicBezTo>
                    <a:pt x="95" y="54"/>
                    <a:pt x="95" y="54"/>
                    <a:pt x="95" y="54"/>
                  </a:cubicBezTo>
                  <a:cubicBezTo>
                    <a:pt x="95" y="54"/>
                    <a:pt x="95" y="54"/>
                    <a:pt x="95" y="54"/>
                  </a:cubicBezTo>
                  <a:cubicBezTo>
                    <a:pt x="95" y="54"/>
                    <a:pt x="95" y="54"/>
                    <a:pt x="95" y="54"/>
                  </a:cubicBezTo>
                  <a:cubicBezTo>
                    <a:pt x="95" y="54"/>
                    <a:pt x="95" y="54"/>
                    <a:pt x="95" y="54"/>
                  </a:cubicBezTo>
                  <a:cubicBezTo>
                    <a:pt x="95" y="54"/>
                    <a:pt x="95" y="54"/>
                    <a:pt x="95" y="54"/>
                  </a:cubicBezTo>
                  <a:cubicBezTo>
                    <a:pt x="95" y="54"/>
                    <a:pt x="95" y="54"/>
                    <a:pt x="95" y="54"/>
                  </a:cubicBezTo>
                  <a:cubicBezTo>
                    <a:pt x="95" y="54"/>
                    <a:pt x="95" y="54"/>
                    <a:pt x="95" y="54"/>
                  </a:cubicBezTo>
                  <a:cubicBezTo>
                    <a:pt x="95" y="54"/>
                    <a:pt x="95" y="54"/>
                    <a:pt x="95" y="54"/>
                  </a:cubicBezTo>
                  <a:cubicBezTo>
                    <a:pt x="95" y="54"/>
                    <a:pt x="95" y="54"/>
                    <a:pt x="95" y="54"/>
                  </a:cubicBezTo>
                  <a:cubicBezTo>
                    <a:pt x="95" y="53"/>
                    <a:pt x="95" y="53"/>
                    <a:pt x="95" y="53"/>
                  </a:cubicBezTo>
                  <a:cubicBezTo>
                    <a:pt x="95" y="53"/>
                    <a:pt x="95" y="53"/>
                    <a:pt x="95" y="53"/>
                  </a:cubicBezTo>
                  <a:cubicBezTo>
                    <a:pt x="95" y="53"/>
                    <a:pt x="95" y="53"/>
                    <a:pt x="95" y="53"/>
                  </a:cubicBezTo>
                  <a:cubicBezTo>
                    <a:pt x="95" y="53"/>
                    <a:pt x="95" y="53"/>
                    <a:pt x="95" y="53"/>
                  </a:cubicBezTo>
                  <a:cubicBezTo>
                    <a:pt x="95" y="53"/>
                    <a:pt x="95" y="53"/>
                    <a:pt x="95" y="53"/>
                  </a:cubicBezTo>
                  <a:cubicBezTo>
                    <a:pt x="95" y="53"/>
                    <a:pt x="95" y="53"/>
                    <a:pt x="95" y="53"/>
                  </a:cubicBezTo>
                  <a:cubicBezTo>
                    <a:pt x="95" y="53"/>
                    <a:pt x="95" y="53"/>
                    <a:pt x="95" y="53"/>
                  </a:cubicBezTo>
                  <a:cubicBezTo>
                    <a:pt x="95" y="52"/>
                    <a:pt x="95" y="52"/>
                    <a:pt x="95" y="52"/>
                  </a:cubicBezTo>
                  <a:cubicBezTo>
                    <a:pt x="96" y="52"/>
                    <a:pt x="96" y="52"/>
                    <a:pt x="96" y="52"/>
                  </a:cubicBezTo>
                  <a:cubicBezTo>
                    <a:pt x="96" y="52"/>
                    <a:pt x="96" y="52"/>
                    <a:pt x="96" y="52"/>
                  </a:cubicBezTo>
                  <a:cubicBezTo>
                    <a:pt x="96" y="52"/>
                    <a:pt x="96" y="52"/>
                    <a:pt x="96" y="52"/>
                  </a:cubicBezTo>
                  <a:cubicBezTo>
                    <a:pt x="96" y="52"/>
                    <a:pt x="96" y="52"/>
                    <a:pt x="96" y="52"/>
                  </a:cubicBezTo>
                  <a:cubicBezTo>
                    <a:pt x="96" y="51"/>
                    <a:pt x="96" y="51"/>
                    <a:pt x="96" y="51"/>
                  </a:cubicBezTo>
                  <a:cubicBezTo>
                    <a:pt x="96" y="51"/>
                    <a:pt x="96" y="51"/>
                    <a:pt x="96" y="51"/>
                  </a:cubicBezTo>
                  <a:cubicBezTo>
                    <a:pt x="96" y="51"/>
                    <a:pt x="96" y="51"/>
                    <a:pt x="96" y="51"/>
                  </a:cubicBezTo>
                  <a:cubicBezTo>
                    <a:pt x="96" y="51"/>
                    <a:pt x="96" y="51"/>
                    <a:pt x="96" y="51"/>
                  </a:cubicBezTo>
                  <a:cubicBezTo>
                    <a:pt x="96" y="51"/>
                    <a:pt x="96" y="51"/>
                    <a:pt x="96" y="51"/>
                  </a:cubicBezTo>
                  <a:cubicBezTo>
                    <a:pt x="96" y="50"/>
                    <a:pt x="96" y="50"/>
                    <a:pt x="96" y="50"/>
                  </a:cubicBezTo>
                  <a:cubicBezTo>
                    <a:pt x="96" y="50"/>
                    <a:pt x="96" y="50"/>
                    <a:pt x="96" y="50"/>
                  </a:cubicBezTo>
                  <a:cubicBezTo>
                    <a:pt x="96" y="50"/>
                    <a:pt x="96" y="50"/>
                    <a:pt x="96" y="50"/>
                  </a:cubicBezTo>
                  <a:cubicBezTo>
                    <a:pt x="96" y="50"/>
                    <a:pt x="96" y="50"/>
                    <a:pt x="96" y="50"/>
                  </a:cubicBezTo>
                  <a:cubicBezTo>
                    <a:pt x="96" y="50"/>
                    <a:pt x="96" y="50"/>
                    <a:pt x="96" y="50"/>
                  </a:cubicBezTo>
                  <a:cubicBezTo>
                    <a:pt x="96" y="50"/>
                    <a:pt x="96" y="50"/>
                    <a:pt x="96" y="50"/>
                  </a:cubicBezTo>
                  <a:cubicBezTo>
                    <a:pt x="96" y="49"/>
                    <a:pt x="96" y="49"/>
                    <a:pt x="96" y="49"/>
                  </a:cubicBezTo>
                  <a:cubicBezTo>
                    <a:pt x="96" y="49"/>
                    <a:pt x="96" y="49"/>
                    <a:pt x="96" y="49"/>
                  </a:cubicBezTo>
                  <a:cubicBezTo>
                    <a:pt x="96" y="49"/>
                    <a:pt x="96" y="49"/>
                    <a:pt x="96" y="49"/>
                  </a:cubicBezTo>
                  <a:cubicBezTo>
                    <a:pt x="96" y="49"/>
                    <a:pt x="96" y="49"/>
                    <a:pt x="96" y="49"/>
                  </a:cubicBezTo>
                  <a:cubicBezTo>
                    <a:pt x="96" y="49"/>
                    <a:pt x="96" y="49"/>
                    <a:pt x="96" y="49"/>
                  </a:cubicBezTo>
                  <a:cubicBezTo>
                    <a:pt x="96" y="49"/>
                    <a:pt x="96" y="49"/>
                    <a:pt x="96" y="49"/>
                  </a:cubicBezTo>
                  <a:cubicBezTo>
                    <a:pt x="96" y="49"/>
                    <a:pt x="96" y="49"/>
                    <a:pt x="96" y="49"/>
                  </a:cubicBezTo>
                  <a:cubicBezTo>
                    <a:pt x="96" y="49"/>
                    <a:pt x="96" y="49"/>
                    <a:pt x="96" y="49"/>
                  </a:cubicBezTo>
                  <a:cubicBezTo>
                    <a:pt x="96" y="49"/>
                    <a:pt x="96" y="49"/>
                    <a:pt x="96" y="49"/>
                  </a:cubicBezTo>
                  <a:cubicBezTo>
                    <a:pt x="96" y="49"/>
                    <a:pt x="96" y="49"/>
                    <a:pt x="96" y="49"/>
                  </a:cubicBezTo>
                  <a:cubicBezTo>
                    <a:pt x="96" y="49"/>
                    <a:pt x="96" y="49"/>
                    <a:pt x="96" y="49"/>
                  </a:cubicBezTo>
                  <a:cubicBezTo>
                    <a:pt x="96" y="49"/>
                    <a:pt x="96" y="49"/>
                    <a:pt x="96" y="49"/>
                  </a:cubicBezTo>
                  <a:cubicBezTo>
                    <a:pt x="96" y="48"/>
                    <a:pt x="96" y="48"/>
                    <a:pt x="96" y="48"/>
                  </a:cubicBezTo>
                  <a:cubicBezTo>
                    <a:pt x="96" y="48"/>
                    <a:pt x="96" y="48"/>
                    <a:pt x="96" y="48"/>
                  </a:cubicBezTo>
                  <a:cubicBezTo>
                    <a:pt x="96" y="48"/>
                    <a:pt x="96" y="48"/>
                    <a:pt x="96" y="48"/>
                  </a:cubicBezTo>
                  <a:cubicBezTo>
                    <a:pt x="96" y="48"/>
                    <a:pt x="96" y="48"/>
                    <a:pt x="96" y="48"/>
                  </a:cubicBezTo>
                  <a:cubicBezTo>
                    <a:pt x="96" y="48"/>
                    <a:pt x="96" y="48"/>
                    <a:pt x="96" y="48"/>
                  </a:cubicBezTo>
                  <a:cubicBezTo>
                    <a:pt x="96" y="48"/>
                    <a:pt x="96" y="48"/>
                    <a:pt x="96" y="48"/>
                  </a:cubicBezTo>
                  <a:cubicBezTo>
                    <a:pt x="97" y="47"/>
                    <a:pt x="97" y="47"/>
                    <a:pt x="97" y="47"/>
                  </a:cubicBezTo>
                  <a:cubicBezTo>
                    <a:pt x="97" y="47"/>
                    <a:pt x="97" y="47"/>
                    <a:pt x="97" y="47"/>
                  </a:cubicBezTo>
                  <a:cubicBezTo>
                    <a:pt x="97" y="47"/>
                    <a:pt x="97" y="47"/>
                    <a:pt x="97" y="47"/>
                  </a:cubicBezTo>
                  <a:cubicBezTo>
                    <a:pt x="97" y="47"/>
                    <a:pt x="97" y="47"/>
                    <a:pt x="97" y="47"/>
                  </a:cubicBezTo>
                  <a:cubicBezTo>
                    <a:pt x="97" y="47"/>
                    <a:pt x="97" y="47"/>
                    <a:pt x="97" y="47"/>
                  </a:cubicBezTo>
                  <a:cubicBezTo>
                    <a:pt x="97" y="46"/>
                    <a:pt x="97" y="46"/>
                    <a:pt x="97" y="46"/>
                  </a:cubicBezTo>
                  <a:cubicBezTo>
                    <a:pt x="97" y="46"/>
                    <a:pt x="97" y="46"/>
                    <a:pt x="97" y="46"/>
                  </a:cubicBezTo>
                  <a:cubicBezTo>
                    <a:pt x="97" y="46"/>
                    <a:pt x="97" y="46"/>
                    <a:pt x="97" y="46"/>
                  </a:cubicBezTo>
                  <a:cubicBezTo>
                    <a:pt x="97" y="46"/>
                    <a:pt x="97" y="46"/>
                    <a:pt x="97" y="46"/>
                  </a:cubicBezTo>
                  <a:cubicBezTo>
                    <a:pt x="97" y="46"/>
                    <a:pt x="97" y="46"/>
                    <a:pt x="97" y="46"/>
                  </a:cubicBezTo>
                  <a:cubicBezTo>
                    <a:pt x="97" y="45"/>
                    <a:pt x="97" y="45"/>
                    <a:pt x="97" y="45"/>
                  </a:cubicBezTo>
                  <a:cubicBezTo>
                    <a:pt x="97" y="45"/>
                    <a:pt x="97" y="45"/>
                    <a:pt x="97" y="45"/>
                  </a:cubicBezTo>
                  <a:cubicBezTo>
                    <a:pt x="97" y="45"/>
                    <a:pt x="97" y="45"/>
                    <a:pt x="97" y="45"/>
                  </a:cubicBezTo>
                  <a:cubicBezTo>
                    <a:pt x="97" y="45"/>
                    <a:pt x="97" y="45"/>
                    <a:pt x="97" y="45"/>
                  </a:cubicBezTo>
                  <a:cubicBezTo>
                    <a:pt x="97" y="45"/>
                    <a:pt x="97" y="45"/>
                    <a:pt x="97" y="45"/>
                  </a:cubicBezTo>
                  <a:cubicBezTo>
                    <a:pt x="97" y="45"/>
                    <a:pt x="97" y="45"/>
                    <a:pt x="97" y="45"/>
                  </a:cubicBezTo>
                  <a:cubicBezTo>
                    <a:pt x="97" y="45"/>
                    <a:pt x="97" y="45"/>
                    <a:pt x="97" y="45"/>
                  </a:cubicBezTo>
                  <a:cubicBezTo>
                    <a:pt x="97" y="45"/>
                    <a:pt x="97" y="45"/>
                    <a:pt x="97" y="45"/>
                  </a:cubicBezTo>
                  <a:cubicBezTo>
                    <a:pt x="97" y="45"/>
                    <a:pt x="97" y="45"/>
                    <a:pt x="97" y="45"/>
                  </a:cubicBezTo>
                  <a:cubicBezTo>
                    <a:pt x="97" y="45"/>
                    <a:pt x="97" y="45"/>
                    <a:pt x="97" y="45"/>
                  </a:cubicBezTo>
                  <a:cubicBezTo>
                    <a:pt x="97" y="45"/>
                    <a:pt x="97" y="45"/>
                    <a:pt x="97" y="45"/>
                  </a:cubicBezTo>
                  <a:cubicBezTo>
                    <a:pt x="97" y="45"/>
                    <a:pt x="97" y="45"/>
                    <a:pt x="97" y="45"/>
                  </a:cubicBezTo>
                  <a:cubicBezTo>
                    <a:pt x="97" y="45"/>
                    <a:pt x="97" y="45"/>
                    <a:pt x="97" y="45"/>
                  </a:cubicBezTo>
                  <a:cubicBezTo>
                    <a:pt x="97" y="44"/>
                    <a:pt x="97" y="44"/>
                    <a:pt x="97" y="44"/>
                  </a:cubicBezTo>
                  <a:cubicBezTo>
                    <a:pt x="97" y="44"/>
                    <a:pt x="97" y="44"/>
                    <a:pt x="97" y="44"/>
                  </a:cubicBezTo>
                  <a:cubicBezTo>
                    <a:pt x="97" y="44"/>
                    <a:pt x="97" y="44"/>
                    <a:pt x="97" y="44"/>
                  </a:cubicBezTo>
                  <a:cubicBezTo>
                    <a:pt x="97" y="44"/>
                    <a:pt x="97" y="44"/>
                    <a:pt x="97" y="44"/>
                  </a:cubicBezTo>
                  <a:cubicBezTo>
                    <a:pt x="97" y="44"/>
                    <a:pt x="97" y="44"/>
                    <a:pt x="97" y="44"/>
                  </a:cubicBezTo>
                  <a:cubicBezTo>
                    <a:pt x="97" y="44"/>
                    <a:pt x="97" y="44"/>
                    <a:pt x="97" y="44"/>
                  </a:cubicBezTo>
                  <a:cubicBezTo>
                    <a:pt x="97" y="43"/>
                    <a:pt x="97" y="43"/>
                    <a:pt x="97" y="43"/>
                  </a:cubicBezTo>
                  <a:cubicBezTo>
                    <a:pt x="97" y="43"/>
                    <a:pt x="97" y="43"/>
                    <a:pt x="97" y="43"/>
                  </a:cubicBezTo>
                  <a:cubicBezTo>
                    <a:pt x="97" y="43"/>
                    <a:pt x="97" y="43"/>
                    <a:pt x="97" y="43"/>
                  </a:cubicBezTo>
                  <a:cubicBezTo>
                    <a:pt x="97" y="43"/>
                    <a:pt x="97" y="43"/>
                    <a:pt x="97" y="43"/>
                  </a:cubicBezTo>
                  <a:cubicBezTo>
                    <a:pt x="97" y="43"/>
                    <a:pt x="97" y="43"/>
                    <a:pt x="97" y="43"/>
                  </a:cubicBezTo>
                  <a:cubicBezTo>
                    <a:pt x="97" y="43"/>
                    <a:pt x="97" y="43"/>
                    <a:pt x="97" y="43"/>
                  </a:cubicBezTo>
                  <a:cubicBezTo>
                    <a:pt x="97" y="42"/>
                    <a:pt x="97" y="42"/>
                    <a:pt x="97" y="42"/>
                  </a:cubicBezTo>
                  <a:cubicBezTo>
                    <a:pt x="97" y="42"/>
                    <a:pt x="97" y="42"/>
                    <a:pt x="97" y="42"/>
                  </a:cubicBezTo>
                  <a:cubicBezTo>
                    <a:pt x="97" y="42"/>
                    <a:pt x="97" y="42"/>
                    <a:pt x="97" y="42"/>
                  </a:cubicBezTo>
                  <a:cubicBezTo>
                    <a:pt x="97" y="42"/>
                    <a:pt x="97" y="42"/>
                    <a:pt x="97" y="42"/>
                  </a:cubicBezTo>
                  <a:cubicBezTo>
                    <a:pt x="97" y="42"/>
                    <a:pt x="97" y="42"/>
                    <a:pt x="97" y="42"/>
                  </a:cubicBezTo>
                  <a:cubicBezTo>
                    <a:pt x="97" y="42"/>
                    <a:pt x="97" y="42"/>
                    <a:pt x="97" y="42"/>
                  </a:cubicBezTo>
                  <a:cubicBezTo>
                    <a:pt x="97" y="42"/>
                    <a:pt x="97" y="42"/>
                    <a:pt x="97" y="42"/>
                  </a:cubicBezTo>
                  <a:cubicBezTo>
                    <a:pt x="97" y="42"/>
                    <a:pt x="97" y="42"/>
                    <a:pt x="97" y="42"/>
                  </a:cubicBezTo>
                  <a:cubicBezTo>
                    <a:pt x="97" y="42"/>
                    <a:pt x="97" y="42"/>
                    <a:pt x="97" y="42"/>
                  </a:cubicBezTo>
                  <a:cubicBezTo>
                    <a:pt x="97" y="42"/>
                    <a:pt x="97" y="42"/>
                    <a:pt x="97" y="42"/>
                  </a:cubicBezTo>
                  <a:cubicBezTo>
                    <a:pt x="97" y="41"/>
                    <a:pt x="97" y="41"/>
                    <a:pt x="97" y="41"/>
                  </a:cubicBezTo>
                  <a:cubicBezTo>
                    <a:pt x="97" y="41"/>
                    <a:pt x="97" y="41"/>
                    <a:pt x="97" y="41"/>
                  </a:cubicBezTo>
                  <a:cubicBezTo>
                    <a:pt x="97" y="41"/>
                    <a:pt x="97" y="41"/>
                    <a:pt x="97" y="41"/>
                  </a:cubicBezTo>
                  <a:cubicBezTo>
                    <a:pt x="97" y="41"/>
                    <a:pt x="97" y="41"/>
                    <a:pt x="97" y="41"/>
                  </a:cubicBezTo>
                  <a:cubicBezTo>
                    <a:pt x="97" y="41"/>
                    <a:pt x="97" y="41"/>
                    <a:pt x="97" y="41"/>
                  </a:cubicBezTo>
                  <a:cubicBezTo>
                    <a:pt x="97" y="41"/>
                    <a:pt x="97" y="41"/>
                    <a:pt x="97" y="41"/>
                  </a:cubicBezTo>
                  <a:cubicBezTo>
                    <a:pt x="97" y="41"/>
                    <a:pt x="97" y="41"/>
                    <a:pt x="97" y="41"/>
                  </a:cubicBezTo>
                  <a:cubicBezTo>
                    <a:pt x="97" y="41"/>
                    <a:pt x="97" y="41"/>
                    <a:pt x="97" y="41"/>
                  </a:cubicBezTo>
                  <a:cubicBezTo>
                    <a:pt x="97" y="41"/>
                    <a:pt x="97" y="41"/>
                    <a:pt x="97" y="41"/>
                  </a:cubicBezTo>
                  <a:cubicBezTo>
                    <a:pt x="97" y="40"/>
                    <a:pt x="97" y="40"/>
                    <a:pt x="97" y="40"/>
                  </a:cubicBezTo>
                  <a:cubicBezTo>
                    <a:pt x="97" y="40"/>
                    <a:pt x="97" y="40"/>
                    <a:pt x="97" y="40"/>
                  </a:cubicBezTo>
                  <a:cubicBezTo>
                    <a:pt x="97" y="40"/>
                    <a:pt x="97" y="40"/>
                    <a:pt x="97" y="40"/>
                  </a:cubicBezTo>
                  <a:cubicBezTo>
                    <a:pt x="97" y="40"/>
                    <a:pt x="97" y="40"/>
                    <a:pt x="97" y="40"/>
                  </a:cubicBezTo>
                  <a:cubicBezTo>
                    <a:pt x="97" y="40"/>
                    <a:pt x="97" y="40"/>
                    <a:pt x="97" y="40"/>
                  </a:cubicBezTo>
                  <a:cubicBezTo>
                    <a:pt x="97" y="40"/>
                    <a:pt x="97" y="40"/>
                    <a:pt x="97" y="40"/>
                  </a:cubicBezTo>
                  <a:cubicBezTo>
                    <a:pt x="97" y="40"/>
                    <a:pt x="97" y="40"/>
                    <a:pt x="97" y="40"/>
                  </a:cubicBezTo>
                  <a:cubicBezTo>
                    <a:pt x="97" y="40"/>
                    <a:pt x="97" y="40"/>
                    <a:pt x="97" y="40"/>
                  </a:cubicBezTo>
                  <a:cubicBezTo>
                    <a:pt x="97" y="40"/>
                    <a:pt x="97" y="40"/>
                    <a:pt x="97" y="40"/>
                  </a:cubicBezTo>
                  <a:cubicBezTo>
                    <a:pt x="97" y="40"/>
                    <a:pt x="97" y="40"/>
                    <a:pt x="97" y="40"/>
                  </a:cubicBezTo>
                  <a:cubicBezTo>
                    <a:pt x="97" y="40"/>
                    <a:pt x="97" y="40"/>
                    <a:pt x="97" y="40"/>
                  </a:cubicBezTo>
                  <a:cubicBezTo>
                    <a:pt x="98" y="40"/>
                    <a:pt x="98" y="40"/>
                    <a:pt x="98" y="40"/>
                  </a:cubicBezTo>
                  <a:cubicBezTo>
                    <a:pt x="98" y="39"/>
                    <a:pt x="98" y="39"/>
                    <a:pt x="98" y="39"/>
                  </a:cubicBezTo>
                  <a:cubicBezTo>
                    <a:pt x="98" y="39"/>
                    <a:pt x="98" y="39"/>
                    <a:pt x="98" y="39"/>
                  </a:cubicBezTo>
                  <a:cubicBezTo>
                    <a:pt x="98" y="39"/>
                    <a:pt x="98" y="39"/>
                    <a:pt x="98" y="39"/>
                  </a:cubicBezTo>
                  <a:cubicBezTo>
                    <a:pt x="98" y="39"/>
                    <a:pt x="98" y="39"/>
                    <a:pt x="98" y="39"/>
                  </a:cubicBezTo>
                  <a:cubicBezTo>
                    <a:pt x="98" y="39"/>
                    <a:pt x="98" y="39"/>
                    <a:pt x="98" y="39"/>
                  </a:cubicBezTo>
                  <a:cubicBezTo>
                    <a:pt x="98" y="39"/>
                    <a:pt x="98" y="39"/>
                    <a:pt x="98" y="39"/>
                  </a:cubicBezTo>
                  <a:cubicBezTo>
                    <a:pt x="98" y="38"/>
                    <a:pt x="98" y="38"/>
                    <a:pt x="98" y="38"/>
                  </a:cubicBezTo>
                  <a:cubicBezTo>
                    <a:pt x="98" y="38"/>
                    <a:pt x="98" y="38"/>
                    <a:pt x="98" y="38"/>
                  </a:cubicBezTo>
                  <a:cubicBezTo>
                    <a:pt x="98" y="38"/>
                    <a:pt x="98" y="38"/>
                    <a:pt x="98" y="38"/>
                  </a:cubicBezTo>
                  <a:cubicBezTo>
                    <a:pt x="98" y="38"/>
                    <a:pt x="98" y="38"/>
                    <a:pt x="98" y="38"/>
                  </a:cubicBezTo>
                  <a:cubicBezTo>
                    <a:pt x="98" y="38"/>
                    <a:pt x="98" y="38"/>
                    <a:pt x="98" y="38"/>
                  </a:cubicBezTo>
                  <a:cubicBezTo>
                    <a:pt x="98" y="38"/>
                    <a:pt x="98" y="38"/>
                    <a:pt x="98" y="38"/>
                  </a:cubicBezTo>
                  <a:cubicBezTo>
                    <a:pt x="98" y="37"/>
                    <a:pt x="98" y="37"/>
                    <a:pt x="98" y="37"/>
                  </a:cubicBezTo>
                  <a:cubicBezTo>
                    <a:pt x="98" y="37"/>
                    <a:pt x="98" y="37"/>
                    <a:pt x="98" y="37"/>
                  </a:cubicBezTo>
                  <a:cubicBezTo>
                    <a:pt x="98" y="37"/>
                    <a:pt x="98" y="37"/>
                    <a:pt x="98" y="37"/>
                  </a:cubicBezTo>
                  <a:cubicBezTo>
                    <a:pt x="98" y="37"/>
                    <a:pt x="98" y="37"/>
                    <a:pt x="98" y="37"/>
                  </a:cubicBezTo>
                  <a:cubicBezTo>
                    <a:pt x="98" y="37"/>
                    <a:pt x="98" y="37"/>
                    <a:pt x="98" y="37"/>
                  </a:cubicBezTo>
                  <a:cubicBezTo>
                    <a:pt x="98" y="37"/>
                    <a:pt x="98" y="37"/>
                    <a:pt x="98" y="37"/>
                  </a:cubicBezTo>
                  <a:cubicBezTo>
                    <a:pt x="98" y="37"/>
                    <a:pt x="98" y="37"/>
                    <a:pt x="98" y="37"/>
                  </a:cubicBezTo>
                  <a:cubicBezTo>
                    <a:pt x="98" y="37"/>
                    <a:pt x="98" y="37"/>
                    <a:pt x="98" y="37"/>
                  </a:cubicBezTo>
                  <a:cubicBezTo>
                    <a:pt x="98" y="37"/>
                    <a:pt x="98" y="37"/>
                    <a:pt x="98" y="37"/>
                  </a:cubicBezTo>
                  <a:cubicBezTo>
                    <a:pt x="98" y="37"/>
                    <a:pt x="98" y="37"/>
                    <a:pt x="98" y="37"/>
                  </a:cubicBezTo>
                  <a:cubicBezTo>
                    <a:pt x="98" y="37"/>
                    <a:pt x="98" y="37"/>
                    <a:pt x="98" y="37"/>
                  </a:cubicBezTo>
                  <a:cubicBezTo>
                    <a:pt x="98" y="37"/>
                    <a:pt x="98" y="37"/>
                    <a:pt x="98" y="37"/>
                  </a:cubicBezTo>
                  <a:cubicBezTo>
                    <a:pt x="98" y="37"/>
                    <a:pt x="98" y="37"/>
                    <a:pt x="98" y="37"/>
                  </a:cubicBezTo>
                  <a:cubicBezTo>
                    <a:pt x="98" y="36"/>
                    <a:pt x="98" y="36"/>
                    <a:pt x="98" y="36"/>
                  </a:cubicBezTo>
                  <a:cubicBezTo>
                    <a:pt x="98" y="36"/>
                    <a:pt x="98" y="36"/>
                    <a:pt x="98" y="36"/>
                  </a:cubicBezTo>
                  <a:cubicBezTo>
                    <a:pt x="98" y="36"/>
                    <a:pt x="98" y="36"/>
                    <a:pt x="98" y="36"/>
                  </a:cubicBezTo>
                  <a:cubicBezTo>
                    <a:pt x="98" y="36"/>
                    <a:pt x="98" y="36"/>
                    <a:pt x="98" y="36"/>
                  </a:cubicBezTo>
                  <a:cubicBezTo>
                    <a:pt x="98" y="36"/>
                    <a:pt x="98" y="36"/>
                    <a:pt x="98" y="36"/>
                  </a:cubicBezTo>
                  <a:cubicBezTo>
                    <a:pt x="98" y="36"/>
                    <a:pt x="98" y="36"/>
                    <a:pt x="98" y="36"/>
                  </a:cubicBezTo>
                  <a:cubicBezTo>
                    <a:pt x="98" y="36"/>
                    <a:pt x="98" y="36"/>
                    <a:pt x="98" y="36"/>
                  </a:cubicBezTo>
                  <a:cubicBezTo>
                    <a:pt x="98" y="36"/>
                    <a:pt x="98" y="36"/>
                    <a:pt x="98" y="36"/>
                  </a:cubicBezTo>
                  <a:cubicBezTo>
                    <a:pt x="98" y="36"/>
                    <a:pt x="98" y="36"/>
                    <a:pt x="98" y="36"/>
                  </a:cubicBezTo>
                  <a:cubicBezTo>
                    <a:pt x="98" y="36"/>
                    <a:pt x="98" y="36"/>
                    <a:pt x="98" y="36"/>
                  </a:cubicBezTo>
                  <a:cubicBezTo>
                    <a:pt x="98" y="36"/>
                    <a:pt x="98" y="36"/>
                    <a:pt x="98" y="36"/>
                  </a:cubicBezTo>
                  <a:cubicBezTo>
                    <a:pt x="98" y="36"/>
                    <a:pt x="98" y="36"/>
                    <a:pt x="98" y="36"/>
                  </a:cubicBezTo>
                  <a:cubicBezTo>
                    <a:pt x="98" y="35"/>
                    <a:pt x="98" y="35"/>
                    <a:pt x="98" y="35"/>
                  </a:cubicBezTo>
                  <a:cubicBezTo>
                    <a:pt x="98" y="35"/>
                    <a:pt x="98" y="35"/>
                    <a:pt x="98" y="35"/>
                  </a:cubicBezTo>
                  <a:cubicBezTo>
                    <a:pt x="98" y="35"/>
                    <a:pt x="98" y="35"/>
                    <a:pt x="98" y="35"/>
                  </a:cubicBezTo>
                  <a:cubicBezTo>
                    <a:pt x="98" y="35"/>
                    <a:pt x="98" y="35"/>
                    <a:pt x="98" y="35"/>
                  </a:cubicBezTo>
                  <a:cubicBezTo>
                    <a:pt x="98" y="35"/>
                    <a:pt x="98" y="35"/>
                    <a:pt x="98" y="35"/>
                  </a:cubicBezTo>
                  <a:cubicBezTo>
                    <a:pt x="98" y="35"/>
                    <a:pt x="98" y="35"/>
                    <a:pt x="98" y="35"/>
                  </a:cubicBezTo>
                  <a:cubicBezTo>
                    <a:pt x="98" y="34"/>
                    <a:pt x="98" y="34"/>
                    <a:pt x="98" y="34"/>
                  </a:cubicBezTo>
                  <a:cubicBezTo>
                    <a:pt x="98" y="34"/>
                    <a:pt x="98" y="34"/>
                    <a:pt x="98" y="34"/>
                  </a:cubicBezTo>
                  <a:cubicBezTo>
                    <a:pt x="98" y="32"/>
                    <a:pt x="98" y="31"/>
                    <a:pt x="97" y="29"/>
                  </a:cubicBezTo>
                  <a:cubicBezTo>
                    <a:pt x="97" y="27"/>
                    <a:pt x="97" y="25"/>
                    <a:pt x="97" y="24"/>
                  </a:cubicBezTo>
                  <a:cubicBezTo>
                    <a:pt x="96" y="22"/>
                    <a:pt x="96" y="20"/>
                    <a:pt x="95" y="19"/>
                  </a:cubicBezTo>
                  <a:cubicBezTo>
                    <a:pt x="95" y="17"/>
                    <a:pt x="94" y="16"/>
                    <a:pt x="94" y="15"/>
                  </a:cubicBezTo>
                  <a:cubicBezTo>
                    <a:pt x="93" y="13"/>
                    <a:pt x="92" y="12"/>
                    <a:pt x="92" y="11"/>
                  </a:cubicBezTo>
                  <a:cubicBezTo>
                    <a:pt x="91" y="10"/>
                    <a:pt x="90" y="9"/>
                    <a:pt x="89" y="8"/>
                  </a:cubicBezTo>
                  <a:cubicBezTo>
                    <a:pt x="88" y="7"/>
                    <a:pt x="87" y="6"/>
                    <a:pt x="86" y="5"/>
                  </a:cubicBezTo>
                  <a:cubicBezTo>
                    <a:pt x="85" y="4"/>
                    <a:pt x="84" y="4"/>
                    <a:pt x="83" y="3"/>
                  </a:cubicBezTo>
                  <a:cubicBezTo>
                    <a:pt x="82" y="2"/>
                    <a:pt x="81" y="2"/>
                    <a:pt x="80" y="1"/>
                  </a:cubicBezTo>
                  <a:cubicBezTo>
                    <a:pt x="76" y="0"/>
                    <a:pt x="76" y="0"/>
                    <a:pt x="76" y="0"/>
                  </a:cubicBezTo>
                  <a:cubicBezTo>
                    <a:pt x="72" y="0"/>
                    <a:pt x="72" y="0"/>
                    <a:pt x="72" y="0"/>
                  </a:cubicBezTo>
                  <a:cubicBezTo>
                    <a:pt x="71" y="0"/>
                    <a:pt x="69" y="0"/>
                    <a:pt x="68" y="0"/>
                  </a:cubicBezTo>
                  <a:cubicBezTo>
                    <a:pt x="65" y="0"/>
                    <a:pt x="62" y="1"/>
                    <a:pt x="59" y="2"/>
                  </a:cubicBezTo>
                  <a:cubicBezTo>
                    <a:pt x="57" y="2"/>
                    <a:pt x="55" y="3"/>
                    <a:pt x="54" y="4"/>
                  </a:cubicBezTo>
                  <a:cubicBezTo>
                    <a:pt x="52" y="5"/>
                    <a:pt x="50" y="5"/>
                    <a:pt x="49" y="6"/>
                  </a:cubicBezTo>
                  <a:cubicBezTo>
                    <a:pt x="45" y="8"/>
                    <a:pt x="42" y="11"/>
                    <a:pt x="39" y="13"/>
                  </a:cubicBezTo>
                  <a:cubicBezTo>
                    <a:pt x="34" y="17"/>
                    <a:pt x="34" y="17"/>
                    <a:pt x="34" y="17"/>
                  </a:cubicBezTo>
                  <a:cubicBezTo>
                    <a:pt x="30" y="22"/>
                    <a:pt x="30" y="22"/>
                    <a:pt x="30" y="22"/>
                  </a:cubicBezTo>
                  <a:cubicBezTo>
                    <a:pt x="28" y="23"/>
                    <a:pt x="27" y="25"/>
                    <a:pt x="25" y="27"/>
                  </a:cubicBezTo>
                  <a:cubicBezTo>
                    <a:pt x="24" y="28"/>
                    <a:pt x="23" y="30"/>
                    <a:pt x="21" y="32"/>
                  </a:cubicBezTo>
                  <a:cubicBezTo>
                    <a:pt x="20" y="33"/>
                    <a:pt x="19" y="35"/>
                    <a:pt x="18" y="37"/>
                  </a:cubicBezTo>
                  <a:cubicBezTo>
                    <a:pt x="17" y="39"/>
                    <a:pt x="15" y="41"/>
                    <a:pt x="14" y="43"/>
                  </a:cubicBezTo>
                  <a:cubicBezTo>
                    <a:pt x="13" y="45"/>
                    <a:pt x="12" y="47"/>
                    <a:pt x="11" y="49"/>
                  </a:cubicBezTo>
                  <a:cubicBezTo>
                    <a:pt x="10" y="51"/>
                    <a:pt x="9" y="52"/>
                    <a:pt x="8" y="54"/>
                  </a:cubicBezTo>
                  <a:cubicBezTo>
                    <a:pt x="4" y="64"/>
                    <a:pt x="1" y="75"/>
                    <a:pt x="0" y="85"/>
                  </a:cubicBezTo>
                  <a:cubicBezTo>
                    <a:pt x="0" y="87"/>
                    <a:pt x="0" y="89"/>
                    <a:pt x="0" y="91"/>
                  </a:cubicBezTo>
                  <a:close/>
                  <a:moveTo>
                    <a:pt x="15" y="86"/>
                  </a:moveTo>
                  <a:cubicBezTo>
                    <a:pt x="15" y="85"/>
                    <a:pt x="15" y="84"/>
                    <a:pt x="15" y="82"/>
                  </a:cubicBezTo>
                  <a:cubicBezTo>
                    <a:pt x="15" y="81"/>
                    <a:pt x="15" y="79"/>
                    <a:pt x="15" y="78"/>
                  </a:cubicBezTo>
                  <a:cubicBezTo>
                    <a:pt x="15" y="77"/>
                    <a:pt x="15" y="75"/>
                    <a:pt x="16" y="74"/>
                  </a:cubicBezTo>
                  <a:cubicBezTo>
                    <a:pt x="16" y="72"/>
                    <a:pt x="16" y="71"/>
                    <a:pt x="16" y="70"/>
                  </a:cubicBezTo>
                  <a:cubicBezTo>
                    <a:pt x="17" y="68"/>
                    <a:pt x="17" y="67"/>
                    <a:pt x="18" y="65"/>
                  </a:cubicBezTo>
                  <a:cubicBezTo>
                    <a:pt x="18" y="64"/>
                    <a:pt x="19" y="63"/>
                    <a:pt x="19" y="61"/>
                  </a:cubicBezTo>
                  <a:cubicBezTo>
                    <a:pt x="20" y="60"/>
                    <a:pt x="20" y="58"/>
                    <a:pt x="21" y="57"/>
                  </a:cubicBezTo>
                  <a:cubicBezTo>
                    <a:pt x="21" y="56"/>
                    <a:pt x="22" y="54"/>
                    <a:pt x="23" y="53"/>
                  </a:cubicBezTo>
                  <a:cubicBezTo>
                    <a:pt x="23" y="51"/>
                    <a:pt x="24" y="50"/>
                    <a:pt x="25" y="49"/>
                  </a:cubicBezTo>
                  <a:cubicBezTo>
                    <a:pt x="26" y="47"/>
                    <a:pt x="26" y="46"/>
                    <a:pt x="27" y="45"/>
                  </a:cubicBezTo>
                  <a:cubicBezTo>
                    <a:pt x="28" y="44"/>
                    <a:pt x="29" y="42"/>
                    <a:pt x="30" y="41"/>
                  </a:cubicBezTo>
                  <a:cubicBezTo>
                    <a:pt x="31" y="40"/>
                    <a:pt x="32" y="39"/>
                    <a:pt x="33" y="38"/>
                  </a:cubicBezTo>
                  <a:cubicBezTo>
                    <a:pt x="34" y="36"/>
                    <a:pt x="35" y="35"/>
                    <a:pt x="36" y="34"/>
                  </a:cubicBezTo>
                  <a:cubicBezTo>
                    <a:pt x="37" y="33"/>
                    <a:pt x="38" y="32"/>
                    <a:pt x="39" y="31"/>
                  </a:cubicBezTo>
                  <a:cubicBezTo>
                    <a:pt x="42" y="28"/>
                    <a:pt x="42" y="28"/>
                    <a:pt x="42" y="28"/>
                  </a:cubicBezTo>
                  <a:cubicBezTo>
                    <a:pt x="45" y="26"/>
                    <a:pt x="45" y="26"/>
                    <a:pt x="45" y="26"/>
                  </a:cubicBezTo>
                  <a:cubicBezTo>
                    <a:pt x="46" y="25"/>
                    <a:pt x="48" y="24"/>
                    <a:pt x="49" y="24"/>
                  </a:cubicBezTo>
                  <a:cubicBezTo>
                    <a:pt x="52" y="22"/>
                    <a:pt x="52" y="22"/>
                    <a:pt x="52" y="22"/>
                  </a:cubicBezTo>
                  <a:cubicBezTo>
                    <a:pt x="56" y="20"/>
                    <a:pt x="56" y="20"/>
                    <a:pt x="56" y="20"/>
                  </a:cubicBezTo>
                  <a:cubicBezTo>
                    <a:pt x="57" y="20"/>
                    <a:pt x="58" y="20"/>
                    <a:pt x="59" y="19"/>
                  </a:cubicBezTo>
                  <a:cubicBezTo>
                    <a:pt x="60" y="19"/>
                    <a:pt x="61" y="19"/>
                    <a:pt x="62" y="19"/>
                  </a:cubicBezTo>
                  <a:cubicBezTo>
                    <a:pt x="63" y="19"/>
                    <a:pt x="64" y="19"/>
                    <a:pt x="65" y="19"/>
                  </a:cubicBezTo>
                  <a:cubicBezTo>
                    <a:pt x="66" y="19"/>
                    <a:pt x="67" y="19"/>
                    <a:pt x="68" y="19"/>
                  </a:cubicBezTo>
                  <a:cubicBezTo>
                    <a:pt x="70" y="20"/>
                    <a:pt x="70" y="20"/>
                    <a:pt x="70" y="20"/>
                  </a:cubicBezTo>
                  <a:cubicBezTo>
                    <a:pt x="73" y="21"/>
                    <a:pt x="73" y="21"/>
                    <a:pt x="73" y="21"/>
                  </a:cubicBezTo>
                  <a:cubicBezTo>
                    <a:pt x="74" y="22"/>
                    <a:pt x="74" y="22"/>
                    <a:pt x="75" y="23"/>
                  </a:cubicBezTo>
                  <a:cubicBezTo>
                    <a:pt x="76" y="23"/>
                    <a:pt x="76" y="24"/>
                    <a:pt x="77" y="24"/>
                  </a:cubicBezTo>
                  <a:cubicBezTo>
                    <a:pt x="78" y="25"/>
                    <a:pt x="78" y="26"/>
                    <a:pt x="79" y="27"/>
                  </a:cubicBezTo>
                  <a:cubicBezTo>
                    <a:pt x="79" y="28"/>
                    <a:pt x="80" y="28"/>
                    <a:pt x="80" y="29"/>
                  </a:cubicBezTo>
                  <a:cubicBezTo>
                    <a:pt x="81" y="32"/>
                    <a:pt x="81" y="32"/>
                    <a:pt x="81" y="32"/>
                  </a:cubicBezTo>
                  <a:cubicBezTo>
                    <a:pt x="82" y="35"/>
                    <a:pt x="82" y="35"/>
                    <a:pt x="82" y="35"/>
                  </a:cubicBezTo>
                  <a:cubicBezTo>
                    <a:pt x="82" y="37"/>
                    <a:pt x="82" y="38"/>
                    <a:pt x="83" y="39"/>
                  </a:cubicBezTo>
                  <a:cubicBezTo>
                    <a:pt x="83" y="40"/>
                    <a:pt x="83" y="42"/>
                    <a:pt x="83" y="43"/>
                  </a:cubicBezTo>
                  <a:cubicBezTo>
                    <a:pt x="83" y="45"/>
                    <a:pt x="83" y="46"/>
                    <a:pt x="83" y="48"/>
                  </a:cubicBezTo>
                  <a:cubicBezTo>
                    <a:pt x="82" y="50"/>
                    <a:pt x="82" y="51"/>
                    <a:pt x="82" y="53"/>
                  </a:cubicBezTo>
                  <a:cubicBezTo>
                    <a:pt x="81" y="55"/>
                    <a:pt x="81" y="57"/>
                    <a:pt x="81" y="58"/>
                  </a:cubicBezTo>
                  <a:cubicBezTo>
                    <a:pt x="80" y="60"/>
                    <a:pt x="79" y="62"/>
                    <a:pt x="79" y="64"/>
                  </a:cubicBezTo>
                  <a:cubicBezTo>
                    <a:pt x="78" y="65"/>
                    <a:pt x="78" y="67"/>
                    <a:pt x="77" y="69"/>
                  </a:cubicBezTo>
                  <a:cubicBezTo>
                    <a:pt x="74" y="74"/>
                    <a:pt x="74" y="74"/>
                    <a:pt x="74" y="74"/>
                  </a:cubicBezTo>
                  <a:cubicBezTo>
                    <a:pt x="71" y="79"/>
                    <a:pt x="71" y="79"/>
                    <a:pt x="71" y="79"/>
                  </a:cubicBezTo>
                  <a:cubicBezTo>
                    <a:pt x="70" y="80"/>
                    <a:pt x="69" y="82"/>
                    <a:pt x="68" y="83"/>
                  </a:cubicBezTo>
                  <a:cubicBezTo>
                    <a:pt x="67" y="85"/>
                    <a:pt x="66" y="87"/>
                    <a:pt x="64" y="89"/>
                  </a:cubicBezTo>
                  <a:cubicBezTo>
                    <a:pt x="64" y="89"/>
                    <a:pt x="64" y="89"/>
                    <a:pt x="64" y="89"/>
                  </a:cubicBezTo>
                  <a:cubicBezTo>
                    <a:pt x="64" y="89"/>
                    <a:pt x="64" y="89"/>
                    <a:pt x="64" y="89"/>
                  </a:cubicBezTo>
                  <a:cubicBezTo>
                    <a:pt x="59" y="94"/>
                    <a:pt x="54" y="98"/>
                    <a:pt x="49" y="101"/>
                  </a:cubicBezTo>
                  <a:cubicBezTo>
                    <a:pt x="40" y="106"/>
                    <a:pt x="33" y="107"/>
                    <a:pt x="27" y="105"/>
                  </a:cubicBezTo>
                  <a:cubicBezTo>
                    <a:pt x="26" y="104"/>
                    <a:pt x="25" y="104"/>
                    <a:pt x="24" y="103"/>
                  </a:cubicBezTo>
                  <a:cubicBezTo>
                    <a:pt x="23" y="103"/>
                    <a:pt x="23" y="102"/>
                    <a:pt x="22" y="101"/>
                  </a:cubicBezTo>
                  <a:cubicBezTo>
                    <a:pt x="21" y="101"/>
                    <a:pt x="20" y="100"/>
                    <a:pt x="20" y="99"/>
                  </a:cubicBezTo>
                  <a:cubicBezTo>
                    <a:pt x="19" y="98"/>
                    <a:pt x="19" y="98"/>
                    <a:pt x="18" y="97"/>
                  </a:cubicBezTo>
                  <a:cubicBezTo>
                    <a:pt x="18" y="96"/>
                    <a:pt x="17" y="95"/>
                    <a:pt x="17" y="94"/>
                  </a:cubicBezTo>
                  <a:cubicBezTo>
                    <a:pt x="16" y="92"/>
                    <a:pt x="16" y="91"/>
                    <a:pt x="16" y="90"/>
                  </a:cubicBezTo>
                  <a:cubicBezTo>
                    <a:pt x="16" y="89"/>
                    <a:pt x="15" y="88"/>
                    <a:pt x="15" y="86"/>
                  </a:cubicBezTo>
                  <a:close/>
                </a:path>
              </a:pathLst>
            </a:custGeom>
            <a:gradFill>
              <a:gsLst>
                <a:gs pos="100000">
                  <a:srgbClr val="67E8F9"/>
                </a:gs>
                <a:gs pos="1000">
                  <a:srgbClr val="D2EDF0"/>
                </a:gs>
              </a:gsLst>
              <a:lin ang="16200000" scaled="0"/>
            </a:gradFill>
            <a:ln>
              <a:noFill/>
            </a:ln>
          </p:spPr>
          <p:txBody>
            <a:bodyPr anchor="ctr"/>
            <a:lstStyle/>
            <a:p>
              <a:pPr algn="ctr"/>
              <a:endParaRPr/>
            </a:p>
          </p:txBody>
        </p:sp>
        <p:sp>
          <p:nvSpPr>
            <p:cNvPr id="88" name="îṩ1îḑè"/>
            <p:cNvSpPr/>
            <p:nvPr/>
          </p:nvSpPr>
          <p:spPr bwMode="auto">
            <a:xfrm>
              <a:off x="4875289" y="2280861"/>
              <a:ext cx="708981" cy="455906"/>
            </a:xfrm>
            <a:custGeom>
              <a:avLst/>
              <a:gdLst>
                <a:gd name="T0" fmla="*/ 0 w 381"/>
                <a:gd name="T1" fmla="*/ 245 h 245"/>
                <a:gd name="T2" fmla="*/ 381 w 381"/>
                <a:gd name="T3" fmla="*/ 25 h 245"/>
                <a:gd name="T4" fmla="*/ 381 w 381"/>
                <a:gd name="T5" fmla="*/ 0 h 245"/>
                <a:gd name="T6" fmla="*/ 0 w 381"/>
                <a:gd name="T7" fmla="*/ 220 h 245"/>
                <a:gd name="T8" fmla="*/ 0 w 381"/>
                <a:gd name="T9" fmla="*/ 245 h 245"/>
              </a:gdLst>
              <a:ahLst/>
              <a:cxnLst>
                <a:cxn ang="0">
                  <a:pos x="T0" y="T1"/>
                </a:cxn>
                <a:cxn ang="0">
                  <a:pos x="T2" y="T3"/>
                </a:cxn>
                <a:cxn ang="0">
                  <a:pos x="T4" y="T5"/>
                </a:cxn>
                <a:cxn ang="0">
                  <a:pos x="T6" y="T7"/>
                </a:cxn>
                <a:cxn ang="0">
                  <a:pos x="T8" y="T9"/>
                </a:cxn>
              </a:cxnLst>
              <a:rect l="0" t="0" r="r" b="b"/>
              <a:pathLst>
                <a:path w="381" h="245">
                  <a:moveTo>
                    <a:pt x="0" y="245"/>
                  </a:moveTo>
                  <a:lnTo>
                    <a:pt x="381" y="25"/>
                  </a:lnTo>
                  <a:lnTo>
                    <a:pt x="381" y="0"/>
                  </a:lnTo>
                  <a:lnTo>
                    <a:pt x="0" y="220"/>
                  </a:lnTo>
                  <a:lnTo>
                    <a:pt x="0" y="245"/>
                  </a:lnTo>
                  <a:close/>
                </a:path>
              </a:pathLst>
            </a:custGeom>
            <a:solidFill>
              <a:srgbClr val="F2F8F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89" name="iṥlíḑê"/>
            <p:cNvSpPr/>
            <p:nvPr/>
          </p:nvSpPr>
          <p:spPr bwMode="auto">
            <a:xfrm>
              <a:off x="4875289" y="2280861"/>
              <a:ext cx="708981" cy="455906"/>
            </a:xfrm>
            <a:custGeom>
              <a:avLst/>
              <a:gdLst>
                <a:gd name="T0" fmla="*/ 0 w 381"/>
                <a:gd name="T1" fmla="*/ 245 h 245"/>
                <a:gd name="T2" fmla="*/ 381 w 381"/>
                <a:gd name="T3" fmla="*/ 25 h 245"/>
                <a:gd name="T4" fmla="*/ 381 w 381"/>
                <a:gd name="T5" fmla="*/ 0 h 245"/>
                <a:gd name="T6" fmla="*/ 0 w 381"/>
                <a:gd name="T7" fmla="*/ 220 h 245"/>
                <a:gd name="T8" fmla="*/ 0 w 381"/>
                <a:gd name="T9" fmla="*/ 245 h 245"/>
              </a:gdLst>
              <a:ahLst/>
              <a:cxnLst>
                <a:cxn ang="0">
                  <a:pos x="T0" y="T1"/>
                </a:cxn>
                <a:cxn ang="0">
                  <a:pos x="T2" y="T3"/>
                </a:cxn>
                <a:cxn ang="0">
                  <a:pos x="T4" y="T5"/>
                </a:cxn>
                <a:cxn ang="0">
                  <a:pos x="T6" y="T7"/>
                </a:cxn>
                <a:cxn ang="0">
                  <a:pos x="T8" y="T9"/>
                </a:cxn>
              </a:cxnLst>
              <a:rect l="0" t="0" r="r" b="b"/>
              <a:pathLst>
                <a:path w="381" h="245">
                  <a:moveTo>
                    <a:pt x="0" y="245"/>
                  </a:moveTo>
                  <a:lnTo>
                    <a:pt x="381" y="25"/>
                  </a:lnTo>
                  <a:lnTo>
                    <a:pt x="381" y="0"/>
                  </a:lnTo>
                  <a:lnTo>
                    <a:pt x="0" y="220"/>
                  </a:lnTo>
                  <a:lnTo>
                    <a:pt x="0" y="245"/>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0" name="iṥ1ïḑé"/>
            <p:cNvSpPr/>
            <p:nvPr/>
          </p:nvSpPr>
          <p:spPr bwMode="auto">
            <a:xfrm>
              <a:off x="4875289" y="2749793"/>
              <a:ext cx="260518" cy="191667"/>
            </a:xfrm>
            <a:custGeom>
              <a:avLst/>
              <a:gdLst>
                <a:gd name="T0" fmla="*/ 0 w 140"/>
                <a:gd name="T1" fmla="*/ 78 h 103"/>
                <a:gd name="T2" fmla="*/ 0 w 140"/>
                <a:gd name="T3" fmla="*/ 103 h 103"/>
                <a:gd name="T4" fmla="*/ 140 w 140"/>
                <a:gd name="T5" fmla="*/ 22 h 103"/>
                <a:gd name="T6" fmla="*/ 140 w 140"/>
                <a:gd name="T7" fmla="*/ 0 h 103"/>
                <a:gd name="T8" fmla="*/ 0 w 140"/>
                <a:gd name="T9" fmla="*/ 78 h 103"/>
              </a:gdLst>
              <a:ahLst/>
              <a:cxnLst>
                <a:cxn ang="0">
                  <a:pos x="T0" y="T1"/>
                </a:cxn>
                <a:cxn ang="0">
                  <a:pos x="T2" y="T3"/>
                </a:cxn>
                <a:cxn ang="0">
                  <a:pos x="T4" y="T5"/>
                </a:cxn>
                <a:cxn ang="0">
                  <a:pos x="T6" y="T7"/>
                </a:cxn>
                <a:cxn ang="0">
                  <a:pos x="T8" y="T9"/>
                </a:cxn>
              </a:cxnLst>
              <a:rect l="0" t="0" r="r" b="b"/>
              <a:pathLst>
                <a:path w="140" h="103">
                  <a:moveTo>
                    <a:pt x="0" y="78"/>
                  </a:moveTo>
                  <a:lnTo>
                    <a:pt x="0" y="103"/>
                  </a:lnTo>
                  <a:lnTo>
                    <a:pt x="140" y="22"/>
                  </a:lnTo>
                  <a:lnTo>
                    <a:pt x="140" y="0"/>
                  </a:lnTo>
                  <a:lnTo>
                    <a:pt x="0" y="78"/>
                  </a:lnTo>
                  <a:close/>
                </a:path>
              </a:pathLst>
            </a:custGeom>
            <a:solidFill>
              <a:srgbClr val="CFD8D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1" name="iSľîďê"/>
            <p:cNvSpPr/>
            <p:nvPr/>
          </p:nvSpPr>
          <p:spPr bwMode="auto">
            <a:xfrm>
              <a:off x="4875289" y="2161768"/>
              <a:ext cx="708981" cy="452185"/>
            </a:xfrm>
            <a:custGeom>
              <a:avLst/>
              <a:gdLst>
                <a:gd name="T0" fmla="*/ 0 w 381"/>
                <a:gd name="T1" fmla="*/ 220 h 243"/>
                <a:gd name="T2" fmla="*/ 0 w 381"/>
                <a:gd name="T3" fmla="*/ 243 h 243"/>
                <a:gd name="T4" fmla="*/ 381 w 381"/>
                <a:gd name="T5" fmla="*/ 25 h 243"/>
                <a:gd name="T6" fmla="*/ 381 w 381"/>
                <a:gd name="T7" fmla="*/ 0 h 243"/>
                <a:gd name="T8" fmla="*/ 0 w 381"/>
                <a:gd name="T9" fmla="*/ 220 h 243"/>
              </a:gdLst>
              <a:ahLst/>
              <a:cxnLst>
                <a:cxn ang="0">
                  <a:pos x="T0" y="T1"/>
                </a:cxn>
                <a:cxn ang="0">
                  <a:pos x="T2" y="T3"/>
                </a:cxn>
                <a:cxn ang="0">
                  <a:pos x="T4" y="T5"/>
                </a:cxn>
                <a:cxn ang="0">
                  <a:pos x="T6" y="T7"/>
                </a:cxn>
                <a:cxn ang="0">
                  <a:pos x="T8" y="T9"/>
                </a:cxn>
              </a:cxnLst>
              <a:rect l="0" t="0" r="r" b="b"/>
              <a:pathLst>
                <a:path w="381" h="243">
                  <a:moveTo>
                    <a:pt x="0" y="220"/>
                  </a:moveTo>
                  <a:lnTo>
                    <a:pt x="0" y="243"/>
                  </a:lnTo>
                  <a:lnTo>
                    <a:pt x="381" y="25"/>
                  </a:lnTo>
                  <a:lnTo>
                    <a:pt x="381" y="0"/>
                  </a:lnTo>
                  <a:lnTo>
                    <a:pt x="0" y="220"/>
                  </a:lnTo>
                  <a:close/>
                </a:path>
              </a:pathLst>
            </a:custGeom>
            <a:solidFill>
              <a:srgbClr val="CFD8D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2" name="ïṥḻíďè"/>
            <p:cNvSpPr/>
            <p:nvPr/>
          </p:nvSpPr>
          <p:spPr bwMode="auto">
            <a:xfrm>
              <a:off x="4875289" y="2053839"/>
              <a:ext cx="708981" cy="452185"/>
            </a:xfrm>
            <a:custGeom>
              <a:avLst/>
              <a:gdLst>
                <a:gd name="T0" fmla="*/ 0 w 381"/>
                <a:gd name="T1" fmla="*/ 218 h 243"/>
                <a:gd name="T2" fmla="*/ 0 w 381"/>
                <a:gd name="T3" fmla="*/ 243 h 243"/>
                <a:gd name="T4" fmla="*/ 381 w 381"/>
                <a:gd name="T5" fmla="*/ 23 h 243"/>
                <a:gd name="T6" fmla="*/ 381 w 381"/>
                <a:gd name="T7" fmla="*/ 0 h 243"/>
                <a:gd name="T8" fmla="*/ 0 w 381"/>
                <a:gd name="T9" fmla="*/ 218 h 243"/>
              </a:gdLst>
              <a:ahLst/>
              <a:cxnLst>
                <a:cxn ang="0">
                  <a:pos x="T0" y="T1"/>
                </a:cxn>
                <a:cxn ang="0">
                  <a:pos x="T2" y="T3"/>
                </a:cxn>
                <a:cxn ang="0">
                  <a:pos x="T4" y="T5"/>
                </a:cxn>
                <a:cxn ang="0">
                  <a:pos x="T6" y="T7"/>
                </a:cxn>
                <a:cxn ang="0">
                  <a:pos x="T8" y="T9"/>
                </a:cxn>
              </a:cxnLst>
              <a:rect l="0" t="0" r="r" b="b"/>
              <a:pathLst>
                <a:path w="381" h="243">
                  <a:moveTo>
                    <a:pt x="0" y="218"/>
                  </a:moveTo>
                  <a:lnTo>
                    <a:pt x="0" y="243"/>
                  </a:lnTo>
                  <a:lnTo>
                    <a:pt x="381" y="23"/>
                  </a:lnTo>
                  <a:lnTo>
                    <a:pt x="381" y="0"/>
                  </a:lnTo>
                  <a:lnTo>
                    <a:pt x="0" y="218"/>
                  </a:lnTo>
                  <a:close/>
                </a:path>
              </a:pathLst>
            </a:custGeom>
            <a:solidFill>
              <a:srgbClr val="CFD8D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3" name="iṩliḋè"/>
            <p:cNvSpPr/>
            <p:nvPr/>
          </p:nvSpPr>
          <p:spPr bwMode="auto">
            <a:xfrm>
              <a:off x="4875289" y="2280861"/>
              <a:ext cx="708981" cy="455906"/>
            </a:xfrm>
            <a:custGeom>
              <a:avLst/>
              <a:gdLst>
                <a:gd name="T0" fmla="*/ 0 w 381"/>
                <a:gd name="T1" fmla="*/ 220 h 245"/>
                <a:gd name="T2" fmla="*/ 0 w 381"/>
                <a:gd name="T3" fmla="*/ 245 h 245"/>
                <a:gd name="T4" fmla="*/ 381 w 381"/>
                <a:gd name="T5" fmla="*/ 25 h 245"/>
                <a:gd name="T6" fmla="*/ 381 w 381"/>
                <a:gd name="T7" fmla="*/ 0 h 245"/>
                <a:gd name="T8" fmla="*/ 0 w 381"/>
                <a:gd name="T9" fmla="*/ 220 h 245"/>
              </a:gdLst>
              <a:ahLst/>
              <a:cxnLst>
                <a:cxn ang="0">
                  <a:pos x="T0" y="T1"/>
                </a:cxn>
                <a:cxn ang="0">
                  <a:pos x="T2" y="T3"/>
                </a:cxn>
                <a:cxn ang="0">
                  <a:pos x="T4" y="T5"/>
                </a:cxn>
                <a:cxn ang="0">
                  <a:pos x="T6" y="T7"/>
                </a:cxn>
                <a:cxn ang="0">
                  <a:pos x="T8" y="T9"/>
                </a:cxn>
              </a:cxnLst>
              <a:rect l="0" t="0" r="r" b="b"/>
              <a:pathLst>
                <a:path w="381" h="245">
                  <a:moveTo>
                    <a:pt x="0" y="220"/>
                  </a:moveTo>
                  <a:lnTo>
                    <a:pt x="0" y="245"/>
                  </a:lnTo>
                  <a:lnTo>
                    <a:pt x="381" y="25"/>
                  </a:lnTo>
                  <a:lnTo>
                    <a:pt x="381" y="0"/>
                  </a:lnTo>
                  <a:lnTo>
                    <a:pt x="0" y="220"/>
                  </a:lnTo>
                  <a:close/>
                </a:path>
              </a:pathLst>
            </a:custGeom>
            <a:solidFill>
              <a:srgbClr val="CFD8D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4" name="íṧļiḑe"/>
            <p:cNvSpPr/>
            <p:nvPr/>
          </p:nvSpPr>
          <p:spPr bwMode="auto">
            <a:xfrm>
              <a:off x="4687345" y="1132724"/>
              <a:ext cx="1654287" cy="1194659"/>
            </a:xfrm>
            <a:custGeom>
              <a:avLst/>
              <a:gdLst>
                <a:gd name="T0" fmla="*/ 0 w 889"/>
                <a:gd name="T1" fmla="*/ 513 h 642"/>
                <a:gd name="T2" fmla="*/ 0 w 889"/>
                <a:gd name="T3" fmla="*/ 642 h 642"/>
                <a:gd name="T4" fmla="*/ 889 w 889"/>
                <a:gd name="T5" fmla="*/ 129 h 642"/>
                <a:gd name="T6" fmla="*/ 889 w 889"/>
                <a:gd name="T7" fmla="*/ 0 h 642"/>
                <a:gd name="T8" fmla="*/ 0 w 889"/>
                <a:gd name="T9" fmla="*/ 513 h 642"/>
              </a:gdLst>
              <a:ahLst/>
              <a:cxnLst>
                <a:cxn ang="0">
                  <a:pos x="T0" y="T1"/>
                </a:cxn>
                <a:cxn ang="0">
                  <a:pos x="T2" y="T3"/>
                </a:cxn>
                <a:cxn ang="0">
                  <a:pos x="T4" y="T5"/>
                </a:cxn>
                <a:cxn ang="0">
                  <a:pos x="T6" y="T7"/>
                </a:cxn>
                <a:cxn ang="0">
                  <a:pos x="T8" y="T9"/>
                </a:cxn>
              </a:cxnLst>
              <a:rect l="0" t="0" r="r" b="b"/>
              <a:pathLst>
                <a:path w="889" h="642">
                  <a:moveTo>
                    <a:pt x="0" y="513"/>
                  </a:moveTo>
                  <a:lnTo>
                    <a:pt x="0" y="642"/>
                  </a:lnTo>
                  <a:lnTo>
                    <a:pt x="889" y="129"/>
                  </a:lnTo>
                  <a:lnTo>
                    <a:pt x="889" y="0"/>
                  </a:lnTo>
                  <a:lnTo>
                    <a:pt x="0" y="513"/>
                  </a:lnTo>
                  <a:close/>
                </a:path>
              </a:pathLst>
            </a:custGeom>
            <a:solidFill>
              <a:srgbClr val="B84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5" name="íṧ1ïḓé"/>
            <p:cNvSpPr/>
            <p:nvPr/>
          </p:nvSpPr>
          <p:spPr bwMode="auto">
            <a:xfrm>
              <a:off x="5563800" y="3715569"/>
              <a:ext cx="182362" cy="243771"/>
            </a:xfrm>
            <a:custGeom>
              <a:avLst/>
              <a:gdLst>
                <a:gd name="T0" fmla="*/ 71 w 98"/>
                <a:gd name="T1" fmla="*/ 131 h 131"/>
                <a:gd name="T2" fmla="*/ 0 w 98"/>
                <a:gd name="T3" fmla="*/ 114 h 131"/>
                <a:gd name="T4" fmla="*/ 27 w 98"/>
                <a:gd name="T5" fmla="*/ 0 h 131"/>
                <a:gd name="T6" fmla="*/ 98 w 98"/>
                <a:gd name="T7" fmla="*/ 16 h 131"/>
                <a:gd name="T8" fmla="*/ 71 w 98"/>
                <a:gd name="T9" fmla="*/ 131 h 131"/>
              </a:gdLst>
              <a:ahLst/>
              <a:cxnLst>
                <a:cxn ang="0">
                  <a:pos x="T0" y="T1"/>
                </a:cxn>
                <a:cxn ang="0">
                  <a:pos x="T2" y="T3"/>
                </a:cxn>
                <a:cxn ang="0">
                  <a:pos x="T4" y="T5"/>
                </a:cxn>
                <a:cxn ang="0">
                  <a:pos x="T6" y="T7"/>
                </a:cxn>
                <a:cxn ang="0">
                  <a:pos x="T8" y="T9"/>
                </a:cxn>
              </a:cxnLst>
              <a:rect l="0" t="0" r="r" b="b"/>
              <a:pathLst>
                <a:path w="98" h="131">
                  <a:moveTo>
                    <a:pt x="71" y="131"/>
                  </a:moveTo>
                  <a:lnTo>
                    <a:pt x="0" y="114"/>
                  </a:lnTo>
                  <a:lnTo>
                    <a:pt x="27" y="0"/>
                  </a:lnTo>
                  <a:lnTo>
                    <a:pt x="98" y="16"/>
                  </a:lnTo>
                  <a:lnTo>
                    <a:pt x="71" y="131"/>
                  </a:lnTo>
                  <a:close/>
                </a:path>
              </a:pathLst>
            </a:custGeom>
            <a:solidFill>
              <a:srgbClr val="B0BEC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6" name="i$ḻîḑé"/>
            <p:cNvSpPr/>
            <p:nvPr/>
          </p:nvSpPr>
          <p:spPr bwMode="auto">
            <a:xfrm>
              <a:off x="5619625" y="3726734"/>
              <a:ext cx="126537" cy="232606"/>
            </a:xfrm>
            <a:custGeom>
              <a:avLst/>
              <a:gdLst>
                <a:gd name="T0" fmla="*/ 41 w 68"/>
                <a:gd name="T1" fmla="*/ 125 h 125"/>
                <a:gd name="T2" fmla="*/ 0 w 68"/>
                <a:gd name="T3" fmla="*/ 114 h 125"/>
                <a:gd name="T4" fmla="*/ 27 w 68"/>
                <a:gd name="T5" fmla="*/ 0 h 125"/>
                <a:gd name="T6" fmla="*/ 68 w 68"/>
                <a:gd name="T7" fmla="*/ 10 h 125"/>
                <a:gd name="T8" fmla="*/ 41 w 68"/>
                <a:gd name="T9" fmla="*/ 125 h 125"/>
              </a:gdLst>
              <a:ahLst/>
              <a:cxnLst>
                <a:cxn ang="0">
                  <a:pos x="T0" y="T1"/>
                </a:cxn>
                <a:cxn ang="0">
                  <a:pos x="T2" y="T3"/>
                </a:cxn>
                <a:cxn ang="0">
                  <a:pos x="T4" y="T5"/>
                </a:cxn>
                <a:cxn ang="0">
                  <a:pos x="T6" y="T7"/>
                </a:cxn>
                <a:cxn ang="0">
                  <a:pos x="T8" y="T9"/>
                </a:cxn>
              </a:cxnLst>
              <a:rect l="0" t="0" r="r" b="b"/>
              <a:pathLst>
                <a:path w="68" h="125">
                  <a:moveTo>
                    <a:pt x="41" y="125"/>
                  </a:moveTo>
                  <a:lnTo>
                    <a:pt x="0" y="114"/>
                  </a:lnTo>
                  <a:lnTo>
                    <a:pt x="27" y="0"/>
                  </a:lnTo>
                  <a:lnTo>
                    <a:pt x="68" y="10"/>
                  </a:lnTo>
                  <a:lnTo>
                    <a:pt x="41" y="125"/>
                  </a:lnTo>
                  <a:close/>
                </a:path>
              </a:pathLst>
            </a:custGeom>
            <a:solidFill>
              <a:srgbClr val="CFD8D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7" name="íšľiḓe"/>
            <p:cNvSpPr/>
            <p:nvPr/>
          </p:nvSpPr>
          <p:spPr bwMode="auto">
            <a:xfrm>
              <a:off x="5599156" y="3715569"/>
              <a:ext cx="147007" cy="96764"/>
            </a:xfrm>
            <a:custGeom>
              <a:avLst/>
              <a:gdLst>
                <a:gd name="T0" fmla="*/ 0 w 38"/>
                <a:gd name="T1" fmla="*/ 17 h 25"/>
                <a:gd name="T2" fmla="*/ 18 w 38"/>
                <a:gd name="T3" fmla="*/ 23 h 25"/>
                <a:gd name="T4" fmla="*/ 34 w 38"/>
                <a:gd name="T5" fmla="*/ 25 h 25"/>
                <a:gd name="T6" fmla="*/ 38 w 38"/>
                <a:gd name="T7" fmla="*/ 8 h 25"/>
                <a:gd name="T8" fmla="*/ 4 w 38"/>
                <a:gd name="T9" fmla="*/ 0 h 25"/>
                <a:gd name="T10" fmla="*/ 0 w 38"/>
                <a:gd name="T11" fmla="*/ 17 h 25"/>
              </a:gdLst>
              <a:ahLst/>
              <a:cxnLst>
                <a:cxn ang="0">
                  <a:pos x="T0" y="T1"/>
                </a:cxn>
                <a:cxn ang="0">
                  <a:pos x="T2" y="T3"/>
                </a:cxn>
                <a:cxn ang="0">
                  <a:pos x="T4" y="T5"/>
                </a:cxn>
                <a:cxn ang="0">
                  <a:pos x="T6" y="T7"/>
                </a:cxn>
                <a:cxn ang="0">
                  <a:pos x="T8" y="T9"/>
                </a:cxn>
                <a:cxn ang="0">
                  <a:pos x="T10" y="T11"/>
                </a:cxn>
              </a:cxnLst>
              <a:rect l="0" t="0" r="r" b="b"/>
              <a:pathLst>
                <a:path w="38" h="25">
                  <a:moveTo>
                    <a:pt x="0" y="17"/>
                  </a:moveTo>
                  <a:cubicBezTo>
                    <a:pt x="6" y="19"/>
                    <a:pt x="12" y="21"/>
                    <a:pt x="18" y="23"/>
                  </a:cubicBezTo>
                  <a:cubicBezTo>
                    <a:pt x="23" y="24"/>
                    <a:pt x="29" y="25"/>
                    <a:pt x="34" y="25"/>
                  </a:cubicBezTo>
                  <a:cubicBezTo>
                    <a:pt x="38" y="8"/>
                    <a:pt x="38" y="8"/>
                    <a:pt x="38" y="8"/>
                  </a:cubicBezTo>
                  <a:cubicBezTo>
                    <a:pt x="4" y="0"/>
                    <a:pt x="4" y="0"/>
                    <a:pt x="4" y="0"/>
                  </a:cubicBezTo>
                  <a:lnTo>
                    <a:pt x="0" y="17"/>
                  </a:lnTo>
                  <a:close/>
                </a:path>
              </a:pathLst>
            </a:custGeom>
            <a:solidFill>
              <a:srgbClr val="B0BEC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8" name="íṥļïḍe"/>
            <p:cNvSpPr/>
            <p:nvPr/>
          </p:nvSpPr>
          <p:spPr bwMode="auto">
            <a:xfrm>
              <a:off x="5312587" y="2887495"/>
              <a:ext cx="928560" cy="932281"/>
            </a:xfrm>
            <a:custGeom>
              <a:avLst/>
              <a:gdLst>
                <a:gd name="T0" fmla="*/ 226 w 240"/>
                <a:gd name="T1" fmla="*/ 146 h 241"/>
                <a:gd name="T2" fmla="*/ 95 w 240"/>
                <a:gd name="T3" fmla="*/ 227 h 241"/>
                <a:gd name="T4" fmla="*/ 14 w 240"/>
                <a:gd name="T5" fmla="*/ 95 h 241"/>
                <a:gd name="T6" fmla="*/ 145 w 240"/>
                <a:gd name="T7" fmla="*/ 14 h 241"/>
                <a:gd name="T8" fmla="*/ 226 w 240"/>
                <a:gd name="T9" fmla="*/ 146 h 241"/>
              </a:gdLst>
              <a:ahLst/>
              <a:cxnLst>
                <a:cxn ang="0">
                  <a:pos x="T0" y="T1"/>
                </a:cxn>
                <a:cxn ang="0">
                  <a:pos x="T2" y="T3"/>
                </a:cxn>
                <a:cxn ang="0">
                  <a:pos x="T4" y="T5"/>
                </a:cxn>
                <a:cxn ang="0">
                  <a:pos x="T6" y="T7"/>
                </a:cxn>
                <a:cxn ang="0">
                  <a:pos x="T8" y="T9"/>
                </a:cxn>
              </a:cxnLst>
              <a:rect l="0" t="0" r="r" b="b"/>
              <a:pathLst>
                <a:path w="240" h="241">
                  <a:moveTo>
                    <a:pt x="226" y="146"/>
                  </a:moveTo>
                  <a:cubicBezTo>
                    <a:pt x="212" y="204"/>
                    <a:pt x="153" y="241"/>
                    <a:pt x="95" y="227"/>
                  </a:cubicBezTo>
                  <a:cubicBezTo>
                    <a:pt x="36" y="213"/>
                    <a:pt x="0" y="154"/>
                    <a:pt x="14" y="95"/>
                  </a:cubicBezTo>
                  <a:cubicBezTo>
                    <a:pt x="28" y="36"/>
                    <a:pt x="86" y="0"/>
                    <a:pt x="145" y="14"/>
                  </a:cubicBezTo>
                  <a:cubicBezTo>
                    <a:pt x="204" y="28"/>
                    <a:pt x="240" y="87"/>
                    <a:pt x="226" y="146"/>
                  </a:cubicBezTo>
                  <a:close/>
                </a:path>
              </a:pathLst>
            </a:custGeom>
            <a:solidFill>
              <a:srgbClr val="42424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99" name="îṧlîḑé"/>
            <p:cNvSpPr/>
            <p:nvPr/>
          </p:nvSpPr>
          <p:spPr bwMode="auto">
            <a:xfrm>
              <a:off x="5429819" y="3008450"/>
              <a:ext cx="695954" cy="690372"/>
            </a:xfrm>
            <a:custGeom>
              <a:avLst/>
              <a:gdLst>
                <a:gd name="T0" fmla="*/ 169 w 180"/>
                <a:gd name="T1" fmla="*/ 108 h 179"/>
                <a:gd name="T2" fmla="*/ 71 w 180"/>
                <a:gd name="T3" fmla="*/ 169 h 179"/>
                <a:gd name="T4" fmla="*/ 11 w 180"/>
                <a:gd name="T5" fmla="*/ 71 h 179"/>
                <a:gd name="T6" fmla="*/ 109 w 180"/>
                <a:gd name="T7" fmla="*/ 10 h 179"/>
                <a:gd name="T8" fmla="*/ 169 w 180"/>
                <a:gd name="T9" fmla="*/ 108 h 179"/>
              </a:gdLst>
              <a:ahLst/>
              <a:cxnLst>
                <a:cxn ang="0">
                  <a:pos x="T0" y="T1"/>
                </a:cxn>
                <a:cxn ang="0">
                  <a:pos x="T2" y="T3"/>
                </a:cxn>
                <a:cxn ang="0">
                  <a:pos x="T4" y="T5"/>
                </a:cxn>
                <a:cxn ang="0">
                  <a:pos x="T6" y="T7"/>
                </a:cxn>
                <a:cxn ang="0">
                  <a:pos x="T8" y="T9"/>
                </a:cxn>
              </a:cxnLst>
              <a:rect l="0" t="0" r="r" b="b"/>
              <a:pathLst>
                <a:path w="180" h="179">
                  <a:moveTo>
                    <a:pt x="169" y="108"/>
                  </a:moveTo>
                  <a:cubicBezTo>
                    <a:pt x="159" y="152"/>
                    <a:pt x="115" y="179"/>
                    <a:pt x="71" y="169"/>
                  </a:cubicBezTo>
                  <a:cubicBezTo>
                    <a:pt x="27" y="158"/>
                    <a:pt x="0" y="114"/>
                    <a:pt x="11" y="71"/>
                  </a:cubicBezTo>
                  <a:cubicBezTo>
                    <a:pt x="21" y="27"/>
                    <a:pt x="65" y="0"/>
                    <a:pt x="109" y="10"/>
                  </a:cubicBezTo>
                  <a:cubicBezTo>
                    <a:pt x="153" y="21"/>
                    <a:pt x="180" y="64"/>
                    <a:pt x="169" y="108"/>
                  </a:cubicBezTo>
                  <a:close/>
                </a:path>
              </a:pathLst>
            </a:custGeom>
            <a:solidFill>
              <a:srgbClr val="B0BEC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0" name="iSļíḋe"/>
            <p:cNvSpPr/>
            <p:nvPr/>
          </p:nvSpPr>
          <p:spPr bwMode="auto">
            <a:xfrm>
              <a:off x="5454010" y="2986120"/>
              <a:ext cx="630825" cy="589887"/>
            </a:xfrm>
            <a:custGeom>
              <a:avLst/>
              <a:gdLst>
                <a:gd name="T0" fmla="*/ 163 w 163"/>
                <a:gd name="T1" fmla="*/ 79 h 153"/>
                <a:gd name="T2" fmla="*/ 101 w 163"/>
                <a:gd name="T3" fmla="*/ 10 h 153"/>
                <a:gd name="T4" fmla="*/ 3 w 163"/>
                <a:gd name="T5" fmla="*/ 71 h 153"/>
                <a:gd name="T6" fmla="*/ 1 w 163"/>
                <a:gd name="T7" fmla="*/ 101 h 153"/>
                <a:gd name="T8" fmla="*/ 57 w 163"/>
                <a:gd name="T9" fmla="*/ 142 h 153"/>
                <a:gd name="T10" fmla="*/ 163 w 163"/>
                <a:gd name="T11" fmla="*/ 79 h 153"/>
              </a:gdLst>
              <a:ahLst/>
              <a:cxnLst>
                <a:cxn ang="0">
                  <a:pos x="T0" y="T1"/>
                </a:cxn>
                <a:cxn ang="0">
                  <a:pos x="T2" y="T3"/>
                </a:cxn>
                <a:cxn ang="0">
                  <a:pos x="T4" y="T5"/>
                </a:cxn>
                <a:cxn ang="0">
                  <a:pos x="T6" y="T7"/>
                </a:cxn>
                <a:cxn ang="0">
                  <a:pos x="T8" y="T9"/>
                </a:cxn>
                <a:cxn ang="0">
                  <a:pos x="T10" y="T11"/>
                </a:cxn>
              </a:cxnLst>
              <a:rect l="0" t="0" r="r" b="b"/>
              <a:pathLst>
                <a:path w="163" h="153">
                  <a:moveTo>
                    <a:pt x="163" y="79"/>
                  </a:moveTo>
                  <a:cubicBezTo>
                    <a:pt x="158" y="46"/>
                    <a:pt x="135" y="18"/>
                    <a:pt x="101" y="10"/>
                  </a:cubicBezTo>
                  <a:cubicBezTo>
                    <a:pt x="57" y="0"/>
                    <a:pt x="13" y="27"/>
                    <a:pt x="3" y="71"/>
                  </a:cubicBezTo>
                  <a:cubicBezTo>
                    <a:pt x="0" y="81"/>
                    <a:pt x="0" y="91"/>
                    <a:pt x="1" y="101"/>
                  </a:cubicBezTo>
                  <a:cubicBezTo>
                    <a:pt x="13" y="121"/>
                    <a:pt x="33" y="137"/>
                    <a:pt x="57" y="142"/>
                  </a:cubicBezTo>
                  <a:cubicBezTo>
                    <a:pt x="104" y="153"/>
                    <a:pt x="150" y="125"/>
                    <a:pt x="163" y="79"/>
                  </a:cubicBezTo>
                  <a:close/>
                </a:path>
              </a:pathLst>
            </a:custGeom>
            <a:gradFill>
              <a:gsLst>
                <a:gs pos="76000">
                  <a:schemeClr val="bg2"/>
                </a:gs>
                <a:gs pos="1000">
                  <a:schemeClr val="bg1"/>
                </a:gs>
              </a:gsLst>
              <a:lin ang="5400000" scaled="0"/>
            </a:gradFill>
            <a:ln>
              <a:noFill/>
            </a:ln>
          </p:spPr>
          <p:txBody>
            <a:bodyPr anchor="ctr"/>
            <a:lstStyle/>
            <a:p>
              <a:pPr algn="ctr"/>
              <a:endParaRPr/>
            </a:p>
          </p:txBody>
        </p:sp>
        <p:sp>
          <p:nvSpPr>
            <p:cNvPr id="101" name="ïSḷiḍê"/>
            <p:cNvSpPr/>
            <p:nvPr/>
          </p:nvSpPr>
          <p:spPr bwMode="auto">
            <a:xfrm>
              <a:off x="5405629" y="3808611"/>
              <a:ext cx="340534" cy="714562"/>
            </a:xfrm>
            <a:custGeom>
              <a:avLst/>
              <a:gdLst>
                <a:gd name="T0" fmla="*/ 98 w 183"/>
                <a:gd name="T1" fmla="*/ 384 h 384"/>
                <a:gd name="T2" fmla="*/ 0 w 183"/>
                <a:gd name="T3" fmla="*/ 359 h 384"/>
                <a:gd name="T4" fmla="*/ 85 w 183"/>
                <a:gd name="T5" fmla="*/ 0 h 384"/>
                <a:gd name="T6" fmla="*/ 183 w 183"/>
                <a:gd name="T7" fmla="*/ 25 h 384"/>
                <a:gd name="T8" fmla="*/ 98 w 183"/>
                <a:gd name="T9" fmla="*/ 384 h 384"/>
              </a:gdLst>
              <a:ahLst/>
              <a:cxnLst>
                <a:cxn ang="0">
                  <a:pos x="T0" y="T1"/>
                </a:cxn>
                <a:cxn ang="0">
                  <a:pos x="T2" y="T3"/>
                </a:cxn>
                <a:cxn ang="0">
                  <a:pos x="T4" y="T5"/>
                </a:cxn>
                <a:cxn ang="0">
                  <a:pos x="T6" y="T7"/>
                </a:cxn>
                <a:cxn ang="0">
                  <a:pos x="T8" y="T9"/>
                </a:cxn>
              </a:cxnLst>
              <a:rect l="0" t="0" r="r" b="b"/>
              <a:pathLst>
                <a:path w="183" h="384">
                  <a:moveTo>
                    <a:pt x="98" y="384"/>
                  </a:moveTo>
                  <a:lnTo>
                    <a:pt x="0" y="359"/>
                  </a:lnTo>
                  <a:lnTo>
                    <a:pt x="85" y="0"/>
                  </a:lnTo>
                  <a:lnTo>
                    <a:pt x="183" y="25"/>
                  </a:lnTo>
                  <a:lnTo>
                    <a:pt x="98" y="384"/>
                  </a:lnTo>
                  <a:close/>
                </a:path>
              </a:pathLst>
            </a:custGeom>
            <a:solidFill>
              <a:srgbClr val="42424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2" name="îṩḷíḓè"/>
            <p:cNvSpPr/>
            <p:nvPr/>
          </p:nvSpPr>
          <p:spPr bwMode="auto">
            <a:xfrm>
              <a:off x="5537748" y="3842106"/>
              <a:ext cx="208414" cy="681067"/>
            </a:xfrm>
            <a:custGeom>
              <a:avLst/>
              <a:gdLst>
                <a:gd name="T0" fmla="*/ 27 w 112"/>
                <a:gd name="T1" fmla="*/ 366 h 366"/>
                <a:gd name="T2" fmla="*/ 0 w 112"/>
                <a:gd name="T3" fmla="*/ 357 h 366"/>
                <a:gd name="T4" fmla="*/ 85 w 112"/>
                <a:gd name="T5" fmla="*/ 0 h 366"/>
                <a:gd name="T6" fmla="*/ 112 w 112"/>
                <a:gd name="T7" fmla="*/ 7 h 366"/>
                <a:gd name="T8" fmla="*/ 27 w 112"/>
                <a:gd name="T9" fmla="*/ 366 h 366"/>
              </a:gdLst>
              <a:ahLst/>
              <a:cxnLst>
                <a:cxn ang="0">
                  <a:pos x="T0" y="T1"/>
                </a:cxn>
                <a:cxn ang="0">
                  <a:pos x="T2" y="T3"/>
                </a:cxn>
                <a:cxn ang="0">
                  <a:pos x="T4" y="T5"/>
                </a:cxn>
                <a:cxn ang="0">
                  <a:pos x="T6" y="T7"/>
                </a:cxn>
                <a:cxn ang="0">
                  <a:pos x="T8" y="T9"/>
                </a:cxn>
              </a:cxnLst>
              <a:rect l="0" t="0" r="r" b="b"/>
              <a:pathLst>
                <a:path w="112" h="366">
                  <a:moveTo>
                    <a:pt x="27" y="366"/>
                  </a:moveTo>
                  <a:lnTo>
                    <a:pt x="0" y="357"/>
                  </a:lnTo>
                  <a:lnTo>
                    <a:pt x="85" y="0"/>
                  </a:lnTo>
                  <a:lnTo>
                    <a:pt x="112" y="7"/>
                  </a:lnTo>
                  <a:lnTo>
                    <a:pt x="27" y="366"/>
                  </a:lnTo>
                  <a:close/>
                </a:path>
              </a:pathLst>
            </a:custGeom>
            <a:solidFill>
              <a:srgbClr val="546E7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3" name="ïs1îḓê"/>
            <p:cNvSpPr/>
            <p:nvPr/>
          </p:nvSpPr>
          <p:spPr bwMode="auto">
            <a:xfrm>
              <a:off x="3457329" y="2814923"/>
              <a:ext cx="829934" cy="1055097"/>
            </a:xfrm>
            <a:custGeom>
              <a:avLst/>
              <a:gdLst>
                <a:gd name="T0" fmla="*/ 0 w 215"/>
                <a:gd name="T1" fmla="*/ 124 h 273"/>
                <a:gd name="T2" fmla="*/ 0 w 215"/>
                <a:gd name="T3" fmla="*/ 264 h 273"/>
                <a:gd name="T4" fmla="*/ 11 w 215"/>
                <a:gd name="T5" fmla="*/ 271 h 273"/>
                <a:gd name="T6" fmla="*/ 211 w 215"/>
                <a:gd name="T7" fmla="*/ 155 h 273"/>
                <a:gd name="T8" fmla="*/ 215 w 215"/>
                <a:gd name="T9" fmla="*/ 149 h 273"/>
                <a:gd name="T10" fmla="*/ 214 w 215"/>
                <a:gd name="T11" fmla="*/ 9 h 273"/>
                <a:gd name="T12" fmla="*/ 203 w 215"/>
                <a:gd name="T13" fmla="*/ 2 h 273"/>
                <a:gd name="T14" fmla="*/ 4 w 215"/>
                <a:gd name="T15" fmla="*/ 118 h 273"/>
                <a:gd name="T16" fmla="*/ 0 w 215"/>
                <a:gd name="T17" fmla="*/ 12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273">
                  <a:moveTo>
                    <a:pt x="0" y="124"/>
                  </a:moveTo>
                  <a:cubicBezTo>
                    <a:pt x="0" y="264"/>
                    <a:pt x="0" y="264"/>
                    <a:pt x="0" y="264"/>
                  </a:cubicBezTo>
                  <a:cubicBezTo>
                    <a:pt x="0" y="270"/>
                    <a:pt x="6" y="273"/>
                    <a:pt x="11" y="271"/>
                  </a:cubicBezTo>
                  <a:cubicBezTo>
                    <a:pt x="211" y="155"/>
                    <a:pt x="211" y="155"/>
                    <a:pt x="211" y="155"/>
                  </a:cubicBezTo>
                  <a:cubicBezTo>
                    <a:pt x="213" y="154"/>
                    <a:pt x="215" y="152"/>
                    <a:pt x="215" y="149"/>
                  </a:cubicBezTo>
                  <a:cubicBezTo>
                    <a:pt x="214" y="9"/>
                    <a:pt x="214" y="9"/>
                    <a:pt x="214" y="9"/>
                  </a:cubicBezTo>
                  <a:cubicBezTo>
                    <a:pt x="214" y="3"/>
                    <a:pt x="208" y="0"/>
                    <a:pt x="203" y="2"/>
                  </a:cubicBezTo>
                  <a:cubicBezTo>
                    <a:pt x="4" y="118"/>
                    <a:pt x="4" y="118"/>
                    <a:pt x="4" y="118"/>
                  </a:cubicBezTo>
                  <a:cubicBezTo>
                    <a:pt x="1" y="119"/>
                    <a:pt x="0" y="122"/>
                    <a:pt x="0" y="124"/>
                  </a:cubicBezTo>
                  <a:close/>
                </a:path>
              </a:pathLst>
            </a:custGeom>
            <a:solidFill>
              <a:srgbClr val="8AE6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4" name="îṣľiḋê"/>
            <p:cNvSpPr/>
            <p:nvPr/>
          </p:nvSpPr>
          <p:spPr bwMode="auto">
            <a:xfrm>
              <a:off x="3572701" y="2868887"/>
              <a:ext cx="831796" cy="1055097"/>
            </a:xfrm>
            <a:custGeom>
              <a:avLst/>
              <a:gdLst>
                <a:gd name="T0" fmla="*/ 0 w 215"/>
                <a:gd name="T1" fmla="*/ 124 h 273"/>
                <a:gd name="T2" fmla="*/ 0 w 215"/>
                <a:gd name="T3" fmla="*/ 264 h 273"/>
                <a:gd name="T4" fmla="*/ 11 w 215"/>
                <a:gd name="T5" fmla="*/ 271 h 273"/>
                <a:gd name="T6" fmla="*/ 211 w 215"/>
                <a:gd name="T7" fmla="*/ 155 h 273"/>
                <a:gd name="T8" fmla="*/ 215 w 215"/>
                <a:gd name="T9" fmla="*/ 149 h 273"/>
                <a:gd name="T10" fmla="*/ 214 w 215"/>
                <a:gd name="T11" fmla="*/ 9 h 273"/>
                <a:gd name="T12" fmla="*/ 204 w 215"/>
                <a:gd name="T13" fmla="*/ 2 h 273"/>
                <a:gd name="T14" fmla="*/ 4 w 215"/>
                <a:gd name="T15" fmla="*/ 118 h 273"/>
                <a:gd name="T16" fmla="*/ 0 w 215"/>
                <a:gd name="T17" fmla="*/ 12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273">
                  <a:moveTo>
                    <a:pt x="0" y="124"/>
                  </a:moveTo>
                  <a:cubicBezTo>
                    <a:pt x="0" y="264"/>
                    <a:pt x="0" y="264"/>
                    <a:pt x="0" y="264"/>
                  </a:cubicBezTo>
                  <a:cubicBezTo>
                    <a:pt x="0" y="270"/>
                    <a:pt x="6" y="273"/>
                    <a:pt x="11" y="271"/>
                  </a:cubicBezTo>
                  <a:cubicBezTo>
                    <a:pt x="211" y="155"/>
                    <a:pt x="211" y="155"/>
                    <a:pt x="211" y="155"/>
                  </a:cubicBezTo>
                  <a:cubicBezTo>
                    <a:pt x="213" y="154"/>
                    <a:pt x="215" y="152"/>
                    <a:pt x="215" y="149"/>
                  </a:cubicBezTo>
                  <a:cubicBezTo>
                    <a:pt x="214" y="9"/>
                    <a:pt x="214" y="9"/>
                    <a:pt x="214" y="9"/>
                  </a:cubicBezTo>
                  <a:cubicBezTo>
                    <a:pt x="214" y="3"/>
                    <a:pt x="208" y="0"/>
                    <a:pt x="204" y="2"/>
                  </a:cubicBezTo>
                  <a:cubicBezTo>
                    <a:pt x="4" y="118"/>
                    <a:pt x="4" y="118"/>
                    <a:pt x="4" y="118"/>
                  </a:cubicBezTo>
                  <a:cubicBezTo>
                    <a:pt x="1" y="119"/>
                    <a:pt x="0" y="122"/>
                    <a:pt x="0" y="124"/>
                  </a:cubicBezTo>
                  <a:close/>
                </a:path>
              </a:pathLst>
            </a:custGeom>
            <a:solidFill>
              <a:srgbClr val="1AB8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5" name="íṩļiḑé"/>
            <p:cNvSpPr/>
            <p:nvPr/>
          </p:nvSpPr>
          <p:spPr bwMode="auto">
            <a:xfrm>
              <a:off x="4095598" y="3066136"/>
              <a:ext cx="223301" cy="286569"/>
            </a:xfrm>
            <a:custGeom>
              <a:avLst/>
              <a:gdLst>
                <a:gd name="T0" fmla="*/ 0 w 58"/>
                <a:gd name="T1" fmla="*/ 34 h 74"/>
                <a:gd name="T2" fmla="*/ 0 w 58"/>
                <a:gd name="T3" fmla="*/ 72 h 74"/>
                <a:gd name="T4" fmla="*/ 3 w 58"/>
                <a:gd name="T5" fmla="*/ 74 h 74"/>
                <a:gd name="T6" fmla="*/ 57 w 58"/>
                <a:gd name="T7" fmla="*/ 42 h 74"/>
                <a:gd name="T8" fmla="*/ 58 w 58"/>
                <a:gd name="T9" fmla="*/ 41 h 74"/>
                <a:gd name="T10" fmla="*/ 58 w 58"/>
                <a:gd name="T11" fmla="*/ 3 h 74"/>
                <a:gd name="T12" fmla="*/ 55 w 58"/>
                <a:gd name="T13" fmla="*/ 1 h 74"/>
                <a:gd name="T14" fmla="*/ 1 w 58"/>
                <a:gd name="T15" fmla="*/ 32 h 74"/>
                <a:gd name="T16" fmla="*/ 0 w 58"/>
                <a:gd name="T17" fmla="*/ 3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74">
                  <a:moveTo>
                    <a:pt x="0" y="34"/>
                  </a:moveTo>
                  <a:cubicBezTo>
                    <a:pt x="0" y="72"/>
                    <a:pt x="0" y="72"/>
                    <a:pt x="0" y="72"/>
                  </a:cubicBezTo>
                  <a:cubicBezTo>
                    <a:pt x="0" y="73"/>
                    <a:pt x="2" y="74"/>
                    <a:pt x="3" y="74"/>
                  </a:cubicBezTo>
                  <a:cubicBezTo>
                    <a:pt x="57" y="42"/>
                    <a:pt x="57" y="42"/>
                    <a:pt x="57" y="42"/>
                  </a:cubicBezTo>
                  <a:cubicBezTo>
                    <a:pt x="58" y="42"/>
                    <a:pt x="58" y="41"/>
                    <a:pt x="58" y="41"/>
                  </a:cubicBezTo>
                  <a:cubicBezTo>
                    <a:pt x="58" y="3"/>
                    <a:pt x="58" y="3"/>
                    <a:pt x="58" y="3"/>
                  </a:cubicBezTo>
                  <a:cubicBezTo>
                    <a:pt x="58" y="1"/>
                    <a:pt x="57" y="0"/>
                    <a:pt x="55" y="1"/>
                  </a:cubicBezTo>
                  <a:cubicBezTo>
                    <a:pt x="1" y="32"/>
                    <a:pt x="1" y="32"/>
                    <a:pt x="1" y="32"/>
                  </a:cubicBezTo>
                  <a:cubicBezTo>
                    <a:pt x="0" y="33"/>
                    <a:pt x="0" y="33"/>
                    <a:pt x="0" y="34"/>
                  </a:cubicBezTo>
                  <a:close/>
                </a:path>
              </a:pathLst>
            </a:custGeom>
            <a:solidFill>
              <a:srgbClr val="8AE6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6" name="i$ļiḋé"/>
            <p:cNvSpPr/>
            <p:nvPr/>
          </p:nvSpPr>
          <p:spPr bwMode="auto">
            <a:xfrm>
              <a:off x="4095598" y="3263385"/>
              <a:ext cx="223301" cy="165615"/>
            </a:xfrm>
            <a:custGeom>
              <a:avLst/>
              <a:gdLst>
                <a:gd name="T0" fmla="*/ 0 w 58"/>
                <a:gd name="T1" fmla="*/ 33 h 43"/>
                <a:gd name="T2" fmla="*/ 0 w 58"/>
                <a:gd name="T3" fmla="*/ 41 h 43"/>
                <a:gd name="T4" fmla="*/ 3 w 58"/>
                <a:gd name="T5" fmla="*/ 42 h 43"/>
                <a:gd name="T6" fmla="*/ 57 w 58"/>
                <a:gd name="T7" fmla="*/ 11 h 43"/>
                <a:gd name="T8" fmla="*/ 58 w 58"/>
                <a:gd name="T9" fmla="*/ 9 h 43"/>
                <a:gd name="T10" fmla="*/ 58 w 58"/>
                <a:gd name="T11" fmla="*/ 2 h 43"/>
                <a:gd name="T12" fmla="*/ 55 w 58"/>
                <a:gd name="T13" fmla="*/ 0 h 43"/>
                <a:gd name="T14" fmla="*/ 1 w 58"/>
                <a:gd name="T15" fmla="*/ 32 h 43"/>
                <a:gd name="T16" fmla="*/ 0 w 58"/>
                <a:gd name="T17" fmla="*/ 3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43">
                  <a:moveTo>
                    <a:pt x="0" y="33"/>
                  </a:moveTo>
                  <a:cubicBezTo>
                    <a:pt x="0" y="41"/>
                    <a:pt x="0" y="41"/>
                    <a:pt x="0" y="41"/>
                  </a:cubicBezTo>
                  <a:cubicBezTo>
                    <a:pt x="0" y="42"/>
                    <a:pt x="2" y="43"/>
                    <a:pt x="3" y="42"/>
                  </a:cubicBezTo>
                  <a:cubicBezTo>
                    <a:pt x="57" y="11"/>
                    <a:pt x="57" y="11"/>
                    <a:pt x="57" y="11"/>
                  </a:cubicBezTo>
                  <a:cubicBezTo>
                    <a:pt x="58" y="11"/>
                    <a:pt x="58" y="10"/>
                    <a:pt x="58" y="9"/>
                  </a:cubicBezTo>
                  <a:cubicBezTo>
                    <a:pt x="58" y="2"/>
                    <a:pt x="58" y="2"/>
                    <a:pt x="58" y="2"/>
                  </a:cubicBezTo>
                  <a:cubicBezTo>
                    <a:pt x="58" y="1"/>
                    <a:pt x="57" y="0"/>
                    <a:pt x="55" y="0"/>
                  </a:cubicBezTo>
                  <a:cubicBezTo>
                    <a:pt x="1" y="32"/>
                    <a:pt x="1" y="32"/>
                    <a:pt x="1" y="32"/>
                  </a:cubicBezTo>
                  <a:cubicBezTo>
                    <a:pt x="0" y="32"/>
                    <a:pt x="0" y="33"/>
                    <a:pt x="0" y="33"/>
                  </a:cubicBezTo>
                  <a:close/>
                </a:path>
              </a:pathLst>
            </a:custGeom>
            <a:solidFill>
              <a:srgbClr val="8AE6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7" name="íslïḋê"/>
            <p:cNvSpPr/>
            <p:nvPr/>
          </p:nvSpPr>
          <p:spPr bwMode="auto">
            <a:xfrm>
              <a:off x="4095598" y="3339680"/>
              <a:ext cx="223301" cy="171197"/>
            </a:xfrm>
            <a:custGeom>
              <a:avLst/>
              <a:gdLst>
                <a:gd name="T0" fmla="*/ 0 w 58"/>
                <a:gd name="T1" fmla="*/ 34 h 44"/>
                <a:gd name="T2" fmla="*/ 0 w 58"/>
                <a:gd name="T3" fmla="*/ 41 h 44"/>
                <a:gd name="T4" fmla="*/ 3 w 58"/>
                <a:gd name="T5" fmla="*/ 43 h 44"/>
                <a:gd name="T6" fmla="*/ 57 w 58"/>
                <a:gd name="T7" fmla="*/ 12 h 44"/>
                <a:gd name="T8" fmla="*/ 58 w 58"/>
                <a:gd name="T9" fmla="*/ 10 h 44"/>
                <a:gd name="T10" fmla="*/ 58 w 58"/>
                <a:gd name="T11" fmla="*/ 3 h 44"/>
                <a:gd name="T12" fmla="*/ 55 w 58"/>
                <a:gd name="T13" fmla="*/ 1 h 44"/>
                <a:gd name="T14" fmla="*/ 1 w 58"/>
                <a:gd name="T15" fmla="*/ 33 h 44"/>
                <a:gd name="T16" fmla="*/ 0 w 58"/>
                <a:gd name="T17"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44">
                  <a:moveTo>
                    <a:pt x="0" y="34"/>
                  </a:moveTo>
                  <a:cubicBezTo>
                    <a:pt x="0" y="41"/>
                    <a:pt x="0" y="41"/>
                    <a:pt x="0" y="41"/>
                  </a:cubicBezTo>
                  <a:cubicBezTo>
                    <a:pt x="0" y="43"/>
                    <a:pt x="2" y="44"/>
                    <a:pt x="3" y="43"/>
                  </a:cubicBezTo>
                  <a:cubicBezTo>
                    <a:pt x="57" y="12"/>
                    <a:pt x="57" y="12"/>
                    <a:pt x="57" y="12"/>
                  </a:cubicBezTo>
                  <a:cubicBezTo>
                    <a:pt x="58" y="11"/>
                    <a:pt x="58" y="11"/>
                    <a:pt x="58" y="10"/>
                  </a:cubicBezTo>
                  <a:cubicBezTo>
                    <a:pt x="58" y="3"/>
                    <a:pt x="58" y="3"/>
                    <a:pt x="58" y="3"/>
                  </a:cubicBezTo>
                  <a:cubicBezTo>
                    <a:pt x="58" y="1"/>
                    <a:pt x="57" y="0"/>
                    <a:pt x="55" y="1"/>
                  </a:cubicBezTo>
                  <a:cubicBezTo>
                    <a:pt x="1" y="33"/>
                    <a:pt x="1" y="33"/>
                    <a:pt x="1" y="33"/>
                  </a:cubicBezTo>
                  <a:cubicBezTo>
                    <a:pt x="0" y="33"/>
                    <a:pt x="0" y="34"/>
                    <a:pt x="0" y="34"/>
                  </a:cubicBezTo>
                  <a:close/>
                </a:path>
              </a:pathLst>
            </a:custGeom>
            <a:solidFill>
              <a:srgbClr val="8AE6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8" name="is1ïḑè"/>
            <p:cNvSpPr/>
            <p:nvPr/>
          </p:nvSpPr>
          <p:spPr bwMode="auto">
            <a:xfrm>
              <a:off x="3691795" y="3406670"/>
              <a:ext cx="197249" cy="266101"/>
            </a:xfrm>
            <a:custGeom>
              <a:avLst/>
              <a:gdLst>
                <a:gd name="T0" fmla="*/ 65 w 106"/>
                <a:gd name="T1" fmla="*/ 0 h 143"/>
                <a:gd name="T2" fmla="*/ 106 w 106"/>
                <a:gd name="T3" fmla="*/ 83 h 143"/>
                <a:gd name="T4" fmla="*/ 83 w 106"/>
                <a:gd name="T5" fmla="*/ 97 h 143"/>
                <a:gd name="T6" fmla="*/ 75 w 106"/>
                <a:gd name="T7" fmla="*/ 79 h 143"/>
                <a:gd name="T8" fmla="*/ 32 w 106"/>
                <a:gd name="T9" fmla="*/ 103 h 143"/>
                <a:gd name="T10" fmla="*/ 23 w 106"/>
                <a:gd name="T11" fmla="*/ 130 h 143"/>
                <a:gd name="T12" fmla="*/ 0 w 106"/>
                <a:gd name="T13" fmla="*/ 143 h 143"/>
                <a:gd name="T14" fmla="*/ 42 w 106"/>
                <a:gd name="T15" fmla="*/ 12 h 143"/>
                <a:gd name="T16" fmla="*/ 65 w 106"/>
                <a:gd name="T17" fmla="*/ 0 h 143"/>
                <a:gd name="T18" fmla="*/ 38 w 106"/>
                <a:gd name="T19" fmla="*/ 81 h 143"/>
                <a:gd name="T20" fmla="*/ 69 w 106"/>
                <a:gd name="T21" fmla="*/ 64 h 143"/>
                <a:gd name="T22" fmla="*/ 52 w 106"/>
                <a:gd name="T23" fmla="*/ 31 h 143"/>
                <a:gd name="T24" fmla="*/ 38 w 106"/>
                <a:gd name="T25" fmla="*/ 8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43">
                  <a:moveTo>
                    <a:pt x="65" y="0"/>
                  </a:moveTo>
                  <a:lnTo>
                    <a:pt x="106" y="83"/>
                  </a:lnTo>
                  <a:lnTo>
                    <a:pt x="83" y="97"/>
                  </a:lnTo>
                  <a:lnTo>
                    <a:pt x="75" y="79"/>
                  </a:lnTo>
                  <a:lnTo>
                    <a:pt x="32" y="103"/>
                  </a:lnTo>
                  <a:lnTo>
                    <a:pt x="23" y="130"/>
                  </a:lnTo>
                  <a:lnTo>
                    <a:pt x="0" y="143"/>
                  </a:lnTo>
                  <a:lnTo>
                    <a:pt x="42" y="12"/>
                  </a:lnTo>
                  <a:lnTo>
                    <a:pt x="65" y="0"/>
                  </a:lnTo>
                  <a:close/>
                  <a:moveTo>
                    <a:pt x="38" y="81"/>
                  </a:moveTo>
                  <a:lnTo>
                    <a:pt x="69" y="64"/>
                  </a:lnTo>
                  <a:lnTo>
                    <a:pt x="52" y="31"/>
                  </a:lnTo>
                  <a:lnTo>
                    <a:pt x="38" y="81"/>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09" name="îṩlîḓé"/>
            <p:cNvSpPr/>
            <p:nvPr/>
          </p:nvSpPr>
          <p:spPr bwMode="auto">
            <a:xfrm>
              <a:off x="3691795" y="3406670"/>
              <a:ext cx="197249" cy="266101"/>
            </a:xfrm>
            <a:custGeom>
              <a:avLst/>
              <a:gdLst>
                <a:gd name="T0" fmla="*/ 65 w 106"/>
                <a:gd name="T1" fmla="*/ 0 h 143"/>
                <a:gd name="T2" fmla="*/ 106 w 106"/>
                <a:gd name="T3" fmla="*/ 83 h 143"/>
                <a:gd name="T4" fmla="*/ 83 w 106"/>
                <a:gd name="T5" fmla="*/ 97 h 143"/>
                <a:gd name="T6" fmla="*/ 75 w 106"/>
                <a:gd name="T7" fmla="*/ 79 h 143"/>
                <a:gd name="T8" fmla="*/ 32 w 106"/>
                <a:gd name="T9" fmla="*/ 103 h 143"/>
                <a:gd name="T10" fmla="*/ 23 w 106"/>
                <a:gd name="T11" fmla="*/ 130 h 143"/>
                <a:gd name="T12" fmla="*/ 0 w 106"/>
                <a:gd name="T13" fmla="*/ 143 h 143"/>
                <a:gd name="T14" fmla="*/ 42 w 106"/>
                <a:gd name="T15" fmla="*/ 12 h 143"/>
                <a:gd name="T16" fmla="*/ 65 w 106"/>
                <a:gd name="T17" fmla="*/ 0 h 143"/>
                <a:gd name="T18" fmla="*/ 38 w 106"/>
                <a:gd name="T19" fmla="*/ 81 h 143"/>
                <a:gd name="T20" fmla="*/ 69 w 106"/>
                <a:gd name="T21" fmla="*/ 64 h 143"/>
                <a:gd name="T22" fmla="*/ 52 w 106"/>
                <a:gd name="T23" fmla="*/ 31 h 143"/>
                <a:gd name="T24" fmla="*/ 38 w 106"/>
                <a:gd name="T25" fmla="*/ 8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43">
                  <a:moveTo>
                    <a:pt x="65" y="0"/>
                  </a:moveTo>
                  <a:lnTo>
                    <a:pt x="106" y="83"/>
                  </a:lnTo>
                  <a:lnTo>
                    <a:pt x="83" y="97"/>
                  </a:lnTo>
                  <a:lnTo>
                    <a:pt x="75" y="79"/>
                  </a:lnTo>
                  <a:lnTo>
                    <a:pt x="32" y="103"/>
                  </a:lnTo>
                  <a:lnTo>
                    <a:pt x="23" y="130"/>
                  </a:lnTo>
                  <a:lnTo>
                    <a:pt x="0" y="143"/>
                  </a:lnTo>
                  <a:lnTo>
                    <a:pt x="42" y="12"/>
                  </a:lnTo>
                  <a:lnTo>
                    <a:pt x="65" y="0"/>
                  </a:lnTo>
                  <a:moveTo>
                    <a:pt x="38" y="81"/>
                  </a:moveTo>
                  <a:lnTo>
                    <a:pt x="69" y="64"/>
                  </a:lnTo>
                  <a:lnTo>
                    <a:pt x="52" y="31"/>
                  </a:lnTo>
                  <a:lnTo>
                    <a:pt x="38" y="81"/>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0" name="ïṧḷïḓê"/>
            <p:cNvSpPr/>
            <p:nvPr/>
          </p:nvSpPr>
          <p:spPr bwMode="auto">
            <a:xfrm>
              <a:off x="3898349" y="3347123"/>
              <a:ext cx="115372" cy="150729"/>
            </a:xfrm>
            <a:custGeom>
              <a:avLst/>
              <a:gdLst>
                <a:gd name="T0" fmla="*/ 39 w 62"/>
                <a:gd name="T1" fmla="*/ 0 h 81"/>
                <a:gd name="T2" fmla="*/ 39 w 62"/>
                <a:gd name="T3" fmla="*/ 27 h 81"/>
                <a:gd name="T4" fmla="*/ 62 w 62"/>
                <a:gd name="T5" fmla="*/ 13 h 81"/>
                <a:gd name="T6" fmla="*/ 62 w 62"/>
                <a:gd name="T7" fmla="*/ 32 h 81"/>
                <a:gd name="T8" fmla="*/ 39 w 62"/>
                <a:gd name="T9" fmla="*/ 46 h 81"/>
                <a:gd name="T10" fmla="*/ 39 w 62"/>
                <a:gd name="T11" fmla="*/ 71 h 81"/>
                <a:gd name="T12" fmla="*/ 22 w 62"/>
                <a:gd name="T13" fmla="*/ 81 h 81"/>
                <a:gd name="T14" fmla="*/ 22 w 62"/>
                <a:gd name="T15" fmla="*/ 57 h 81"/>
                <a:gd name="T16" fmla="*/ 0 w 62"/>
                <a:gd name="T17" fmla="*/ 69 h 81"/>
                <a:gd name="T18" fmla="*/ 0 w 62"/>
                <a:gd name="T19" fmla="*/ 50 h 81"/>
                <a:gd name="T20" fmla="*/ 22 w 62"/>
                <a:gd name="T21" fmla="*/ 38 h 81"/>
                <a:gd name="T22" fmla="*/ 22 w 62"/>
                <a:gd name="T23" fmla="*/ 11 h 81"/>
                <a:gd name="T24" fmla="*/ 39 w 62"/>
                <a:gd name="T2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81">
                  <a:moveTo>
                    <a:pt x="39" y="0"/>
                  </a:moveTo>
                  <a:lnTo>
                    <a:pt x="39" y="27"/>
                  </a:lnTo>
                  <a:lnTo>
                    <a:pt x="62" y="13"/>
                  </a:lnTo>
                  <a:lnTo>
                    <a:pt x="62" y="32"/>
                  </a:lnTo>
                  <a:lnTo>
                    <a:pt x="39" y="46"/>
                  </a:lnTo>
                  <a:lnTo>
                    <a:pt x="39" y="71"/>
                  </a:lnTo>
                  <a:lnTo>
                    <a:pt x="22" y="81"/>
                  </a:lnTo>
                  <a:lnTo>
                    <a:pt x="22" y="57"/>
                  </a:lnTo>
                  <a:lnTo>
                    <a:pt x="0" y="69"/>
                  </a:lnTo>
                  <a:lnTo>
                    <a:pt x="0" y="50"/>
                  </a:lnTo>
                  <a:lnTo>
                    <a:pt x="22" y="38"/>
                  </a:lnTo>
                  <a:lnTo>
                    <a:pt x="22" y="11"/>
                  </a:lnTo>
                  <a:lnTo>
                    <a:pt x="39"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1" name="iṡḻiḋé"/>
            <p:cNvSpPr/>
            <p:nvPr/>
          </p:nvSpPr>
          <p:spPr bwMode="auto">
            <a:xfrm>
              <a:off x="6408621" y="2987980"/>
              <a:ext cx="947168" cy="359143"/>
            </a:xfrm>
            <a:custGeom>
              <a:avLst/>
              <a:gdLst>
                <a:gd name="T0" fmla="*/ 195 w 245"/>
                <a:gd name="T1" fmla="*/ 80 h 93"/>
                <a:gd name="T2" fmla="*/ 175 w 245"/>
                <a:gd name="T3" fmla="*/ 69 h 93"/>
                <a:gd name="T4" fmla="*/ 170 w 245"/>
                <a:gd name="T5" fmla="*/ 70 h 93"/>
                <a:gd name="T6" fmla="*/ 164 w 245"/>
                <a:gd name="T7" fmla="*/ 71 h 93"/>
                <a:gd name="T8" fmla="*/ 159 w 245"/>
                <a:gd name="T9" fmla="*/ 72 h 93"/>
                <a:gd name="T10" fmla="*/ 157 w 245"/>
                <a:gd name="T11" fmla="*/ 73 h 93"/>
                <a:gd name="T12" fmla="*/ 150 w 245"/>
                <a:gd name="T13" fmla="*/ 74 h 93"/>
                <a:gd name="T14" fmla="*/ 143 w 245"/>
                <a:gd name="T15" fmla="*/ 75 h 93"/>
                <a:gd name="T16" fmla="*/ 139 w 245"/>
                <a:gd name="T17" fmla="*/ 75 h 93"/>
                <a:gd name="T18" fmla="*/ 133 w 245"/>
                <a:gd name="T19" fmla="*/ 75 h 93"/>
                <a:gd name="T20" fmla="*/ 130 w 245"/>
                <a:gd name="T21" fmla="*/ 76 h 93"/>
                <a:gd name="T22" fmla="*/ 125 w 245"/>
                <a:gd name="T23" fmla="*/ 76 h 93"/>
                <a:gd name="T24" fmla="*/ 122 w 245"/>
                <a:gd name="T25" fmla="*/ 76 h 93"/>
                <a:gd name="T26" fmla="*/ 119 w 245"/>
                <a:gd name="T27" fmla="*/ 76 h 93"/>
                <a:gd name="T28" fmla="*/ 114 w 245"/>
                <a:gd name="T29" fmla="*/ 75 h 93"/>
                <a:gd name="T30" fmla="*/ 109 w 245"/>
                <a:gd name="T31" fmla="*/ 75 h 93"/>
                <a:gd name="T32" fmla="*/ 105 w 245"/>
                <a:gd name="T33" fmla="*/ 75 h 93"/>
                <a:gd name="T34" fmla="*/ 98 w 245"/>
                <a:gd name="T35" fmla="*/ 74 h 93"/>
                <a:gd name="T36" fmla="*/ 97 w 245"/>
                <a:gd name="T37" fmla="*/ 74 h 93"/>
                <a:gd name="T38" fmla="*/ 91 w 245"/>
                <a:gd name="T39" fmla="*/ 73 h 93"/>
                <a:gd name="T40" fmla="*/ 90 w 245"/>
                <a:gd name="T41" fmla="*/ 76 h 93"/>
                <a:gd name="T42" fmla="*/ 93 w 245"/>
                <a:gd name="T43" fmla="*/ 91 h 93"/>
                <a:gd name="T44" fmla="*/ 228 w 245"/>
                <a:gd name="T45" fmla="*/ 61 h 93"/>
                <a:gd name="T46" fmla="*/ 235 w 245"/>
                <a:gd name="T47" fmla="*/ 12 h 93"/>
                <a:gd name="T48" fmla="*/ 235 w 245"/>
                <a:gd name="T49" fmla="*/ 14 h 93"/>
                <a:gd name="T50" fmla="*/ 235 w 245"/>
                <a:gd name="T51" fmla="*/ 17 h 93"/>
                <a:gd name="T52" fmla="*/ 234 w 245"/>
                <a:gd name="T53" fmla="*/ 19 h 93"/>
                <a:gd name="T54" fmla="*/ 234 w 245"/>
                <a:gd name="T55" fmla="*/ 22 h 93"/>
                <a:gd name="T56" fmla="*/ 233 w 245"/>
                <a:gd name="T57" fmla="*/ 25 h 93"/>
                <a:gd name="T58" fmla="*/ 232 w 245"/>
                <a:gd name="T59" fmla="*/ 26 h 93"/>
                <a:gd name="T60" fmla="*/ 231 w 245"/>
                <a:gd name="T61" fmla="*/ 29 h 93"/>
                <a:gd name="T62" fmla="*/ 229 w 245"/>
                <a:gd name="T63" fmla="*/ 32 h 93"/>
                <a:gd name="T64" fmla="*/ 228 w 245"/>
                <a:gd name="T65" fmla="*/ 34 h 93"/>
                <a:gd name="T66" fmla="*/ 226 w 245"/>
                <a:gd name="T67" fmla="*/ 38 h 93"/>
                <a:gd name="T68" fmla="*/ 225 w 245"/>
                <a:gd name="T69" fmla="*/ 38 h 93"/>
                <a:gd name="T70" fmla="*/ 221 w 245"/>
                <a:gd name="T71" fmla="*/ 43 h 93"/>
                <a:gd name="T72" fmla="*/ 236 w 245"/>
                <a:gd name="T73" fmla="*/ 53 h 93"/>
                <a:gd name="T74" fmla="*/ 235 w 245"/>
                <a:gd name="T75" fmla="*/ 3 h 93"/>
                <a:gd name="T76" fmla="*/ 0 w 245"/>
                <a:gd name="T77" fmla="*/ 29 h 93"/>
                <a:gd name="T78" fmla="*/ 58 w 245"/>
                <a:gd name="T79" fmla="*/ 82 h 93"/>
                <a:gd name="T80" fmla="*/ 60 w 245"/>
                <a:gd name="T81" fmla="*/ 64 h 93"/>
                <a:gd name="T82" fmla="*/ 56 w 245"/>
                <a:gd name="T83" fmla="*/ 62 h 93"/>
                <a:gd name="T84" fmla="*/ 51 w 245"/>
                <a:gd name="T85" fmla="*/ 60 h 93"/>
                <a:gd name="T86" fmla="*/ 46 w 245"/>
                <a:gd name="T87" fmla="*/ 57 h 93"/>
                <a:gd name="T88" fmla="*/ 13 w 245"/>
                <a:gd name="T8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5" h="93">
                  <a:moveTo>
                    <a:pt x="228" y="61"/>
                  </a:moveTo>
                  <a:cubicBezTo>
                    <a:pt x="195" y="80"/>
                    <a:pt x="195" y="80"/>
                    <a:pt x="195" y="80"/>
                  </a:cubicBezTo>
                  <a:cubicBezTo>
                    <a:pt x="175" y="69"/>
                    <a:pt x="175" y="69"/>
                    <a:pt x="175" y="69"/>
                  </a:cubicBezTo>
                  <a:cubicBezTo>
                    <a:pt x="175" y="69"/>
                    <a:pt x="175" y="69"/>
                    <a:pt x="175" y="69"/>
                  </a:cubicBezTo>
                  <a:cubicBezTo>
                    <a:pt x="174" y="69"/>
                    <a:pt x="173" y="69"/>
                    <a:pt x="172" y="69"/>
                  </a:cubicBezTo>
                  <a:cubicBezTo>
                    <a:pt x="171" y="70"/>
                    <a:pt x="170" y="70"/>
                    <a:pt x="170" y="70"/>
                  </a:cubicBezTo>
                  <a:cubicBezTo>
                    <a:pt x="169" y="70"/>
                    <a:pt x="168" y="71"/>
                    <a:pt x="167" y="71"/>
                  </a:cubicBezTo>
                  <a:cubicBezTo>
                    <a:pt x="166" y="71"/>
                    <a:pt x="165" y="71"/>
                    <a:pt x="164" y="71"/>
                  </a:cubicBezTo>
                  <a:cubicBezTo>
                    <a:pt x="164" y="72"/>
                    <a:pt x="163" y="72"/>
                    <a:pt x="162" y="72"/>
                  </a:cubicBezTo>
                  <a:cubicBezTo>
                    <a:pt x="161" y="72"/>
                    <a:pt x="160" y="72"/>
                    <a:pt x="159" y="72"/>
                  </a:cubicBezTo>
                  <a:cubicBezTo>
                    <a:pt x="159" y="73"/>
                    <a:pt x="158" y="73"/>
                    <a:pt x="158" y="73"/>
                  </a:cubicBezTo>
                  <a:cubicBezTo>
                    <a:pt x="157" y="73"/>
                    <a:pt x="157" y="73"/>
                    <a:pt x="157" y="73"/>
                  </a:cubicBezTo>
                  <a:cubicBezTo>
                    <a:pt x="155" y="73"/>
                    <a:pt x="153" y="74"/>
                    <a:pt x="151" y="74"/>
                  </a:cubicBezTo>
                  <a:cubicBezTo>
                    <a:pt x="150" y="74"/>
                    <a:pt x="150" y="74"/>
                    <a:pt x="150" y="74"/>
                  </a:cubicBezTo>
                  <a:cubicBezTo>
                    <a:pt x="148" y="74"/>
                    <a:pt x="146" y="74"/>
                    <a:pt x="144" y="75"/>
                  </a:cubicBezTo>
                  <a:cubicBezTo>
                    <a:pt x="143" y="75"/>
                    <a:pt x="143" y="75"/>
                    <a:pt x="143" y="75"/>
                  </a:cubicBezTo>
                  <a:cubicBezTo>
                    <a:pt x="143" y="75"/>
                    <a:pt x="143" y="75"/>
                    <a:pt x="142" y="75"/>
                  </a:cubicBezTo>
                  <a:cubicBezTo>
                    <a:pt x="141" y="75"/>
                    <a:pt x="140" y="75"/>
                    <a:pt x="139" y="75"/>
                  </a:cubicBezTo>
                  <a:cubicBezTo>
                    <a:pt x="138" y="75"/>
                    <a:pt x="137" y="75"/>
                    <a:pt x="136" y="75"/>
                  </a:cubicBezTo>
                  <a:cubicBezTo>
                    <a:pt x="135" y="75"/>
                    <a:pt x="134" y="75"/>
                    <a:pt x="133" y="75"/>
                  </a:cubicBezTo>
                  <a:cubicBezTo>
                    <a:pt x="132" y="76"/>
                    <a:pt x="132" y="76"/>
                    <a:pt x="131" y="76"/>
                  </a:cubicBezTo>
                  <a:cubicBezTo>
                    <a:pt x="130" y="76"/>
                    <a:pt x="130" y="76"/>
                    <a:pt x="130" y="76"/>
                  </a:cubicBezTo>
                  <a:cubicBezTo>
                    <a:pt x="129" y="76"/>
                    <a:pt x="128" y="76"/>
                    <a:pt x="127" y="76"/>
                  </a:cubicBezTo>
                  <a:cubicBezTo>
                    <a:pt x="127" y="76"/>
                    <a:pt x="126" y="76"/>
                    <a:pt x="125" y="76"/>
                  </a:cubicBezTo>
                  <a:cubicBezTo>
                    <a:pt x="125" y="76"/>
                    <a:pt x="125" y="76"/>
                    <a:pt x="125" y="76"/>
                  </a:cubicBezTo>
                  <a:cubicBezTo>
                    <a:pt x="124" y="76"/>
                    <a:pt x="123" y="76"/>
                    <a:pt x="122" y="76"/>
                  </a:cubicBezTo>
                  <a:cubicBezTo>
                    <a:pt x="121" y="76"/>
                    <a:pt x="120" y="76"/>
                    <a:pt x="120" y="76"/>
                  </a:cubicBezTo>
                  <a:cubicBezTo>
                    <a:pt x="119" y="76"/>
                    <a:pt x="119" y="76"/>
                    <a:pt x="119" y="76"/>
                  </a:cubicBezTo>
                  <a:cubicBezTo>
                    <a:pt x="118" y="76"/>
                    <a:pt x="117" y="76"/>
                    <a:pt x="116" y="75"/>
                  </a:cubicBezTo>
                  <a:cubicBezTo>
                    <a:pt x="116" y="75"/>
                    <a:pt x="115" y="75"/>
                    <a:pt x="114" y="75"/>
                  </a:cubicBezTo>
                  <a:cubicBezTo>
                    <a:pt x="113" y="75"/>
                    <a:pt x="112" y="75"/>
                    <a:pt x="111" y="75"/>
                  </a:cubicBezTo>
                  <a:cubicBezTo>
                    <a:pt x="110" y="75"/>
                    <a:pt x="109" y="75"/>
                    <a:pt x="109" y="75"/>
                  </a:cubicBezTo>
                  <a:cubicBezTo>
                    <a:pt x="109" y="75"/>
                    <a:pt x="109" y="75"/>
                    <a:pt x="109" y="75"/>
                  </a:cubicBezTo>
                  <a:cubicBezTo>
                    <a:pt x="107" y="75"/>
                    <a:pt x="106" y="75"/>
                    <a:pt x="105" y="75"/>
                  </a:cubicBezTo>
                  <a:cubicBezTo>
                    <a:pt x="104" y="75"/>
                    <a:pt x="104" y="75"/>
                    <a:pt x="103" y="74"/>
                  </a:cubicBezTo>
                  <a:cubicBezTo>
                    <a:pt x="102" y="74"/>
                    <a:pt x="100" y="74"/>
                    <a:pt x="98" y="74"/>
                  </a:cubicBezTo>
                  <a:cubicBezTo>
                    <a:pt x="98" y="74"/>
                    <a:pt x="98" y="74"/>
                    <a:pt x="98" y="74"/>
                  </a:cubicBezTo>
                  <a:cubicBezTo>
                    <a:pt x="97" y="74"/>
                    <a:pt x="97" y="74"/>
                    <a:pt x="97" y="74"/>
                  </a:cubicBezTo>
                  <a:cubicBezTo>
                    <a:pt x="96" y="73"/>
                    <a:pt x="94" y="73"/>
                    <a:pt x="93" y="73"/>
                  </a:cubicBezTo>
                  <a:cubicBezTo>
                    <a:pt x="92" y="73"/>
                    <a:pt x="92" y="73"/>
                    <a:pt x="91" y="73"/>
                  </a:cubicBezTo>
                  <a:cubicBezTo>
                    <a:pt x="90" y="72"/>
                    <a:pt x="89" y="72"/>
                    <a:pt x="88" y="72"/>
                  </a:cubicBezTo>
                  <a:cubicBezTo>
                    <a:pt x="90" y="76"/>
                    <a:pt x="90" y="76"/>
                    <a:pt x="90" y="76"/>
                  </a:cubicBezTo>
                  <a:cubicBezTo>
                    <a:pt x="92" y="84"/>
                    <a:pt x="92" y="84"/>
                    <a:pt x="92" y="84"/>
                  </a:cubicBezTo>
                  <a:cubicBezTo>
                    <a:pt x="93" y="91"/>
                    <a:pt x="93" y="91"/>
                    <a:pt x="93" y="91"/>
                  </a:cubicBezTo>
                  <a:cubicBezTo>
                    <a:pt x="103" y="92"/>
                    <a:pt x="112" y="93"/>
                    <a:pt x="123" y="93"/>
                  </a:cubicBezTo>
                  <a:cubicBezTo>
                    <a:pt x="167" y="93"/>
                    <a:pt x="207" y="80"/>
                    <a:pt x="228" y="61"/>
                  </a:cubicBezTo>
                  <a:moveTo>
                    <a:pt x="235" y="3"/>
                  </a:moveTo>
                  <a:cubicBezTo>
                    <a:pt x="235" y="12"/>
                    <a:pt x="235" y="12"/>
                    <a:pt x="235" y="12"/>
                  </a:cubicBezTo>
                  <a:cubicBezTo>
                    <a:pt x="235" y="13"/>
                    <a:pt x="235" y="13"/>
                    <a:pt x="235" y="13"/>
                  </a:cubicBezTo>
                  <a:cubicBezTo>
                    <a:pt x="235" y="14"/>
                    <a:pt x="235" y="14"/>
                    <a:pt x="235" y="14"/>
                  </a:cubicBezTo>
                  <a:cubicBezTo>
                    <a:pt x="235" y="14"/>
                    <a:pt x="235" y="15"/>
                    <a:pt x="235" y="15"/>
                  </a:cubicBezTo>
                  <a:cubicBezTo>
                    <a:pt x="235" y="16"/>
                    <a:pt x="235" y="16"/>
                    <a:pt x="235" y="17"/>
                  </a:cubicBezTo>
                  <a:cubicBezTo>
                    <a:pt x="234" y="17"/>
                    <a:pt x="234" y="18"/>
                    <a:pt x="234" y="19"/>
                  </a:cubicBezTo>
                  <a:cubicBezTo>
                    <a:pt x="234" y="19"/>
                    <a:pt x="234" y="19"/>
                    <a:pt x="234" y="19"/>
                  </a:cubicBezTo>
                  <a:cubicBezTo>
                    <a:pt x="234" y="20"/>
                    <a:pt x="234" y="20"/>
                    <a:pt x="234" y="20"/>
                  </a:cubicBezTo>
                  <a:cubicBezTo>
                    <a:pt x="234" y="21"/>
                    <a:pt x="234" y="21"/>
                    <a:pt x="234" y="22"/>
                  </a:cubicBezTo>
                  <a:cubicBezTo>
                    <a:pt x="233" y="22"/>
                    <a:pt x="233" y="23"/>
                    <a:pt x="233" y="23"/>
                  </a:cubicBezTo>
                  <a:cubicBezTo>
                    <a:pt x="233" y="24"/>
                    <a:pt x="233" y="24"/>
                    <a:pt x="233" y="25"/>
                  </a:cubicBezTo>
                  <a:cubicBezTo>
                    <a:pt x="232" y="25"/>
                    <a:pt x="232" y="25"/>
                    <a:pt x="232" y="25"/>
                  </a:cubicBezTo>
                  <a:cubicBezTo>
                    <a:pt x="232" y="26"/>
                    <a:pt x="232" y="26"/>
                    <a:pt x="232" y="26"/>
                  </a:cubicBezTo>
                  <a:cubicBezTo>
                    <a:pt x="232" y="27"/>
                    <a:pt x="232" y="27"/>
                    <a:pt x="231" y="28"/>
                  </a:cubicBezTo>
                  <a:cubicBezTo>
                    <a:pt x="231" y="28"/>
                    <a:pt x="231" y="29"/>
                    <a:pt x="231" y="29"/>
                  </a:cubicBezTo>
                  <a:cubicBezTo>
                    <a:pt x="230" y="30"/>
                    <a:pt x="230" y="30"/>
                    <a:pt x="230" y="31"/>
                  </a:cubicBezTo>
                  <a:cubicBezTo>
                    <a:pt x="229" y="32"/>
                    <a:pt x="229" y="32"/>
                    <a:pt x="229" y="32"/>
                  </a:cubicBezTo>
                  <a:cubicBezTo>
                    <a:pt x="229" y="32"/>
                    <a:pt x="229" y="32"/>
                    <a:pt x="229" y="32"/>
                  </a:cubicBezTo>
                  <a:cubicBezTo>
                    <a:pt x="229" y="33"/>
                    <a:pt x="228" y="34"/>
                    <a:pt x="228" y="34"/>
                  </a:cubicBezTo>
                  <a:cubicBezTo>
                    <a:pt x="228" y="35"/>
                    <a:pt x="227" y="35"/>
                    <a:pt x="227" y="35"/>
                  </a:cubicBezTo>
                  <a:cubicBezTo>
                    <a:pt x="227" y="36"/>
                    <a:pt x="226" y="37"/>
                    <a:pt x="226" y="38"/>
                  </a:cubicBezTo>
                  <a:cubicBezTo>
                    <a:pt x="225" y="38"/>
                    <a:pt x="225" y="38"/>
                    <a:pt x="225" y="38"/>
                  </a:cubicBezTo>
                  <a:cubicBezTo>
                    <a:pt x="225" y="38"/>
                    <a:pt x="225" y="38"/>
                    <a:pt x="225" y="38"/>
                  </a:cubicBezTo>
                  <a:cubicBezTo>
                    <a:pt x="224" y="40"/>
                    <a:pt x="223" y="41"/>
                    <a:pt x="222" y="42"/>
                  </a:cubicBezTo>
                  <a:cubicBezTo>
                    <a:pt x="221" y="43"/>
                    <a:pt x="221" y="43"/>
                    <a:pt x="221" y="43"/>
                  </a:cubicBezTo>
                  <a:cubicBezTo>
                    <a:pt x="221" y="43"/>
                    <a:pt x="220" y="43"/>
                    <a:pt x="220" y="44"/>
                  </a:cubicBezTo>
                  <a:cubicBezTo>
                    <a:pt x="236" y="53"/>
                    <a:pt x="236" y="53"/>
                    <a:pt x="236" y="53"/>
                  </a:cubicBezTo>
                  <a:cubicBezTo>
                    <a:pt x="241" y="45"/>
                    <a:pt x="245" y="37"/>
                    <a:pt x="245" y="29"/>
                  </a:cubicBezTo>
                  <a:cubicBezTo>
                    <a:pt x="245" y="20"/>
                    <a:pt x="241" y="11"/>
                    <a:pt x="235" y="3"/>
                  </a:cubicBezTo>
                  <a:moveTo>
                    <a:pt x="13" y="0"/>
                  </a:moveTo>
                  <a:cubicBezTo>
                    <a:pt x="5" y="8"/>
                    <a:pt x="0" y="18"/>
                    <a:pt x="0" y="29"/>
                  </a:cubicBezTo>
                  <a:cubicBezTo>
                    <a:pt x="0" y="52"/>
                    <a:pt x="24" y="72"/>
                    <a:pt x="58" y="83"/>
                  </a:cubicBezTo>
                  <a:cubicBezTo>
                    <a:pt x="58" y="82"/>
                    <a:pt x="58" y="82"/>
                    <a:pt x="58" y="82"/>
                  </a:cubicBezTo>
                  <a:cubicBezTo>
                    <a:pt x="61" y="64"/>
                    <a:pt x="61" y="64"/>
                    <a:pt x="61" y="64"/>
                  </a:cubicBezTo>
                  <a:cubicBezTo>
                    <a:pt x="61" y="64"/>
                    <a:pt x="60" y="64"/>
                    <a:pt x="60" y="64"/>
                  </a:cubicBezTo>
                  <a:cubicBezTo>
                    <a:pt x="60" y="64"/>
                    <a:pt x="59" y="63"/>
                    <a:pt x="58" y="63"/>
                  </a:cubicBezTo>
                  <a:cubicBezTo>
                    <a:pt x="58" y="63"/>
                    <a:pt x="57" y="62"/>
                    <a:pt x="56" y="62"/>
                  </a:cubicBezTo>
                  <a:cubicBezTo>
                    <a:pt x="55" y="62"/>
                    <a:pt x="55" y="61"/>
                    <a:pt x="54" y="61"/>
                  </a:cubicBezTo>
                  <a:cubicBezTo>
                    <a:pt x="53" y="61"/>
                    <a:pt x="52" y="60"/>
                    <a:pt x="51" y="60"/>
                  </a:cubicBezTo>
                  <a:cubicBezTo>
                    <a:pt x="51" y="60"/>
                    <a:pt x="51" y="59"/>
                    <a:pt x="50" y="59"/>
                  </a:cubicBezTo>
                  <a:cubicBezTo>
                    <a:pt x="49" y="58"/>
                    <a:pt x="47" y="58"/>
                    <a:pt x="46" y="57"/>
                  </a:cubicBezTo>
                  <a:cubicBezTo>
                    <a:pt x="24" y="44"/>
                    <a:pt x="13" y="28"/>
                    <a:pt x="13" y="11"/>
                  </a:cubicBezTo>
                  <a:cubicBezTo>
                    <a:pt x="13" y="0"/>
                    <a:pt x="13" y="0"/>
                    <a:pt x="13" y="0"/>
                  </a:cubicBezTo>
                </a:path>
              </a:pathLst>
            </a:custGeom>
            <a:solidFill>
              <a:srgbClr val="E34958">
                <a:alpha val="46000"/>
              </a:srgbClr>
            </a:solidFill>
            <a:ln>
              <a:noFill/>
            </a:ln>
          </p:spPr>
          <p:txBody>
            <a:bodyPr anchor="ctr"/>
            <a:lstStyle/>
            <a:p>
              <a:pPr algn="ctr"/>
              <a:endParaRPr/>
            </a:p>
          </p:txBody>
        </p:sp>
        <p:sp>
          <p:nvSpPr>
            <p:cNvPr id="112" name="ïŝḷíḋé"/>
            <p:cNvSpPr/>
            <p:nvPr/>
          </p:nvSpPr>
          <p:spPr bwMode="auto">
            <a:xfrm>
              <a:off x="7084106" y="3159178"/>
              <a:ext cx="236327" cy="137702"/>
            </a:xfrm>
            <a:custGeom>
              <a:avLst/>
              <a:gdLst>
                <a:gd name="T0" fmla="*/ 45 w 61"/>
                <a:gd name="T1" fmla="*/ 0 h 36"/>
                <a:gd name="T2" fmla="*/ 44 w 61"/>
                <a:gd name="T3" fmla="*/ 1 h 36"/>
                <a:gd name="T4" fmla="*/ 43 w 61"/>
                <a:gd name="T5" fmla="*/ 2 h 36"/>
                <a:gd name="T6" fmla="*/ 42 w 61"/>
                <a:gd name="T7" fmla="*/ 2 h 36"/>
                <a:gd name="T8" fmla="*/ 41 w 61"/>
                <a:gd name="T9" fmla="*/ 4 h 36"/>
                <a:gd name="T10" fmla="*/ 39 w 61"/>
                <a:gd name="T11" fmla="*/ 5 h 36"/>
                <a:gd name="T12" fmla="*/ 38 w 61"/>
                <a:gd name="T13" fmla="*/ 6 h 36"/>
                <a:gd name="T14" fmla="*/ 36 w 61"/>
                <a:gd name="T15" fmla="*/ 8 h 36"/>
                <a:gd name="T16" fmla="*/ 34 w 61"/>
                <a:gd name="T17" fmla="*/ 9 h 36"/>
                <a:gd name="T18" fmla="*/ 32 w 61"/>
                <a:gd name="T19" fmla="*/ 10 h 36"/>
                <a:gd name="T20" fmla="*/ 30 w 61"/>
                <a:gd name="T21" fmla="*/ 11 h 36"/>
                <a:gd name="T22" fmla="*/ 29 w 61"/>
                <a:gd name="T23" fmla="*/ 12 h 36"/>
                <a:gd name="T24" fmla="*/ 28 w 61"/>
                <a:gd name="T25" fmla="*/ 13 h 36"/>
                <a:gd name="T26" fmla="*/ 23 w 61"/>
                <a:gd name="T27" fmla="*/ 16 h 36"/>
                <a:gd name="T28" fmla="*/ 21 w 61"/>
                <a:gd name="T29" fmla="*/ 16 h 36"/>
                <a:gd name="T30" fmla="*/ 17 w 61"/>
                <a:gd name="T31" fmla="*/ 18 h 36"/>
                <a:gd name="T32" fmla="*/ 16 w 61"/>
                <a:gd name="T33" fmla="*/ 19 h 36"/>
                <a:gd name="T34" fmla="*/ 10 w 61"/>
                <a:gd name="T35" fmla="*/ 21 h 36"/>
                <a:gd name="T36" fmla="*/ 9 w 61"/>
                <a:gd name="T37" fmla="*/ 22 h 36"/>
                <a:gd name="T38" fmla="*/ 4 w 61"/>
                <a:gd name="T39" fmla="*/ 23 h 36"/>
                <a:gd name="T40" fmla="*/ 3 w 61"/>
                <a:gd name="T41" fmla="*/ 24 h 36"/>
                <a:gd name="T42" fmla="*/ 2 w 61"/>
                <a:gd name="T43" fmla="*/ 24 h 36"/>
                <a:gd name="T44" fmla="*/ 0 w 61"/>
                <a:gd name="T45" fmla="*/ 25 h 36"/>
                <a:gd name="T46" fmla="*/ 20 w 61"/>
                <a:gd name="T47" fmla="*/ 36 h 36"/>
                <a:gd name="T48" fmla="*/ 53 w 61"/>
                <a:gd name="T49" fmla="*/ 17 h 36"/>
                <a:gd name="T50" fmla="*/ 61 w 61"/>
                <a:gd name="T51" fmla="*/ 9 h 36"/>
                <a:gd name="T52" fmla="*/ 45 w 61"/>
                <a:gd name="T5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36">
                  <a:moveTo>
                    <a:pt x="45" y="0"/>
                  </a:moveTo>
                  <a:cubicBezTo>
                    <a:pt x="45" y="0"/>
                    <a:pt x="44" y="1"/>
                    <a:pt x="44" y="1"/>
                  </a:cubicBezTo>
                  <a:cubicBezTo>
                    <a:pt x="43" y="2"/>
                    <a:pt x="43" y="2"/>
                    <a:pt x="43" y="2"/>
                  </a:cubicBezTo>
                  <a:cubicBezTo>
                    <a:pt x="42" y="2"/>
                    <a:pt x="42" y="2"/>
                    <a:pt x="42" y="2"/>
                  </a:cubicBezTo>
                  <a:cubicBezTo>
                    <a:pt x="42" y="3"/>
                    <a:pt x="41" y="3"/>
                    <a:pt x="41" y="4"/>
                  </a:cubicBezTo>
                  <a:cubicBezTo>
                    <a:pt x="40" y="4"/>
                    <a:pt x="40" y="5"/>
                    <a:pt x="39" y="5"/>
                  </a:cubicBezTo>
                  <a:cubicBezTo>
                    <a:pt x="39" y="5"/>
                    <a:pt x="38" y="6"/>
                    <a:pt x="38" y="6"/>
                  </a:cubicBezTo>
                  <a:cubicBezTo>
                    <a:pt x="37" y="7"/>
                    <a:pt x="37" y="7"/>
                    <a:pt x="36" y="8"/>
                  </a:cubicBezTo>
                  <a:cubicBezTo>
                    <a:pt x="35" y="8"/>
                    <a:pt x="35" y="8"/>
                    <a:pt x="34" y="9"/>
                  </a:cubicBezTo>
                  <a:cubicBezTo>
                    <a:pt x="33" y="9"/>
                    <a:pt x="33" y="10"/>
                    <a:pt x="32" y="10"/>
                  </a:cubicBezTo>
                  <a:cubicBezTo>
                    <a:pt x="32" y="10"/>
                    <a:pt x="31" y="11"/>
                    <a:pt x="30" y="11"/>
                  </a:cubicBezTo>
                  <a:cubicBezTo>
                    <a:pt x="30" y="12"/>
                    <a:pt x="30" y="12"/>
                    <a:pt x="29" y="12"/>
                  </a:cubicBezTo>
                  <a:cubicBezTo>
                    <a:pt x="29" y="12"/>
                    <a:pt x="28" y="13"/>
                    <a:pt x="28" y="13"/>
                  </a:cubicBezTo>
                  <a:cubicBezTo>
                    <a:pt x="26" y="14"/>
                    <a:pt x="24" y="15"/>
                    <a:pt x="23" y="16"/>
                  </a:cubicBezTo>
                  <a:cubicBezTo>
                    <a:pt x="22" y="16"/>
                    <a:pt x="22" y="16"/>
                    <a:pt x="21" y="16"/>
                  </a:cubicBezTo>
                  <a:cubicBezTo>
                    <a:pt x="20" y="17"/>
                    <a:pt x="18" y="18"/>
                    <a:pt x="17" y="18"/>
                  </a:cubicBezTo>
                  <a:cubicBezTo>
                    <a:pt x="17" y="19"/>
                    <a:pt x="16" y="19"/>
                    <a:pt x="16" y="19"/>
                  </a:cubicBezTo>
                  <a:cubicBezTo>
                    <a:pt x="14" y="20"/>
                    <a:pt x="12" y="21"/>
                    <a:pt x="10" y="21"/>
                  </a:cubicBezTo>
                  <a:cubicBezTo>
                    <a:pt x="9" y="22"/>
                    <a:pt x="9" y="22"/>
                    <a:pt x="9" y="22"/>
                  </a:cubicBezTo>
                  <a:cubicBezTo>
                    <a:pt x="8" y="22"/>
                    <a:pt x="6" y="23"/>
                    <a:pt x="4" y="23"/>
                  </a:cubicBezTo>
                  <a:cubicBezTo>
                    <a:pt x="3" y="24"/>
                    <a:pt x="3" y="24"/>
                    <a:pt x="3" y="24"/>
                  </a:cubicBezTo>
                  <a:cubicBezTo>
                    <a:pt x="3" y="24"/>
                    <a:pt x="3" y="24"/>
                    <a:pt x="2" y="24"/>
                  </a:cubicBezTo>
                  <a:cubicBezTo>
                    <a:pt x="1" y="24"/>
                    <a:pt x="1" y="24"/>
                    <a:pt x="0" y="25"/>
                  </a:cubicBezTo>
                  <a:cubicBezTo>
                    <a:pt x="20" y="36"/>
                    <a:pt x="20" y="36"/>
                    <a:pt x="20" y="36"/>
                  </a:cubicBezTo>
                  <a:cubicBezTo>
                    <a:pt x="53" y="17"/>
                    <a:pt x="53" y="17"/>
                    <a:pt x="53" y="17"/>
                  </a:cubicBezTo>
                  <a:cubicBezTo>
                    <a:pt x="56" y="14"/>
                    <a:pt x="58" y="12"/>
                    <a:pt x="61" y="9"/>
                  </a:cubicBezTo>
                  <a:cubicBezTo>
                    <a:pt x="45" y="0"/>
                    <a:pt x="45" y="0"/>
                    <a:pt x="45" y="0"/>
                  </a:cubicBezTo>
                </a:path>
              </a:pathLst>
            </a:custGeom>
            <a:solidFill>
              <a:srgbClr val="E34958">
                <a:alpha val="46000"/>
              </a:srgbClr>
            </a:solidFill>
            <a:ln>
              <a:noFill/>
            </a:ln>
          </p:spPr>
          <p:txBody>
            <a:bodyPr anchor="ctr"/>
            <a:lstStyle/>
            <a:p>
              <a:pPr algn="ctr"/>
              <a:endParaRPr/>
            </a:p>
          </p:txBody>
        </p:sp>
        <p:sp>
          <p:nvSpPr>
            <p:cNvPr id="113" name="ïŝľíḓe"/>
            <p:cNvSpPr/>
            <p:nvPr/>
          </p:nvSpPr>
          <p:spPr bwMode="auto">
            <a:xfrm>
              <a:off x="6458864" y="2736768"/>
              <a:ext cx="857848" cy="545227"/>
            </a:xfrm>
            <a:custGeom>
              <a:avLst/>
              <a:gdLst>
                <a:gd name="T0" fmla="*/ 0 w 222"/>
                <a:gd name="T1" fmla="*/ 76 h 141"/>
                <a:gd name="T2" fmla="*/ 37 w 222"/>
                <a:gd name="T3" fmla="*/ 124 h 141"/>
                <a:gd name="T4" fmla="*/ 41 w 222"/>
                <a:gd name="T5" fmla="*/ 126 h 141"/>
                <a:gd name="T6" fmla="*/ 45 w 222"/>
                <a:gd name="T7" fmla="*/ 128 h 141"/>
                <a:gd name="T8" fmla="*/ 49 w 222"/>
                <a:gd name="T9" fmla="*/ 130 h 141"/>
                <a:gd name="T10" fmla="*/ 55 w 222"/>
                <a:gd name="T11" fmla="*/ 132 h 141"/>
                <a:gd name="T12" fmla="*/ 62 w 222"/>
                <a:gd name="T13" fmla="*/ 134 h 141"/>
                <a:gd name="T14" fmla="*/ 64 w 222"/>
                <a:gd name="T15" fmla="*/ 134 h 141"/>
                <a:gd name="T16" fmla="*/ 69 w 222"/>
                <a:gd name="T17" fmla="*/ 136 h 141"/>
                <a:gd name="T18" fmla="*/ 74 w 222"/>
                <a:gd name="T19" fmla="*/ 137 h 141"/>
                <a:gd name="T20" fmla="*/ 78 w 222"/>
                <a:gd name="T21" fmla="*/ 138 h 141"/>
                <a:gd name="T22" fmla="*/ 84 w 222"/>
                <a:gd name="T23" fmla="*/ 139 h 141"/>
                <a:gd name="T24" fmla="*/ 85 w 222"/>
                <a:gd name="T25" fmla="*/ 139 h 141"/>
                <a:gd name="T26" fmla="*/ 92 w 222"/>
                <a:gd name="T27" fmla="*/ 140 h 141"/>
                <a:gd name="T28" fmla="*/ 96 w 222"/>
                <a:gd name="T29" fmla="*/ 140 h 141"/>
                <a:gd name="T30" fmla="*/ 101 w 222"/>
                <a:gd name="T31" fmla="*/ 140 h 141"/>
                <a:gd name="T32" fmla="*/ 106 w 222"/>
                <a:gd name="T33" fmla="*/ 141 h 141"/>
                <a:gd name="T34" fmla="*/ 109 w 222"/>
                <a:gd name="T35" fmla="*/ 141 h 141"/>
                <a:gd name="T36" fmla="*/ 114 w 222"/>
                <a:gd name="T37" fmla="*/ 141 h 141"/>
                <a:gd name="T38" fmla="*/ 118 w 222"/>
                <a:gd name="T39" fmla="*/ 141 h 141"/>
                <a:gd name="T40" fmla="*/ 123 w 222"/>
                <a:gd name="T41" fmla="*/ 140 h 141"/>
                <a:gd name="T42" fmla="*/ 129 w 222"/>
                <a:gd name="T43" fmla="*/ 140 h 141"/>
                <a:gd name="T44" fmla="*/ 131 w 222"/>
                <a:gd name="T45" fmla="*/ 140 h 141"/>
                <a:gd name="T46" fmla="*/ 138 w 222"/>
                <a:gd name="T47" fmla="*/ 139 h 141"/>
                <a:gd name="T48" fmla="*/ 145 w 222"/>
                <a:gd name="T49" fmla="*/ 138 h 141"/>
                <a:gd name="T50" fmla="*/ 149 w 222"/>
                <a:gd name="T51" fmla="*/ 137 h 141"/>
                <a:gd name="T52" fmla="*/ 154 w 222"/>
                <a:gd name="T53" fmla="*/ 136 h 141"/>
                <a:gd name="T54" fmla="*/ 159 w 222"/>
                <a:gd name="T55" fmla="*/ 134 h 141"/>
                <a:gd name="T56" fmla="*/ 164 w 222"/>
                <a:gd name="T57" fmla="*/ 133 h 141"/>
                <a:gd name="T58" fmla="*/ 166 w 222"/>
                <a:gd name="T59" fmla="*/ 132 h 141"/>
                <a:gd name="T60" fmla="*/ 172 w 222"/>
                <a:gd name="T61" fmla="*/ 130 h 141"/>
                <a:gd name="T62" fmla="*/ 179 w 222"/>
                <a:gd name="T63" fmla="*/ 127 h 141"/>
                <a:gd name="T64" fmla="*/ 185 w 222"/>
                <a:gd name="T65" fmla="*/ 125 h 141"/>
                <a:gd name="T66" fmla="*/ 191 w 222"/>
                <a:gd name="T67" fmla="*/ 121 h 141"/>
                <a:gd name="T68" fmla="*/ 194 w 222"/>
                <a:gd name="T69" fmla="*/ 119 h 141"/>
                <a:gd name="T70" fmla="*/ 198 w 222"/>
                <a:gd name="T71" fmla="*/ 117 h 141"/>
                <a:gd name="T72" fmla="*/ 201 w 222"/>
                <a:gd name="T73" fmla="*/ 114 h 141"/>
                <a:gd name="T74" fmla="*/ 204 w 222"/>
                <a:gd name="T75" fmla="*/ 111 h 141"/>
                <a:gd name="T76" fmla="*/ 206 w 222"/>
                <a:gd name="T77" fmla="*/ 110 h 141"/>
                <a:gd name="T78" fmla="*/ 209 w 222"/>
                <a:gd name="T79" fmla="*/ 107 h 141"/>
                <a:gd name="T80" fmla="*/ 212 w 222"/>
                <a:gd name="T81" fmla="*/ 103 h 141"/>
                <a:gd name="T82" fmla="*/ 214 w 222"/>
                <a:gd name="T83" fmla="*/ 100 h 141"/>
                <a:gd name="T84" fmla="*/ 216 w 222"/>
                <a:gd name="T85" fmla="*/ 97 h 141"/>
                <a:gd name="T86" fmla="*/ 217 w 222"/>
                <a:gd name="T87" fmla="*/ 96 h 141"/>
                <a:gd name="T88" fmla="*/ 218 w 222"/>
                <a:gd name="T89" fmla="*/ 93 h 141"/>
                <a:gd name="T90" fmla="*/ 219 w 222"/>
                <a:gd name="T91" fmla="*/ 90 h 141"/>
                <a:gd name="T92" fmla="*/ 220 w 222"/>
                <a:gd name="T93" fmla="*/ 88 h 141"/>
                <a:gd name="T94" fmla="*/ 221 w 222"/>
                <a:gd name="T95" fmla="*/ 85 h 141"/>
                <a:gd name="T96" fmla="*/ 221 w 222"/>
                <a:gd name="T97" fmla="*/ 84 h 141"/>
                <a:gd name="T98" fmla="*/ 222 w 222"/>
                <a:gd name="T99" fmla="*/ 80 h 141"/>
                <a:gd name="T100" fmla="*/ 222 w 222"/>
                <a:gd name="T101" fmla="*/ 78 h 141"/>
                <a:gd name="T102" fmla="*/ 222 w 222"/>
                <a:gd name="T10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2" h="141">
                  <a:moveTo>
                    <a:pt x="1" y="0"/>
                  </a:moveTo>
                  <a:cubicBezTo>
                    <a:pt x="0" y="76"/>
                    <a:pt x="0" y="76"/>
                    <a:pt x="0" y="76"/>
                  </a:cubicBezTo>
                  <a:cubicBezTo>
                    <a:pt x="0" y="93"/>
                    <a:pt x="11" y="109"/>
                    <a:pt x="33" y="122"/>
                  </a:cubicBezTo>
                  <a:cubicBezTo>
                    <a:pt x="34" y="123"/>
                    <a:pt x="36" y="123"/>
                    <a:pt x="37" y="124"/>
                  </a:cubicBezTo>
                  <a:cubicBezTo>
                    <a:pt x="38" y="124"/>
                    <a:pt x="38" y="125"/>
                    <a:pt x="38" y="125"/>
                  </a:cubicBezTo>
                  <a:cubicBezTo>
                    <a:pt x="39" y="125"/>
                    <a:pt x="40" y="126"/>
                    <a:pt x="41" y="126"/>
                  </a:cubicBezTo>
                  <a:cubicBezTo>
                    <a:pt x="42" y="126"/>
                    <a:pt x="42" y="127"/>
                    <a:pt x="43" y="127"/>
                  </a:cubicBezTo>
                  <a:cubicBezTo>
                    <a:pt x="44" y="127"/>
                    <a:pt x="45" y="128"/>
                    <a:pt x="45" y="128"/>
                  </a:cubicBezTo>
                  <a:cubicBezTo>
                    <a:pt x="46" y="128"/>
                    <a:pt x="47" y="129"/>
                    <a:pt x="47" y="129"/>
                  </a:cubicBezTo>
                  <a:cubicBezTo>
                    <a:pt x="48" y="129"/>
                    <a:pt x="48" y="129"/>
                    <a:pt x="49" y="130"/>
                  </a:cubicBezTo>
                  <a:cubicBezTo>
                    <a:pt x="50" y="130"/>
                    <a:pt x="50" y="130"/>
                    <a:pt x="50" y="130"/>
                  </a:cubicBezTo>
                  <a:cubicBezTo>
                    <a:pt x="52" y="130"/>
                    <a:pt x="54" y="131"/>
                    <a:pt x="55" y="132"/>
                  </a:cubicBezTo>
                  <a:cubicBezTo>
                    <a:pt x="56" y="132"/>
                    <a:pt x="56" y="132"/>
                    <a:pt x="56" y="132"/>
                  </a:cubicBezTo>
                  <a:cubicBezTo>
                    <a:pt x="58" y="133"/>
                    <a:pt x="60" y="133"/>
                    <a:pt x="62" y="134"/>
                  </a:cubicBezTo>
                  <a:cubicBezTo>
                    <a:pt x="63" y="134"/>
                    <a:pt x="63" y="134"/>
                    <a:pt x="63" y="134"/>
                  </a:cubicBezTo>
                  <a:cubicBezTo>
                    <a:pt x="64" y="134"/>
                    <a:pt x="64" y="134"/>
                    <a:pt x="64" y="134"/>
                  </a:cubicBezTo>
                  <a:cubicBezTo>
                    <a:pt x="65" y="135"/>
                    <a:pt x="66" y="135"/>
                    <a:pt x="67" y="135"/>
                  </a:cubicBezTo>
                  <a:cubicBezTo>
                    <a:pt x="68" y="135"/>
                    <a:pt x="68" y="136"/>
                    <a:pt x="69" y="136"/>
                  </a:cubicBezTo>
                  <a:cubicBezTo>
                    <a:pt x="70" y="136"/>
                    <a:pt x="71" y="136"/>
                    <a:pt x="73" y="137"/>
                  </a:cubicBezTo>
                  <a:cubicBezTo>
                    <a:pt x="73" y="137"/>
                    <a:pt x="74" y="137"/>
                    <a:pt x="74" y="137"/>
                  </a:cubicBezTo>
                  <a:cubicBezTo>
                    <a:pt x="74" y="137"/>
                    <a:pt x="74" y="137"/>
                    <a:pt x="74" y="137"/>
                  </a:cubicBezTo>
                  <a:cubicBezTo>
                    <a:pt x="76" y="137"/>
                    <a:pt x="77" y="137"/>
                    <a:pt x="78" y="138"/>
                  </a:cubicBezTo>
                  <a:cubicBezTo>
                    <a:pt x="79" y="138"/>
                    <a:pt x="79" y="138"/>
                    <a:pt x="80" y="138"/>
                  </a:cubicBezTo>
                  <a:cubicBezTo>
                    <a:pt x="81" y="138"/>
                    <a:pt x="83" y="138"/>
                    <a:pt x="84" y="139"/>
                  </a:cubicBezTo>
                  <a:cubicBezTo>
                    <a:pt x="85" y="139"/>
                    <a:pt x="85" y="139"/>
                    <a:pt x="85" y="139"/>
                  </a:cubicBezTo>
                  <a:cubicBezTo>
                    <a:pt x="85" y="139"/>
                    <a:pt x="85" y="139"/>
                    <a:pt x="85" y="139"/>
                  </a:cubicBezTo>
                  <a:cubicBezTo>
                    <a:pt x="87" y="139"/>
                    <a:pt x="89" y="139"/>
                    <a:pt x="90" y="139"/>
                  </a:cubicBezTo>
                  <a:cubicBezTo>
                    <a:pt x="91" y="140"/>
                    <a:pt x="91" y="140"/>
                    <a:pt x="92" y="140"/>
                  </a:cubicBezTo>
                  <a:cubicBezTo>
                    <a:pt x="93" y="140"/>
                    <a:pt x="94" y="140"/>
                    <a:pt x="96" y="140"/>
                  </a:cubicBezTo>
                  <a:cubicBezTo>
                    <a:pt x="96" y="140"/>
                    <a:pt x="96" y="140"/>
                    <a:pt x="96" y="140"/>
                  </a:cubicBezTo>
                  <a:cubicBezTo>
                    <a:pt x="96" y="140"/>
                    <a:pt x="97" y="140"/>
                    <a:pt x="98" y="140"/>
                  </a:cubicBezTo>
                  <a:cubicBezTo>
                    <a:pt x="99" y="140"/>
                    <a:pt x="100" y="140"/>
                    <a:pt x="101" y="140"/>
                  </a:cubicBezTo>
                  <a:cubicBezTo>
                    <a:pt x="102" y="140"/>
                    <a:pt x="103" y="140"/>
                    <a:pt x="103" y="140"/>
                  </a:cubicBezTo>
                  <a:cubicBezTo>
                    <a:pt x="104" y="141"/>
                    <a:pt x="105" y="141"/>
                    <a:pt x="106" y="141"/>
                  </a:cubicBezTo>
                  <a:cubicBezTo>
                    <a:pt x="107" y="141"/>
                    <a:pt x="107" y="141"/>
                    <a:pt x="107" y="141"/>
                  </a:cubicBezTo>
                  <a:cubicBezTo>
                    <a:pt x="107" y="141"/>
                    <a:pt x="108" y="141"/>
                    <a:pt x="109" y="141"/>
                  </a:cubicBezTo>
                  <a:cubicBezTo>
                    <a:pt x="110" y="141"/>
                    <a:pt x="111" y="141"/>
                    <a:pt x="112" y="141"/>
                  </a:cubicBezTo>
                  <a:cubicBezTo>
                    <a:pt x="113" y="141"/>
                    <a:pt x="114" y="141"/>
                    <a:pt x="114" y="141"/>
                  </a:cubicBezTo>
                  <a:cubicBezTo>
                    <a:pt x="115" y="141"/>
                    <a:pt x="116" y="141"/>
                    <a:pt x="117" y="141"/>
                  </a:cubicBezTo>
                  <a:cubicBezTo>
                    <a:pt x="118" y="141"/>
                    <a:pt x="118" y="141"/>
                    <a:pt x="118" y="141"/>
                  </a:cubicBezTo>
                  <a:cubicBezTo>
                    <a:pt x="119" y="141"/>
                    <a:pt x="119" y="141"/>
                    <a:pt x="120" y="140"/>
                  </a:cubicBezTo>
                  <a:cubicBezTo>
                    <a:pt x="121" y="140"/>
                    <a:pt x="122" y="140"/>
                    <a:pt x="123" y="140"/>
                  </a:cubicBezTo>
                  <a:cubicBezTo>
                    <a:pt x="124" y="140"/>
                    <a:pt x="125" y="140"/>
                    <a:pt x="126" y="140"/>
                  </a:cubicBezTo>
                  <a:cubicBezTo>
                    <a:pt x="127" y="140"/>
                    <a:pt x="128" y="140"/>
                    <a:pt x="129" y="140"/>
                  </a:cubicBezTo>
                  <a:cubicBezTo>
                    <a:pt x="130" y="140"/>
                    <a:pt x="130" y="140"/>
                    <a:pt x="130" y="140"/>
                  </a:cubicBezTo>
                  <a:cubicBezTo>
                    <a:pt x="131" y="140"/>
                    <a:pt x="131" y="140"/>
                    <a:pt x="131" y="140"/>
                  </a:cubicBezTo>
                  <a:cubicBezTo>
                    <a:pt x="133" y="139"/>
                    <a:pt x="135" y="139"/>
                    <a:pt x="137" y="139"/>
                  </a:cubicBezTo>
                  <a:cubicBezTo>
                    <a:pt x="138" y="139"/>
                    <a:pt x="138" y="139"/>
                    <a:pt x="138" y="139"/>
                  </a:cubicBezTo>
                  <a:cubicBezTo>
                    <a:pt x="140" y="139"/>
                    <a:pt x="142" y="138"/>
                    <a:pt x="144" y="138"/>
                  </a:cubicBezTo>
                  <a:cubicBezTo>
                    <a:pt x="145" y="138"/>
                    <a:pt x="145" y="138"/>
                    <a:pt x="145" y="138"/>
                  </a:cubicBezTo>
                  <a:cubicBezTo>
                    <a:pt x="145" y="138"/>
                    <a:pt x="146" y="138"/>
                    <a:pt x="146" y="137"/>
                  </a:cubicBezTo>
                  <a:cubicBezTo>
                    <a:pt x="147" y="137"/>
                    <a:pt x="148" y="137"/>
                    <a:pt x="149" y="137"/>
                  </a:cubicBezTo>
                  <a:cubicBezTo>
                    <a:pt x="150" y="137"/>
                    <a:pt x="151" y="137"/>
                    <a:pt x="151" y="136"/>
                  </a:cubicBezTo>
                  <a:cubicBezTo>
                    <a:pt x="152" y="136"/>
                    <a:pt x="153" y="136"/>
                    <a:pt x="154" y="136"/>
                  </a:cubicBezTo>
                  <a:cubicBezTo>
                    <a:pt x="155" y="136"/>
                    <a:pt x="156" y="135"/>
                    <a:pt x="157" y="135"/>
                  </a:cubicBezTo>
                  <a:cubicBezTo>
                    <a:pt x="157" y="135"/>
                    <a:pt x="158" y="135"/>
                    <a:pt x="159" y="134"/>
                  </a:cubicBezTo>
                  <a:cubicBezTo>
                    <a:pt x="160" y="134"/>
                    <a:pt x="161" y="134"/>
                    <a:pt x="162" y="134"/>
                  </a:cubicBezTo>
                  <a:cubicBezTo>
                    <a:pt x="163" y="133"/>
                    <a:pt x="163" y="133"/>
                    <a:pt x="164" y="133"/>
                  </a:cubicBezTo>
                  <a:cubicBezTo>
                    <a:pt x="165" y="133"/>
                    <a:pt x="165" y="133"/>
                    <a:pt x="165" y="133"/>
                  </a:cubicBezTo>
                  <a:cubicBezTo>
                    <a:pt x="166" y="132"/>
                    <a:pt x="166" y="132"/>
                    <a:pt x="166" y="132"/>
                  </a:cubicBezTo>
                  <a:cubicBezTo>
                    <a:pt x="168" y="132"/>
                    <a:pt x="170" y="131"/>
                    <a:pt x="171" y="131"/>
                  </a:cubicBezTo>
                  <a:cubicBezTo>
                    <a:pt x="172" y="130"/>
                    <a:pt x="172" y="130"/>
                    <a:pt x="172" y="130"/>
                  </a:cubicBezTo>
                  <a:cubicBezTo>
                    <a:pt x="174" y="130"/>
                    <a:pt x="176" y="129"/>
                    <a:pt x="178" y="128"/>
                  </a:cubicBezTo>
                  <a:cubicBezTo>
                    <a:pt x="178" y="128"/>
                    <a:pt x="179" y="128"/>
                    <a:pt x="179" y="127"/>
                  </a:cubicBezTo>
                  <a:cubicBezTo>
                    <a:pt x="180" y="127"/>
                    <a:pt x="182" y="126"/>
                    <a:pt x="183" y="125"/>
                  </a:cubicBezTo>
                  <a:cubicBezTo>
                    <a:pt x="184" y="125"/>
                    <a:pt x="184" y="125"/>
                    <a:pt x="185" y="125"/>
                  </a:cubicBezTo>
                  <a:cubicBezTo>
                    <a:pt x="186" y="124"/>
                    <a:pt x="188" y="123"/>
                    <a:pt x="190" y="122"/>
                  </a:cubicBezTo>
                  <a:cubicBezTo>
                    <a:pt x="190" y="122"/>
                    <a:pt x="191" y="121"/>
                    <a:pt x="191" y="121"/>
                  </a:cubicBezTo>
                  <a:cubicBezTo>
                    <a:pt x="192" y="121"/>
                    <a:pt x="192" y="121"/>
                    <a:pt x="192" y="120"/>
                  </a:cubicBezTo>
                  <a:cubicBezTo>
                    <a:pt x="193" y="120"/>
                    <a:pt x="194" y="119"/>
                    <a:pt x="194" y="119"/>
                  </a:cubicBezTo>
                  <a:cubicBezTo>
                    <a:pt x="195" y="119"/>
                    <a:pt x="195" y="118"/>
                    <a:pt x="196" y="118"/>
                  </a:cubicBezTo>
                  <a:cubicBezTo>
                    <a:pt x="197" y="117"/>
                    <a:pt x="197" y="117"/>
                    <a:pt x="198" y="117"/>
                  </a:cubicBezTo>
                  <a:cubicBezTo>
                    <a:pt x="199" y="116"/>
                    <a:pt x="199" y="116"/>
                    <a:pt x="200" y="115"/>
                  </a:cubicBezTo>
                  <a:cubicBezTo>
                    <a:pt x="200" y="115"/>
                    <a:pt x="201" y="114"/>
                    <a:pt x="201" y="114"/>
                  </a:cubicBezTo>
                  <a:cubicBezTo>
                    <a:pt x="202" y="114"/>
                    <a:pt x="202" y="113"/>
                    <a:pt x="203" y="113"/>
                  </a:cubicBezTo>
                  <a:cubicBezTo>
                    <a:pt x="203" y="112"/>
                    <a:pt x="204" y="112"/>
                    <a:pt x="204" y="111"/>
                  </a:cubicBezTo>
                  <a:cubicBezTo>
                    <a:pt x="205" y="111"/>
                    <a:pt x="205" y="111"/>
                    <a:pt x="205" y="111"/>
                  </a:cubicBezTo>
                  <a:cubicBezTo>
                    <a:pt x="206" y="110"/>
                    <a:pt x="206" y="110"/>
                    <a:pt x="206" y="110"/>
                  </a:cubicBezTo>
                  <a:cubicBezTo>
                    <a:pt x="207" y="109"/>
                    <a:pt x="207" y="108"/>
                    <a:pt x="208" y="108"/>
                  </a:cubicBezTo>
                  <a:cubicBezTo>
                    <a:pt x="209" y="107"/>
                    <a:pt x="209" y="107"/>
                    <a:pt x="209" y="107"/>
                  </a:cubicBezTo>
                  <a:cubicBezTo>
                    <a:pt x="210" y="106"/>
                    <a:pt x="211" y="105"/>
                    <a:pt x="212" y="103"/>
                  </a:cubicBezTo>
                  <a:cubicBezTo>
                    <a:pt x="212" y="103"/>
                    <a:pt x="212" y="103"/>
                    <a:pt x="212" y="103"/>
                  </a:cubicBezTo>
                  <a:cubicBezTo>
                    <a:pt x="213" y="103"/>
                    <a:pt x="213" y="103"/>
                    <a:pt x="213" y="103"/>
                  </a:cubicBezTo>
                  <a:cubicBezTo>
                    <a:pt x="213" y="102"/>
                    <a:pt x="214" y="101"/>
                    <a:pt x="214" y="100"/>
                  </a:cubicBezTo>
                  <a:cubicBezTo>
                    <a:pt x="214" y="100"/>
                    <a:pt x="215" y="100"/>
                    <a:pt x="215" y="99"/>
                  </a:cubicBezTo>
                  <a:cubicBezTo>
                    <a:pt x="215" y="99"/>
                    <a:pt x="216" y="98"/>
                    <a:pt x="216" y="97"/>
                  </a:cubicBezTo>
                  <a:cubicBezTo>
                    <a:pt x="216" y="97"/>
                    <a:pt x="216" y="97"/>
                    <a:pt x="216" y="97"/>
                  </a:cubicBezTo>
                  <a:cubicBezTo>
                    <a:pt x="217" y="96"/>
                    <a:pt x="217" y="96"/>
                    <a:pt x="217" y="96"/>
                  </a:cubicBezTo>
                  <a:cubicBezTo>
                    <a:pt x="217" y="95"/>
                    <a:pt x="217" y="95"/>
                    <a:pt x="218" y="94"/>
                  </a:cubicBezTo>
                  <a:cubicBezTo>
                    <a:pt x="218" y="94"/>
                    <a:pt x="218" y="93"/>
                    <a:pt x="218" y="93"/>
                  </a:cubicBezTo>
                  <a:cubicBezTo>
                    <a:pt x="219" y="92"/>
                    <a:pt x="219" y="92"/>
                    <a:pt x="219" y="91"/>
                  </a:cubicBezTo>
                  <a:cubicBezTo>
                    <a:pt x="219" y="90"/>
                    <a:pt x="219" y="90"/>
                    <a:pt x="219" y="90"/>
                  </a:cubicBezTo>
                  <a:cubicBezTo>
                    <a:pt x="220" y="90"/>
                    <a:pt x="220" y="90"/>
                    <a:pt x="220" y="90"/>
                  </a:cubicBezTo>
                  <a:cubicBezTo>
                    <a:pt x="220" y="89"/>
                    <a:pt x="220" y="89"/>
                    <a:pt x="220" y="88"/>
                  </a:cubicBezTo>
                  <a:cubicBezTo>
                    <a:pt x="220" y="88"/>
                    <a:pt x="220" y="87"/>
                    <a:pt x="221" y="87"/>
                  </a:cubicBezTo>
                  <a:cubicBezTo>
                    <a:pt x="221" y="86"/>
                    <a:pt x="221" y="86"/>
                    <a:pt x="221" y="85"/>
                  </a:cubicBezTo>
                  <a:cubicBezTo>
                    <a:pt x="221" y="84"/>
                    <a:pt x="221" y="84"/>
                    <a:pt x="221" y="84"/>
                  </a:cubicBezTo>
                  <a:cubicBezTo>
                    <a:pt x="221" y="84"/>
                    <a:pt x="221" y="84"/>
                    <a:pt x="221" y="84"/>
                  </a:cubicBezTo>
                  <a:cubicBezTo>
                    <a:pt x="221" y="83"/>
                    <a:pt x="221" y="82"/>
                    <a:pt x="222" y="82"/>
                  </a:cubicBezTo>
                  <a:cubicBezTo>
                    <a:pt x="222" y="81"/>
                    <a:pt x="222" y="81"/>
                    <a:pt x="222" y="80"/>
                  </a:cubicBezTo>
                  <a:cubicBezTo>
                    <a:pt x="222" y="80"/>
                    <a:pt x="222" y="79"/>
                    <a:pt x="222" y="79"/>
                  </a:cubicBezTo>
                  <a:cubicBezTo>
                    <a:pt x="222" y="78"/>
                    <a:pt x="222" y="78"/>
                    <a:pt x="222" y="78"/>
                  </a:cubicBezTo>
                  <a:cubicBezTo>
                    <a:pt x="222" y="77"/>
                    <a:pt x="222" y="77"/>
                    <a:pt x="222" y="77"/>
                  </a:cubicBezTo>
                  <a:cubicBezTo>
                    <a:pt x="222" y="0"/>
                    <a:pt x="222" y="0"/>
                    <a:pt x="222" y="0"/>
                  </a:cubicBezTo>
                  <a:cubicBezTo>
                    <a:pt x="1" y="0"/>
                    <a:pt x="1" y="0"/>
                    <a:pt x="1" y="0"/>
                  </a:cubicBezTo>
                </a:path>
              </a:pathLst>
            </a:custGeom>
            <a:gradFill>
              <a:gsLst>
                <a:gs pos="78000">
                  <a:srgbClr val="423E4D"/>
                </a:gs>
                <a:gs pos="1000">
                  <a:srgbClr val="62747C"/>
                </a:gs>
              </a:gsLst>
              <a:lin ang="16200000" scaled="0"/>
            </a:gradFill>
            <a:ln>
              <a:noFill/>
            </a:ln>
          </p:spPr>
          <p:txBody>
            <a:bodyPr anchor="ctr"/>
            <a:lstStyle/>
            <a:p>
              <a:pPr algn="ctr"/>
              <a:endParaRPr/>
            </a:p>
          </p:txBody>
        </p:sp>
        <p:sp>
          <p:nvSpPr>
            <p:cNvPr id="114" name="ïŝḷiḑe"/>
            <p:cNvSpPr/>
            <p:nvPr/>
          </p:nvSpPr>
          <p:spPr bwMode="auto">
            <a:xfrm>
              <a:off x="6907326" y="2730255"/>
              <a:ext cx="656877" cy="405663"/>
            </a:xfrm>
            <a:custGeom>
              <a:avLst/>
              <a:gdLst>
                <a:gd name="T0" fmla="*/ 353 w 353"/>
                <a:gd name="T1" fmla="*/ 0 h 218"/>
                <a:gd name="T2" fmla="*/ 353 w 353"/>
                <a:gd name="T3" fmla="*/ 13 h 218"/>
                <a:gd name="T4" fmla="*/ 0 w 353"/>
                <a:gd name="T5" fmla="*/ 218 h 218"/>
                <a:gd name="T6" fmla="*/ 0 w 353"/>
                <a:gd name="T7" fmla="*/ 206 h 218"/>
                <a:gd name="T8" fmla="*/ 353 w 353"/>
                <a:gd name="T9" fmla="*/ 0 h 218"/>
              </a:gdLst>
              <a:ahLst/>
              <a:cxnLst>
                <a:cxn ang="0">
                  <a:pos x="T0" y="T1"/>
                </a:cxn>
                <a:cxn ang="0">
                  <a:pos x="T2" y="T3"/>
                </a:cxn>
                <a:cxn ang="0">
                  <a:pos x="T4" y="T5"/>
                </a:cxn>
                <a:cxn ang="0">
                  <a:pos x="T6" y="T7"/>
                </a:cxn>
                <a:cxn ang="0">
                  <a:pos x="T8" y="T9"/>
                </a:cxn>
              </a:cxnLst>
              <a:rect l="0" t="0" r="r" b="b"/>
              <a:pathLst>
                <a:path w="353" h="218">
                  <a:moveTo>
                    <a:pt x="353" y="0"/>
                  </a:moveTo>
                  <a:lnTo>
                    <a:pt x="353" y="13"/>
                  </a:lnTo>
                  <a:lnTo>
                    <a:pt x="0" y="218"/>
                  </a:lnTo>
                  <a:lnTo>
                    <a:pt x="0" y="206"/>
                  </a:lnTo>
                  <a:lnTo>
                    <a:pt x="353" y="0"/>
                  </a:lnTo>
                  <a:close/>
                </a:path>
              </a:pathLst>
            </a:custGeom>
            <a:gradFill>
              <a:gsLst>
                <a:gs pos="78000">
                  <a:srgbClr val="4A5260"/>
                </a:gs>
                <a:gs pos="1000">
                  <a:srgbClr val="4C6572"/>
                </a:gs>
              </a:gsLst>
              <a:lin ang="5400000" scaled="0"/>
            </a:gradFill>
            <a:ln>
              <a:noFill/>
            </a:ln>
          </p:spPr>
          <p:txBody>
            <a:bodyPr anchor="ctr"/>
            <a:lstStyle/>
            <a:p>
              <a:pPr algn="ctr"/>
              <a:endParaRPr/>
            </a:p>
          </p:txBody>
        </p:sp>
        <p:sp>
          <p:nvSpPr>
            <p:cNvPr id="115" name="íŝľïḍè"/>
            <p:cNvSpPr/>
            <p:nvPr/>
          </p:nvSpPr>
          <p:spPr bwMode="auto">
            <a:xfrm>
              <a:off x="6244867" y="2730255"/>
              <a:ext cx="662459" cy="405663"/>
            </a:xfrm>
            <a:custGeom>
              <a:avLst/>
              <a:gdLst>
                <a:gd name="T0" fmla="*/ 356 w 356"/>
                <a:gd name="T1" fmla="*/ 206 h 218"/>
                <a:gd name="T2" fmla="*/ 356 w 356"/>
                <a:gd name="T3" fmla="*/ 218 h 218"/>
                <a:gd name="T4" fmla="*/ 0 w 356"/>
                <a:gd name="T5" fmla="*/ 13 h 218"/>
                <a:gd name="T6" fmla="*/ 0 w 356"/>
                <a:gd name="T7" fmla="*/ 0 h 218"/>
                <a:gd name="T8" fmla="*/ 356 w 356"/>
                <a:gd name="T9" fmla="*/ 206 h 218"/>
              </a:gdLst>
              <a:ahLst/>
              <a:cxnLst>
                <a:cxn ang="0">
                  <a:pos x="T0" y="T1"/>
                </a:cxn>
                <a:cxn ang="0">
                  <a:pos x="T2" y="T3"/>
                </a:cxn>
                <a:cxn ang="0">
                  <a:pos x="T4" y="T5"/>
                </a:cxn>
                <a:cxn ang="0">
                  <a:pos x="T6" y="T7"/>
                </a:cxn>
                <a:cxn ang="0">
                  <a:pos x="T8" y="T9"/>
                </a:cxn>
              </a:cxnLst>
              <a:rect l="0" t="0" r="r" b="b"/>
              <a:pathLst>
                <a:path w="356" h="218">
                  <a:moveTo>
                    <a:pt x="356" y="206"/>
                  </a:moveTo>
                  <a:lnTo>
                    <a:pt x="356" y="218"/>
                  </a:lnTo>
                  <a:lnTo>
                    <a:pt x="0" y="13"/>
                  </a:lnTo>
                  <a:lnTo>
                    <a:pt x="0" y="0"/>
                  </a:lnTo>
                  <a:lnTo>
                    <a:pt x="356" y="206"/>
                  </a:lnTo>
                  <a:close/>
                </a:path>
              </a:pathLst>
            </a:custGeom>
            <a:gradFill>
              <a:gsLst>
                <a:gs pos="78000">
                  <a:srgbClr val="4A5260"/>
                </a:gs>
                <a:gs pos="1000">
                  <a:srgbClr val="4C6572"/>
                </a:gs>
              </a:gsLst>
              <a:lin ang="5400000" scaled="0"/>
            </a:gradFill>
            <a:ln>
              <a:noFill/>
            </a:ln>
          </p:spPr>
          <p:txBody>
            <a:bodyPr anchor="ctr"/>
            <a:lstStyle/>
            <a:p>
              <a:pPr algn="ctr"/>
              <a:endParaRPr/>
            </a:p>
          </p:txBody>
        </p:sp>
        <p:sp>
          <p:nvSpPr>
            <p:cNvPr id="116" name="ïṡľíḓê"/>
            <p:cNvSpPr/>
            <p:nvPr/>
          </p:nvSpPr>
          <p:spPr bwMode="auto">
            <a:xfrm>
              <a:off x="6244867" y="2351573"/>
              <a:ext cx="1319336" cy="764806"/>
            </a:xfrm>
            <a:custGeom>
              <a:avLst/>
              <a:gdLst>
                <a:gd name="T0" fmla="*/ 709 w 709"/>
                <a:gd name="T1" fmla="*/ 205 h 411"/>
                <a:gd name="T2" fmla="*/ 356 w 709"/>
                <a:gd name="T3" fmla="*/ 411 h 411"/>
                <a:gd name="T4" fmla="*/ 0 w 709"/>
                <a:gd name="T5" fmla="*/ 205 h 411"/>
                <a:gd name="T6" fmla="*/ 354 w 709"/>
                <a:gd name="T7" fmla="*/ 0 h 411"/>
                <a:gd name="T8" fmla="*/ 709 w 709"/>
                <a:gd name="T9" fmla="*/ 205 h 411"/>
              </a:gdLst>
              <a:ahLst/>
              <a:cxnLst>
                <a:cxn ang="0">
                  <a:pos x="T0" y="T1"/>
                </a:cxn>
                <a:cxn ang="0">
                  <a:pos x="T2" y="T3"/>
                </a:cxn>
                <a:cxn ang="0">
                  <a:pos x="T4" y="T5"/>
                </a:cxn>
                <a:cxn ang="0">
                  <a:pos x="T6" y="T7"/>
                </a:cxn>
                <a:cxn ang="0">
                  <a:pos x="T8" y="T9"/>
                </a:cxn>
              </a:cxnLst>
              <a:rect l="0" t="0" r="r" b="b"/>
              <a:pathLst>
                <a:path w="709" h="411">
                  <a:moveTo>
                    <a:pt x="709" y="205"/>
                  </a:moveTo>
                  <a:lnTo>
                    <a:pt x="356" y="411"/>
                  </a:lnTo>
                  <a:lnTo>
                    <a:pt x="0" y="205"/>
                  </a:lnTo>
                  <a:lnTo>
                    <a:pt x="354" y="0"/>
                  </a:lnTo>
                  <a:lnTo>
                    <a:pt x="709" y="205"/>
                  </a:lnTo>
                  <a:close/>
                </a:path>
              </a:pathLst>
            </a:custGeom>
            <a:gradFill>
              <a:gsLst>
                <a:gs pos="59000">
                  <a:srgbClr val="464957"/>
                </a:gs>
                <a:gs pos="1000">
                  <a:srgbClr val="4F606D"/>
                </a:gs>
              </a:gsLst>
              <a:lin ang="5400000" scaled="0"/>
            </a:gradFill>
            <a:ln>
              <a:noFill/>
            </a:ln>
          </p:spPr>
          <p:txBody>
            <a:bodyPr anchor="ctr"/>
            <a:lstStyle/>
            <a:p>
              <a:pPr algn="ctr"/>
              <a:endParaRPr/>
            </a:p>
          </p:txBody>
        </p:sp>
        <p:sp>
          <p:nvSpPr>
            <p:cNvPr id="117" name="isḻîďê"/>
            <p:cNvSpPr/>
            <p:nvPr/>
          </p:nvSpPr>
          <p:spPr bwMode="auto">
            <a:xfrm>
              <a:off x="6631921" y="3138709"/>
              <a:ext cx="344256" cy="1302588"/>
            </a:xfrm>
            <a:custGeom>
              <a:avLst/>
              <a:gdLst>
                <a:gd name="connsiteX0" fmla="*/ 264014 w 293688"/>
                <a:gd name="connsiteY0" fmla="*/ 933450 h 1111250"/>
                <a:gd name="connsiteX1" fmla="*/ 280500 w 293688"/>
                <a:gd name="connsiteY1" fmla="*/ 1015765 h 1111250"/>
                <a:gd name="connsiteX2" fmla="*/ 290391 w 293688"/>
                <a:gd name="connsiteY2" fmla="*/ 1075032 h 1111250"/>
                <a:gd name="connsiteX3" fmla="*/ 293688 w 293688"/>
                <a:gd name="connsiteY3" fmla="*/ 1084910 h 1111250"/>
                <a:gd name="connsiteX4" fmla="*/ 290391 w 293688"/>
                <a:gd name="connsiteY4" fmla="*/ 1091495 h 1111250"/>
                <a:gd name="connsiteX5" fmla="*/ 287094 w 293688"/>
                <a:gd name="connsiteY5" fmla="*/ 1091495 h 1111250"/>
                <a:gd name="connsiteX6" fmla="*/ 264014 w 293688"/>
                <a:gd name="connsiteY6" fmla="*/ 1094787 h 1111250"/>
                <a:gd name="connsiteX7" fmla="*/ 240934 w 293688"/>
                <a:gd name="connsiteY7" fmla="*/ 1101372 h 1111250"/>
                <a:gd name="connsiteX8" fmla="*/ 194774 w 293688"/>
                <a:gd name="connsiteY8" fmla="*/ 1111250 h 1111250"/>
                <a:gd name="connsiteX9" fmla="*/ 191477 w 293688"/>
                <a:gd name="connsiteY9" fmla="*/ 1111250 h 1111250"/>
                <a:gd name="connsiteX10" fmla="*/ 184883 w 293688"/>
                <a:gd name="connsiteY10" fmla="*/ 1104665 h 1111250"/>
                <a:gd name="connsiteX11" fmla="*/ 174992 w 293688"/>
                <a:gd name="connsiteY11" fmla="*/ 1038813 h 1111250"/>
                <a:gd name="connsiteX12" fmla="*/ 165100 w 293688"/>
                <a:gd name="connsiteY12" fmla="*/ 992717 h 1111250"/>
                <a:gd name="connsiteX13" fmla="*/ 264014 w 293688"/>
                <a:gd name="connsiteY13" fmla="*/ 933450 h 1111250"/>
                <a:gd name="connsiteX14" fmla="*/ 247650 w 293688"/>
                <a:gd name="connsiteY14" fmla="*/ 841376 h 1111250"/>
                <a:gd name="connsiteX15" fmla="*/ 247650 w 293688"/>
                <a:gd name="connsiteY15" fmla="*/ 847725 h 1111250"/>
                <a:gd name="connsiteX16" fmla="*/ 263525 w 293688"/>
                <a:gd name="connsiteY16" fmla="*/ 933450 h 1111250"/>
                <a:gd name="connsiteX17" fmla="*/ 165100 w 293688"/>
                <a:gd name="connsiteY17" fmla="*/ 992188 h 1111250"/>
                <a:gd name="connsiteX18" fmla="*/ 149225 w 293688"/>
                <a:gd name="connsiteY18" fmla="*/ 906463 h 1111250"/>
                <a:gd name="connsiteX19" fmla="*/ 146050 w 293688"/>
                <a:gd name="connsiteY19" fmla="*/ 896938 h 1111250"/>
                <a:gd name="connsiteX20" fmla="*/ 198438 w 293688"/>
                <a:gd name="connsiteY20" fmla="*/ 590550 h 1111250"/>
                <a:gd name="connsiteX21" fmla="*/ 198438 w 293688"/>
                <a:gd name="connsiteY21" fmla="*/ 596900 h 1111250"/>
                <a:gd name="connsiteX22" fmla="*/ 217488 w 293688"/>
                <a:gd name="connsiteY22" fmla="*/ 696913 h 1111250"/>
                <a:gd name="connsiteX23" fmla="*/ 217489 w 293688"/>
                <a:gd name="connsiteY23" fmla="*/ 696912 h 1111250"/>
                <a:gd name="connsiteX24" fmla="*/ 247651 w 293688"/>
                <a:gd name="connsiteY24" fmla="*/ 841375 h 1111250"/>
                <a:gd name="connsiteX25" fmla="*/ 239958 w 293688"/>
                <a:gd name="connsiteY25" fmla="*/ 845582 h 1111250"/>
                <a:gd name="connsiteX26" fmla="*/ 237912 w 293688"/>
                <a:gd name="connsiteY26" fmla="*/ 846701 h 1111250"/>
                <a:gd name="connsiteX27" fmla="*/ 146051 w 293688"/>
                <a:gd name="connsiteY27" fmla="*/ 896937 h 1111250"/>
                <a:gd name="connsiteX28" fmla="*/ 119063 w 293688"/>
                <a:gd name="connsiteY28" fmla="*/ 755650 h 1111250"/>
                <a:gd name="connsiteX29" fmla="*/ 98425 w 293688"/>
                <a:gd name="connsiteY29" fmla="*/ 657225 h 1111250"/>
                <a:gd name="connsiteX30" fmla="*/ 98425 w 293688"/>
                <a:gd name="connsiteY30" fmla="*/ 646113 h 1111250"/>
                <a:gd name="connsiteX31" fmla="*/ 23813 w 293688"/>
                <a:gd name="connsiteY31" fmla="*/ 268287 h 1111250"/>
                <a:gd name="connsiteX32" fmla="*/ 149226 w 293688"/>
                <a:gd name="connsiteY32" fmla="*/ 339725 h 1111250"/>
                <a:gd name="connsiteX33" fmla="*/ 171451 w 293688"/>
                <a:gd name="connsiteY33" fmla="*/ 455613 h 1111250"/>
                <a:gd name="connsiteX34" fmla="*/ 180976 w 293688"/>
                <a:gd name="connsiteY34" fmla="*/ 511175 h 1111250"/>
                <a:gd name="connsiteX35" fmla="*/ 198438 w 293688"/>
                <a:gd name="connsiteY35" fmla="*/ 590550 h 1111250"/>
                <a:gd name="connsiteX36" fmla="*/ 98425 w 293688"/>
                <a:gd name="connsiteY36" fmla="*/ 646112 h 1111250"/>
                <a:gd name="connsiteX37" fmla="*/ 73025 w 293688"/>
                <a:gd name="connsiteY37" fmla="*/ 514350 h 1111250"/>
                <a:gd name="connsiteX38" fmla="*/ 73026 w 293688"/>
                <a:gd name="connsiteY38" fmla="*/ 514349 h 1111250"/>
                <a:gd name="connsiteX39" fmla="*/ 1 w 293688"/>
                <a:gd name="connsiteY39" fmla="*/ 146050 h 1111250"/>
                <a:gd name="connsiteX40" fmla="*/ 116065 w 293688"/>
                <a:gd name="connsiteY40" fmla="*/ 172311 h 1111250"/>
                <a:gd name="connsiteX41" fmla="*/ 149226 w 293688"/>
                <a:gd name="connsiteY41" fmla="*/ 339725 h 1111250"/>
                <a:gd name="connsiteX42" fmla="*/ 23214 w 293688"/>
                <a:gd name="connsiteY42" fmla="*/ 267507 h 1111250"/>
                <a:gd name="connsiteX43" fmla="*/ 1 w 293688"/>
                <a:gd name="connsiteY43" fmla="*/ 146050 h 1111250"/>
                <a:gd name="connsiteX44" fmla="*/ 29280 w 293688"/>
                <a:gd name="connsiteY44" fmla="*/ 0 h 1111250"/>
                <a:gd name="connsiteX45" fmla="*/ 35865 w 293688"/>
                <a:gd name="connsiteY45" fmla="*/ 6639 h 1111250"/>
                <a:gd name="connsiteX46" fmla="*/ 65499 w 293688"/>
                <a:gd name="connsiteY46" fmla="*/ 53109 h 1111250"/>
                <a:gd name="connsiteX47" fmla="*/ 79390 w 293688"/>
                <a:gd name="connsiteY47" fmla="*/ 76915 h 1111250"/>
                <a:gd name="connsiteX48" fmla="*/ 98048 w 293688"/>
                <a:gd name="connsiteY48" fmla="*/ 108891 h 1111250"/>
                <a:gd name="connsiteX49" fmla="*/ 99333 w 293688"/>
                <a:gd name="connsiteY49" fmla="*/ 108891 h 1111250"/>
                <a:gd name="connsiteX50" fmla="*/ 105955 w 293688"/>
                <a:gd name="connsiteY50" fmla="*/ 122061 h 1111250"/>
                <a:gd name="connsiteX51" fmla="*/ 112577 w 293688"/>
                <a:gd name="connsiteY51" fmla="*/ 148402 h 1111250"/>
                <a:gd name="connsiteX52" fmla="*/ 115888 w 293688"/>
                <a:gd name="connsiteY52" fmla="*/ 171450 h 1111250"/>
                <a:gd name="connsiteX53" fmla="*/ 0 w 293688"/>
                <a:gd name="connsiteY53" fmla="*/ 145109 h 1111250"/>
                <a:gd name="connsiteX54" fmla="*/ 0 w 293688"/>
                <a:gd name="connsiteY54" fmla="*/ 141817 h 1111250"/>
                <a:gd name="connsiteX55" fmla="*/ 1241 w 293688"/>
                <a:gd name="connsiteY55" fmla="*/ 134408 h 1111250"/>
                <a:gd name="connsiteX56" fmla="*/ 9812 w 293688"/>
                <a:gd name="connsiteY56" fmla="*/ 83273 h 1111250"/>
                <a:gd name="connsiteX57" fmla="*/ 9525 w 293688"/>
                <a:gd name="connsiteY57" fmla="*/ 82983 h 1111250"/>
                <a:gd name="connsiteX58" fmla="*/ 9525 w 293688"/>
                <a:gd name="connsiteY58" fmla="*/ 63067 h 1111250"/>
                <a:gd name="connsiteX59" fmla="*/ 12817 w 293688"/>
                <a:gd name="connsiteY59" fmla="*/ 63067 h 1111250"/>
                <a:gd name="connsiteX60" fmla="*/ 22695 w 293688"/>
                <a:gd name="connsiteY60" fmla="*/ 6639 h 1111250"/>
                <a:gd name="connsiteX61" fmla="*/ 29280 w 293688"/>
                <a:gd name="connsiteY61" fmla="*/ 0 h 111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93688" h="1111250">
                  <a:moveTo>
                    <a:pt x="264014" y="933450"/>
                  </a:moveTo>
                  <a:cubicBezTo>
                    <a:pt x="264014" y="933450"/>
                    <a:pt x="264014" y="933450"/>
                    <a:pt x="280500" y="1015765"/>
                  </a:cubicBezTo>
                  <a:cubicBezTo>
                    <a:pt x="280500" y="1015765"/>
                    <a:pt x="280500" y="1015765"/>
                    <a:pt x="290391" y="1075032"/>
                  </a:cubicBezTo>
                  <a:cubicBezTo>
                    <a:pt x="290391" y="1075032"/>
                    <a:pt x="290391" y="1075032"/>
                    <a:pt x="293688" y="1084910"/>
                  </a:cubicBezTo>
                  <a:cubicBezTo>
                    <a:pt x="293688" y="1088202"/>
                    <a:pt x="293688" y="1091495"/>
                    <a:pt x="290391" y="1091495"/>
                  </a:cubicBezTo>
                  <a:cubicBezTo>
                    <a:pt x="290391" y="1091495"/>
                    <a:pt x="290391" y="1091495"/>
                    <a:pt x="287094" y="1091495"/>
                  </a:cubicBezTo>
                  <a:cubicBezTo>
                    <a:pt x="287094" y="1091495"/>
                    <a:pt x="287094" y="1091495"/>
                    <a:pt x="264014" y="1094787"/>
                  </a:cubicBezTo>
                  <a:cubicBezTo>
                    <a:pt x="264014" y="1094787"/>
                    <a:pt x="264014" y="1094787"/>
                    <a:pt x="240934" y="1101372"/>
                  </a:cubicBezTo>
                  <a:cubicBezTo>
                    <a:pt x="240934" y="1101372"/>
                    <a:pt x="240934" y="1101372"/>
                    <a:pt x="194774" y="1111250"/>
                  </a:cubicBezTo>
                  <a:cubicBezTo>
                    <a:pt x="194774" y="1111250"/>
                    <a:pt x="191477" y="1111250"/>
                    <a:pt x="191477" y="1111250"/>
                  </a:cubicBezTo>
                  <a:cubicBezTo>
                    <a:pt x="188180" y="1111250"/>
                    <a:pt x="188180" y="1107958"/>
                    <a:pt x="184883" y="1104665"/>
                  </a:cubicBezTo>
                  <a:cubicBezTo>
                    <a:pt x="184883" y="1104665"/>
                    <a:pt x="184883" y="1104665"/>
                    <a:pt x="174992" y="1038813"/>
                  </a:cubicBezTo>
                  <a:cubicBezTo>
                    <a:pt x="174992" y="1038813"/>
                    <a:pt x="174992" y="1038813"/>
                    <a:pt x="165100" y="992717"/>
                  </a:cubicBezTo>
                  <a:cubicBezTo>
                    <a:pt x="165100" y="992717"/>
                    <a:pt x="165100" y="992717"/>
                    <a:pt x="264014" y="933450"/>
                  </a:cubicBezTo>
                  <a:close/>
                  <a:moveTo>
                    <a:pt x="247650" y="841376"/>
                  </a:moveTo>
                  <a:lnTo>
                    <a:pt x="247650" y="847725"/>
                  </a:lnTo>
                  <a:lnTo>
                    <a:pt x="263525" y="933450"/>
                  </a:lnTo>
                  <a:lnTo>
                    <a:pt x="165100" y="992188"/>
                  </a:lnTo>
                  <a:lnTo>
                    <a:pt x="149225" y="906463"/>
                  </a:lnTo>
                  <a:lnTo>
                    <a:pt x="146050" y="896938"/>
                  </a:lnTo>
                  <a:close/>
                  <a:moveTo>
                    <a:pt x="198438" y="590550"/>
                  </a:moveTo>
                  <a:lnTo>
                    <a:pt x="198438" y="596900"/>
                  </a:lnTo>
                  <a:lnTo>
                    <a:pt x="217488" y="696913"/>
                  </a:lnTo>
                  <a:lnTo>
                    <a:pt x="217489" y="696912"/>
                  </a:lnTo>
                  <a:lnTo>
                    <a:pt x="247651" y="841375"/>
                  </a:lnTo>
                  <a:lnTo>
                    <a:pt x="239958" y="845582"/>
                  </a:lnTo>
                  <a:lnTo>
                    <a:pt x="237912" y="846701"/>
                  </a:lnTo>
                  <a:lnTo>
                    <a:pt x="146051" y="896937"/>
                  </a:lnTo>
                  <a:lnTo>
                    <a:pt x="119063" y="755650"/>
                  </a:lnTo>
                  <a:lnTo>
                    <a:pt x="98425" y="657225"/>
                  </a:lnTo>
                  <a:lnTo>
                    <a:pt x="98425" y="646113"/>
                  </a:lnTo>
                  <a:close/>
                  <a:moveTo>
                    <a:pt x="23813" y="268287"/>
                  </a:moveTo>
                  <a:lnTo>
                    <a:pt x="149226" y="339725"/>
                  </a:lnTo>
                  <a:lnTo>
                    <a:pt x="171451" y="455613"/>
                  </a:lnTo>
                  <a:lnTo>
                    <a:pt x="180976" y="511175"/>
                  </a:lnTo>
                  <a:lnTo>
                    <a:pt x="198438" y="590550"/>
                  </a:lnTo>
                  <a:lnTo>
                    <a:pt x="98425" y="646112"/>
                  </a:lnTo>
                  <a:lnTo>
                    <a:pt x="73025" y="514350"/>
                  </a:lnTo>
                  <a:lnTo>
                    <a:pt x="73026" y="514349"/>
                  </a:lnTo>
                  <a:close/>
                  <a:moveTo>
                    <a:pt x="1" y="146050"/>
                  </a:moveTo>
                  <a:cubicBezTo>
                    <a:pt x="36478" y="159181"/>
                    <a:pt x="76272" y="165746"/>
                    <a:pt x="116065" y="172311"/>
                  </a:cubicBezTo>
                  <a:cubicBezTo>
                    <a:pt x="116065" y="172311"/>
                    <a:pt x="116065" y="172311"/>
                    <a:pt x="149226" y="339725"/>
                  </a:cubicBezTo>
                  <a:cubicBezTo>
                    <a:pt x="149226" y="339725"/>
                    <a:pt x="149226" y="339725"/>
                    <a:pt x="23214" y="267507"/>
                  </a:cubicBezTo>
                  <a:cubicBezTo>
                    <a:pt x="23214" y="267507"/>
                    <a:pt x="23214" y="267507"/>
                    <a:pt x="1" y="146050"/>
                  </a:cubicBezTo>
                  <a:close/>
                  <a:moveTo>
                    <a:pt x="29280" y="0"/>
                  </a:moveTo>
                  <a:cubicBezTo>
                    <a:pt x="32573" y="0"/>
                    <a:pt x="35865" y="3319"/>
                    <a:pt x="35865" y="6639"/>
                  </a:cubicBezTo>
                  <a:cubicBezTo>
                    <a:pt x="35865" y="6639"/>
                    <a:pt x="35865" y="6639"/>
                    <a:pt x="65499" y="53109"/>
                  </a:cubicBezTo>
                  <a:cubicBezTo>
                    <a:pt x="65499" y="53109"/>
                    <a:pt x="65499" y="53109"/>
                    <a:pt x="79390" y="76915"/>
                  </a:cubicBezTo>
                  <a:lnTo>
                    <a:pt x="98048" y="108891"/>
                  </a:lnTo>
                  <a:lnTo>
                    <a:pt x="99333" y="108891"/>
                  </a:lnTo>
                  <a:cubicBezTo>
                    <a:pt x="99333" y="108891"/>
                    <a:pt x="99333" y="108891"/>
                    <a:pt x="105955" y="122061"/>
                  </a:cubicBezTo>
                  <a:cubicBezTo>
                    <a:pt x="105955" y="122061"/>
                    <a:pt x="105955" y="122061"/>
                    <a:pt x="112577" y="148402"/>
                  </a:cubicBezTo>
                  <a:cubicBezTo>
                    <a:pt x="112577" y="148402"/>
                    <a:pt x="112577" y="148402"/>
                    <a:pt x="115888" y="171450"/>
                  </a:cubicBezTo>
                  <a:cubicBezTo>
                    <a:pt x="76155" y="164865"/>
                    <a:pt x="36422" y="158280"/>
                    <a:pt x="0" y="145109"/>
                  </a:cubicBezTo>
                  <a:cubicBezTo>
                    <a:pt x="0" y="145109"/>
                    <a:pt x="0" y="145109"/>
                    <a:pt x="0" y="141817"/>
                  </a:cubicBezTo>
                  <a:cubicBezTo>
                    <a:pt x="0" y="141817"/>
                    <a:pt x="0" y="141817"/>
                    <a:pt x="1241" y="134408"/>
                  </a:cubicBezTo>
                  <a:lnTo>
                    <a:pt x="9812" y="83273"/>
                  </a:lnTo>
                  <a:lnTo>
                    <a:pt x="9525" y="82983"/>
                  </a:lnTo>
                  <a:cubicBezTo>
                    <a:pt x="9525" y="82983"/>
                    <a:pt x="9525" y="82983"/>
                    <a:pt x="9525" y="63067"/>
                  </a:cubicBezTo>
                  <a:cubicBezTo>
                    <a:pt x="9525" y="63067"/>
                    <a:pt x="9525" y="63067"/>
                    <a:pt x="12817" y="63067"/>
                  </a:cubicBezTo>
                  <a:cubicBezTo>
                    <a:pt x="12817" y="63067"/>
                    <a:pt x="12817" y="63067"/>
                    <a:pt x="22695" y="6639"/>
                  </a:cubicBezTo>
                  <a:cubicBezTo>
                    <a:pt x="22695" y="3319"/>
                    <a:pt x="22695" y="0"/>
                    <a:pt x="29280" y="0"/>
                  </a:cubicBezTo>
                  <a:close/>
                </a:path>
              </a:pathLst>
            </a:custGeom>
            <a:solidFill>
              <a:srgbClr val="53D6ED">
                <a:alpha val="34000"/>
              </a:srgbClr>
            </a:solidFill>
            <a:ln>
              <a:noFill/>
            </a:ln>
          </p:spPr>
          <p:txBody>
            <a:bodyPr anchor="ctr"/>
            <a:lstStyle/>
            <a:p>
              <a:pPr algn="ctr"/>
              <a:endParaRPr/>
            </a:p>
          </p:txBody>
        </p:sp>
        <p:sp>
          <p:nvSpPr>
            <p:cNvPr id="118" name="îslïḓe"/>
            <p:cNvSpPr/>
            <p:nvPr/>
          </p:nvSpPr>
          <p:spPr bwMode="auto">
            <a:xfrm>
              <a:off x="6717520" y="3131266"/>
              <a:ext cx="93042" cy="124677"/>
            </a:xfrm>
            <a:custGeom>
              <a:avLst/>
              <a:gdLst>
                <a:gd name="T0" fmla="*/ 21 w 24"/>
                <a:gd name="T1" fmla="*/ 28 h 32"/>
                <a:gd name="T2" fmla="*/ 4 w 24"/>
                <a:gd name="T3" fmla="*/ 32 h 32"/>
                <a:gd name="T4" fmla="*/ 1 w 24"/>
                <a:gd name="T5" fmla="*/ 28 h 32"/>
                <a:gd name="T6" fmla="*/ 5 w 24"/>
                <a:gd name="T7" fmla="*/ 2 h 32"/>
                <a:gd name="T8" fmla="*/ 7 w 24"/>
                <a:gd name="T9" fmla="*/ 0 h 32"/>
                <a:gd name="T10" fmla="*/ 9 w 24"/>
                <a:gd name="T11" fmla="*/ 1 h 32"/>
                <a:gd name="T12" fmla="*/ 23 w 24"/>
                <a:gd name="T13" fmla="*/ 24 h 32"/>
                <a:gd name="T14" fmla="*/ 21 w 24"/>
                <a:gd name="T15" fmla="*/ 28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2">
                  <a:moveTo>
                    <a:pt x="21" y="28"/>
                  </a:moveTo>
                  <a:cubicBezTo>
                    <a:pt x="4" y="32"/>
                    <a:pt x="4" y="32"/>
                    <a:pt x="4" y="32"/>
                  </a:cubicBezTo>
                  <a:cubicBezTo>
                    <a:pt x="2" y="32"/>
                    <a:pt x="0" y="30"/>
                    <a:pt x="1" y="28"/>
                  </a:cubicBezTo>
                  <a:cubicBezTo>
                    <a:pt x="5" y="2"/>
                    <a:pt x="5" y="2"/>
                    <a:pt x="5" y="2"/>
                  </a:cubicBezTo>
                  <a:cubicBezTo>
                    <a:pt x="5" y="1"/>
                    <a:pt x="6" y="0"/>
                    <a:pt x="7" y="0"/>
                  </a:cubicBezTo>
                  <a:cubicBezTo>
                    <a:pt x="8" y="0"/>
                    <a:pt x="9" y="0"/>
                    <a:pt x="9" y="1"/>
                  </a:cubicBezTo>
                  <a:cubicBezTo>
                    <a:pt x="23" y="24"/>
                    <a:pt x="23" y="24"/>
                    <a:pt x="23" y="24"/>
                  </a:cubicBezTo>
                  <a:cubicBezTo>
                    <a:pt x="24" y="26"/>
                    <a:pt x="23" y="28"/>
                    <a:pt x="21" y="28"/>
                  </a:cubicBezTo>
                  <a:close/>
                </a:path>
              </a:pathLst>
            </a:custGeom>
            <a:solidFill>
              <a:srgbClr val="37474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19" name="iṡ1ïďe"/>
            <p:cNvSpPr/>
            <p:nvPr/>
          </p:nvSpPr>
          <p:spPr bwMode="auto">
            <a:xfrm>
              <a:off x="6911048" y="4314760"/>
              <a:ext cx="143285" cy="119094"/>
            </a:xfrm>
            <a:custGeom>
              <a:avLst/>
              <a:gdLst>
                <a:gd name="T0" fmla="*/ 31 w 37"/>
                <a:gd name="T1" fmla="*/ 1 h 31"/>
                <a:gd name="T2" fmla="*/ 2 w 37"/>
                <a:gd name="T3" fmla="*/ 6 h 31"/>
                <a:gd name="T4" fmla="*/ 1 w 37"/>
                <a:gd name="T5" fmla="*/ 8 h 31"/>
                <a:gd name="T6" fmla="*/ 5 w 37"/>
                <a:gd name="T7" fmla="*/ 29 h 31"/>
                <a:gd name="T8" fmla="*/ 7 w 37"/>
                <a:gd name="T9" fmla="*/ 30 h 31"/>
                <a:gd name="T10" fmla="*/ 36 w 37"/>
                <a:gd name="T11" fmla="*/ 25 h 31"/>
                <a:gd name="T12" fmla="*/ 37 w 37"/>
                <a:gd name="T13" fmla="*/ 23 h 31"/>
                <a:gd name="T14" fmla="*/ 33 w 37"/>
                <a:gd name="T15" fmla="*/ 2 h 31"/>
                <a:gd name="T16" fmla="*/ 31 w 37"/>
                <a:gd name="T17"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1">
                  <a:moveTo>
                    <a:pt x="31" y="1"/>
                  </a:moveTo>
                  <a:cubicBezTo>
                    <a:pt x="2" y="6"/>
                    <a:pt x="2" y="6"/>
                    <a:pt x="2" y="6"/>
                  </a:cubicBezTo>
                  <a:cubicBezTo>
                    <a:pt x="1" y="6"/>
                    <a:pt x="0" y="7"/>
                    <a:pt x="1" y="8"/>
                  </a:cubicBezTo>
                  <a:cubicBezTo>
                    <a:pt x="5" y="29"/>
                    <a:pt x="5" y="29"/>
                    <a:pt x="5" y="29"/>
                  </a:cubicBezTo>
                  <a:cubicBezTo>
                    <a:pt x="5" y="30"/>
                    <a:pt x="6" y="31"/>
                    <a:pt x="7" y="30"/>
                  </a:cubicBezTo>
                  <a:cubicBezTo>
                    <a:pt x="36" y="25"/>
                    <a:pt x="36" y="25"/>
                    <a:pt x="36" y="25"/>
                  </a:cubicBezTo>
                  <a:cubicBezTo>
                    <a:pt x="37" y="25"/>
                    <a:pt x="37" y="24"/>
                    <a:pt x="37" y="23"/>
                  </a:cubicBezTo>
                  <a:cubicBezTo>
                    <a:pt x="33" y="2"/>
                    <a:pt x="33" y="2"/>
                    <a:pt x="33" y="2"/>
                  </a:cubicBezTo>
                  <a:cubicBezTo>
                    <a:pt x="33" y="1"/>
                    <a:pt x="32" y="0"/>
                    <a:pt x="31" y="1"/>
                  </a:cubicBezTo>
                  <a:close/>
                </a:path>
              </a:pathLst>
            </a:custGeom>
            <a:solidFill>
              <a:srgbClr val="7986C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0" name="išḷïḓé"/>
            <p:cNvSpPr/>
            <p:nvPr/>
          </p:nvSpPr>
          <p:spPr bwMode="auto">
            <a:xfrm>
              <a:off x="6979899" y="4314760"/>
              <a:ext cx="74434" cy="104207"/>
            </a:xfrm>
            <a:custGeom>
              <a:avLst/>
              <a:gdLst>
                <a:gd name="T0" fmla="*/ 14 w 19"/>
                <a:gd name="T1" fmla="*/ 0 h 27"/>
                <a:gd name="T2" fmla="*/ 1 w 19"/>
                <a:gd name="T3" fmla="*/ 3 h 27"/>
                <a:gd name="T4" fmla="*/ 0 w 19"/>
                <a:gd name="T5" fmla="*/ 4 h 27"/>
                <a:gd name="T6" fmla="*/ 4 w 19"/>
                <a:gd name="T7" fmla="*/ 26 h 27"/>
                <a:gd name="T8" fmla="*/ 6 w 19"/>
                <a:gd name="T9" fmla="*/ 27 h 27"/>
                <a:gd name="T10" fmla="*/ 18 w 19"/>
                <a:gd name="T11" fmla="*/ 25 h 27"/>
                <a:gd name="T12" fmla="*/ 19 w 19"/>
                <a:gd name="T13" fmla="*/ 23 h 27"/>
                <a:gd name="T14" fmla="*/ 15 w 19"/>
                <a:gd name="T15" fmla="*/ 1 h 27"/>
                <a:gd name="T16" fmla="*/ 14 w 1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7">
                  <a:moveTo>
                    <a:pt x="14" y="0"/>
                  </a:moveTo>
                  <a:cubicBezTo>
                    <a:pt x="1" y="3"/>
                    <a:pt x="1" y="3"/>
                    <a:pt x="1" y="3"/>
                  </a:cubicBezTo>
                  <a:cubicBezTo>
                    <a:pt x="1" y="3"/>
                    <a:pt x="0" y="4"/>
                    <a:pt x="0" y="4"/>
                  </a:cubicBezTo>
                  <a:cubicBezTo>
                    <a:pt x="4" y="26"/>
                    <a:pt x="4" y="26"/>
                    <a:pt x="4" y="26"/>
                  </a:cubicBezTo>
                  <a:cubicBezTo>
                    <a:pt x="5" y="27"/>
                    <a:pt x="5" y="27"/>
                    <a:pt x="6" y="27"/>
                  </a:cubicBezTo>
                  <a:cubicBezTo>
                    <a:pt x="18" y="25"/>
                    <a:pt x="18" y="25"/>
                    <a:pt x="18" y="25"/>
                  </a:cubicBezTo>
                  <a:cubicBezTo>
                    <a:pt x="19" y="25"/>
                    <a:pt x="19" y="24"/>
                    <a:pt x="19" y="23"/>
                  </a:cubicBezTo>
                  <a:cubicBezTo>
                    <a:pt x="15" y="1"/>
                    <a:pt x="15" y="1"/>
                    <a:pt x="15" y="1"/>
                  </a:cubicBezTo>
                  <a:cubicBezTo>
                    <a:pt x="15" y="1"/>
                    <a:pt x="14" y="0"/>
                    <a:pt x="14" y="0"/>
                  </a:cubicBezTo>
                  <a:close/>
                </a:path>
              </a:pathLst>
            </a:custGeom>
            <a:solidFill>
              <a:srgbClr val="3949A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1" name="išľíḑê"/>
            <p:cNvSpPr/>
            <p:nvPr/>
          </p:nvSpPr>
          <p:spPr bwMode="auto">
            <a:xfrm>
              <a:off x="6940821" y="4322203"/>
              <a:ext cx="85599" cy="104207"/>
            </a:xfrm>
            <a:custGeom>
              <a:avLst/>
              <a:gdLst>
                <a:gd name="T0" fmla="*/ 16 w 22"/>
                <a:gd name="T1" fmla="*/ 0 h 27"/>
                <a:gd name="T2" fmla="*/ 2 w 22"/>
                <a:gd name="T3" fmla="*/ 3 h 27"/>
                <a:gd name="T4" fmla="*/ 0 w 22"/>
                <a:gd name="T5" fmla="*/ 4 h 27"/>
                <a:gd name="T6" fmla="*/ 5 w 22"/>
                <a:gd name="T7" fmla="*/ 26 h 27"/>
                <a:gd name="T8" fmla="*/ 6 w 22"/>
                <a:gd name="T9" fmla="*/ 27 h 27"/>
                <a:gd name="T10" fmla="*/ 20 w 22"/>
                <a:gd name="T11" fmla="*/ 24 h 27"/>
                <a:gd name="T12" fmla="*/ 21 w 22"/>
                <a:gd name="T13" fmla="*/ 23 h 27"/>
                <a:gd name="T14" fmla="*/ 17 w 22"/>
                <a:gd name="T15" fmla="*/ 1 h 27"/>
                <a:gd name="T16" fmla="*/ 16 w 22"/>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7">
                  <a:moveTo>
                    <a:pt x="16" y="0"/>
                  </a:moveTo>
                  <a:cubicBezTo>
                    <a:pt x="2" y="3"/>
                    <a:pt x="2" y="3"/>
                    <a:pt x="2" y="3"/>
                  </a:cubicBezTo>
                  <a:cubicBezTo>
                    <a:pt x="1" y="3"/>
                    <a:pt x="0" y="3"/>
                    <a:pt x="0" y="4"/>
                  </a:cubicBezTo>
                  <a:cubicBezTo>
                    <a:pt x="5" y="26"/>
                    <a:pt x="5" y="26"/>
                    <a:pt x="5" y="26"/>
                  </a:cubicBezTo>
                  <a:cubicBezTo>
                    <a:pt x="5" y="27"/>
                    <a:pt x="6" y="27"/>
                    <a:pt x="6" y="27"/>
                  </a:cubicBezTo>
                  <a:cubicBezTo>
                    <a:pt x="20" y="24"/>
                    <a:pt x="20" y="24"/>
                    <a:pt x="20" y="24"/>
                  </a:cubicBezTo>
                  <a:cubicBezTo>
                    <a:pt x="21" y="24"/>
                    <a:pt x="22" y="23"/>
                    <a:pt x="21" y="23"/>
                  </a:cubicBezTo>
                  <a:cubicBezTo>
                    <a:pt x="17" y="1"/>
                    <a:pt x="17" y="1"/>
                    <a:pt x="17" y="1"/>
                  </a:cubicBezTo>
                  <a:cubicBezTo>
                    <a:pt x="17" y="0"/>
                    <a:pt x="16" y="0"/>
                    <a:pt x="16" y="0"/>
                  </a:cubicBezTo>
                  <a:close/>
                </a:path>
              </a:pathLst>
            </a:custGeom>
            <a:solidFill>
              <a:srgbClr val="5C6B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2" name="iṥ1îḍé"/>
            <p:cNvSpPr/>
            <p:nvPr/>
          </p:nvSpPr>
          <p:spPr bwMode="auto">
            <a:xfrm>
              <a:off x="6710077" y="3270828"/>
              <a:ext cx="331229" cy="1090452"/>
            </a:xfrm>
            <a:custGeom>
              <a:avLst/>
              <a:gdLst>
                <a:gd name="T0" fmla="*/ 178 w 178"/>
                <a:gd name="T1" fmla="*/ 573 h 586"/>
                <a:gd name="T2" fmla="*/ 110 w 178"/>
                <a:gd name="T3" fmla="*/ 586 h 586"/>
                <a:gd name="T4" fmla="*/ 0 w 178"/>
                <a:gd name="T5" fmla="*/ 14 h 586"/>
                <a:gd name="T6" fmla="*/ 68 w 178"/>
                <a:gd name="T7" fmla="*/ 0 h 586"/>
                <a:gd name="T8" fmla="*/ 178 w 178"/>
                <a:gd name="T9" fmla="*/ 573 h 586"/>
              </a:gdLst>
              <a:ahLst/>
              <a:cxnLst>
                <a:cxn ang="0">
                  <a:pos x="T0" y="T1"/>
                </a:cxn>
                <a:cxn ang="0">
                  <a:pos x="T2" y="T3"/>
                </a:cxn>
                <a:cxn ang="0">
                  <a:pos x="T4" y="T5"/>
                </a:cxn>
                <a:cxn ang="0">
                  <a:pos x="T6" y="T7"/>
                </a:cxn>
                <a:cxn ang="0">
                  <a:pos x="T8" y="T9"/>
                </a:cxn>
              </a:cxnLst>
              <a:rect l="0" t="0" r="r" b="b"/>
              <a:pathLst>
                <a:path w="178" h="586">
                  <a:moveTo>
                    <a:pt x="178" y="573"/>
                  </a:moveTo>
                  <a:lnTo>
                    <a:pt x="110" y="586"/>
                  </a:lnTo>
                  <a:lnTo>
                    <a:pt x="0" y="14"/>
                  </a:lnTo>
                  <a:lnTo>
                    <a:pt x="68" y="0"/>
                  </a:lnTo>
                  <a:lnTo>
                    <a:pt x="178" y="573"/>
                  </a:lnTo>
                  <a:close/>
                </a:path>
              </a:pathLst>
            </a:custGeom>
            <a:solidFill>
              <a:srgbClr val="ECEFF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3" name="iṡḷïḑé"/>
            <p:cNvSpPr/>
            <p:nvPr/>
          </p:nvSpPr>
          <p:spPr bwMode="auto">
            <a:xfrm>
              <a:off x="6797537" y="3270828"/>
              <a:ext cx="243771" cy="1069983"/>
            </a:xfrm>
            <a:custGeom>
              <a:avLst/>
              <a:gdLst>
                <a:gd name="T0" fmla="*/ 131 w 131"/>
                <a:gd name="T1" fmla="*/ 573 h 575"/>
                <a:gd name="T2" fmla="*/ 111 w 131"/>
                <a:gd name="T3" fmla="*/ 575 h 575"/>
                <a:gd name="T4" fmla="*/ 0 w 131"/>
                <a:gd name="T5" fmla="*/ 4 h 575"/>
                <a:gd name="T6" fmla="*/ 21 w 131"/>
                <a:gd name="T7" fmla="*/ 0 h 575"/>
                <a:gd name="T8" fmla="*/ 131 w 131"/>
                <a:gd name="T9" fmla="*/ 573 h 575"/>
              </a:gdLst>
              <a:ahLst/>
              <a:cxnLst>
                <a:cxn ang="0">
                  <a:pos x="T0" y="T1"/>
                </a:cxn>
                <a:cxn ang="0">
                  <a:pos x="T2" y="T3"/>
                </a:cxn>
                <a:cxn ang="0">
                  <a:pos x="T4" y="T5"/>
                </a:cxn>
                <a:cxn ang="0">
                  <a:pos x="T6" y="T7"/>
                </a:cxn>
                <a:cxn ang="0">
                  <a:pos x="T8" y="T9"/>
                </a:cxn>
              </a:cxnLst>
              <a:rect l="0" t="0" r="r" b="b"/>
              <a:pathLst>
                <a:path w="131" h="575">
                  <a:moveTo>
                    <a:pt x="131" y="573"/>
                  </a:moveTo>
                  <a:lnTo>
                    <a:pt x="111" y="575"/>
                  </a:lnTo>
                  <a:lnTo>
                    <a:pt x="0" y="4"/>
                  </a:lnTo>
                  <a:lnTo>
                    <a:pt x="21" y="0"/>
                  </a:lnTo>
                  <a:lnTo>
                    <a:pt x="131" y="573"/>
                  </a:lnTo>
                  <a:close/>
                </a:path>
              </a:pathLst>
            </a:custGeom>
            <a:solidFill>
              <a:srgbClr val="B0BEC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4" name="ïṣḻíḓê"/>
            <p:cNvSpPr/>
            <p:nvPr/>
          </p:nvSpPr>
          <p:spPr bwMode="auto">
            <a:xfrm>
              <a:off x="6739850" y="3278271"/>
              <a:ext cx="271683" cy="1073705"/>
            </a:xfrm>
            <a:custGeom>
              <a:avLst/>
              <a:gdLst>
                <a:gd name="T0" fmla="*/ 146 w 146"/>
                <a:gd name="T1" fmla="*/ 571 h 577"/>
                <a:gd name="T2" fmla="*/ 110 w 146"/>
                <a:gd name="T3" fmla="*/ 577 h 577"/>
                <a:gd name="T4" fmla="*/ 0 w 146"/>
                <a:gd name="T5" fmla="*/ 6 h 577"/>
                <a:gd name="T6" fmla="*/ 36 w 146"/>
                <a:gd name="T7" fmla="*/ 0 h 577"/>
                <a:gd name="T8" fmla="*/ 146 w 146"/>
                <a:gd name="T9" fmla="*/ 571 h 577"/>
              </a:gdLst>
              <a:ahLst/>
              <a:cxnLst>
                <a:cxn ang="0">
                  <a:pos x="T0" y="T1"/>
                </a:cxn>
                <a:cxn ang="0">
                  <a:pos x="T2" y="T3"/>
                </a:cxn>
                <a:cxn ang="0">
                  <a:pos x="T4" y="T5"/>
                </a:cxn>
                <a:cxn ang="0">
                  <a:pos x="T6" y="T7"/>
                </a:cxn>
                <a:cxn ang="0">
                  <a:pos x="T8" y="T9"/>
                </a:cxn>
              </a:cxnLst>
              <a:rect l="0" t="0" r="r" b="b"/>
              <a:pathLst>
                <a:path w="146" h="577">
                  <a:moveTo>
                    <a:pt x="146" y="571"/>
                  </a:moveTo>
                  <a:lnTo>
                    <a:pt x="110" y="577"/>
                  </a:lnTo>
                  <a:lnTo>
                    <a:pt x="0" y="6"/>
                  </a:lnTo>
                  <a:lnTo>
                    <a:pt x="36" y="0"/>
                  </a:lnTo>
                  <a:lnTo>
                    <a:pt x="146" y="571"/>
                  </a:lnTo>
                  <a:close/>
                </a:path>
              </a:pathLst>
            </a:custGeom>
            <a:solidFill>
              <a:srgbClr val="CFD8D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5" name="íSľídê"/>
            <p:cNvSpPr/>
            <p:nvPr/>
          </p:nvSpPr>
          <p:spPr bwMode="auto">
            <a:xfrm>
              <a:off x="6717520" y="3306185"/>
              <a:ext cx="316343" cy="1019740"/>
            </a:xfrm>
            <a:custGeom>
              <a:avLst/>
              <a:gdLst>
                <a:gd name="T0" fmla="*/ 170 w 170"/>
                <a:gd name="T1" fmla="*/ 535 h 548"/>
                <a:gd name="T2" fmla="*/ 104 w 170"/>
                <a:gd name="T3" fmla="*/ 548 h 548"/>
                <a:gd name="T4" fmla="*/ 0 w 170"/>
                <a:gd name="T5" fmla="*/ 12 h 548"/>
                <a:gd name="T6" fmla="*/ 66 w 170"/>
                <a:gd name="T7" fmla="*/ 0 h 548"/>
                <a:gd name="T8" fmla="*/ 170 w 170"/>
                <a:gd name="T9" fmla="*/ 535 h 548"/>
              </a:gdLst>
              <a:ahLst/>
              <a:cxnLst>
                <a:cxn ang="0">
                  <a:pos x="T0" y="T1"/>
                </a:cxn>
                <a:cxn ang="0">
                  <a:pos x="T2" y="T3"/>
                </a:cxn>
                <a:cxn ang="0">
                  <a:pos x="T4" y="T5"/>
                </a:cxn>
                <a:cxn ang="0">
                  <a:pos x="T6" y="T7"/>
                </a:cxn>
                <a:cxn ang="0">
                  <a:pos x="T8" y="T9"/>
                </a:cxn>
              </a:cxnLst>
              <a:rect l="0" t="0" r="r" b="b"/>
              <a:pathLst>
                <a:path w="170" h="548">
                  <a:moveTo>
                    <a:pt x="170" y="535"/>
                  </a:moveTo>
                  <a:lnTo>
                    <a:pt x="104" y="548"/>
                  </a:lnTo>
                  <a:lnTo>
                    <a:pt x="0" y="12"/>
                  </a:lnTo>
                  <a:lnTo>
                    <a:pt x="66" y="0"/>
                  </a:lnTo>
                  <a:lnTo>
                    <a:pt x="170" y="535"/>
                  </a:lnTo>
                  <a:close/>
                </a:path>
              </a:pathLst>
            </a:custGeom>
            <a:solidFill>
              <a:srgbClr val="9CCC6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6" name="i$líḍe"/>
            <p:cNvSpPr/>
            <p:nvPr/>
          </p:nvSpPr>
          <p:spPr bwMode="auto">
            <a:xfrm>
              <a:off x="6793815" y="3306185"/>
              <a:ext cx="240049" cy="1004853"/>
            </a:xfrm>
            <a:custGeom>
              <a:avLst/>
              <a:gdLst>
                <a:gd name="T0" fmla="*/ 129 w 129"/>
                <a:gd name="T1" fmla="*/ 535 h 540"/>
                <a:gd name="T2" fmla="*/ 104 w 129"/>
                <a:gd name="T3" fmla="*/ 540 h 540"/>
                <a:gd name="T4" fmla="*/ 0 w 129"/>
                <a:gd name="T5" fmla="*/ 4 h 540"/>
                <a:gd name="T6" fmla="*/ 25 w 129"/>
                <a:gd name="T7" fmla="*/ 0 h 540"/>
                <a:gd name="T8" fmla="*/ 129 w 129"/>
                <a:gd name="T9" fmla="*/ 535 h 540"/>
              </a:gdLst>
              <a:ahLst/>
              <a:cxnLst>
                <a:cxn ang="0">
                  <a:pos x="T0" y="T1"/>
                </a:cxn>
                <a:cxn ang="0">
                  <a:pos x="T2" y="T3"/>
                </a:cxn>
                <a:cxn ang="0">
                  <a:pos x="T4" y="T5"/>
                </a:cxn>
                <a:cxn ang="0">
                  <a:pos x="T6" y="T7"/>
                </a:cxn>
                <a:cxn ang="0">
                  <a:pos x="T8" y="T9"/>
                </a:cxn>
              </a:cxnLst>
              <a:rect l="0" t="0" r="r" b="b"/>
              <a:pathLst>
                <a:path w="129" h="540">
                  <a:moveTo>
                    <a:pt x="129" y="535"/>
                  </a:moveTo>
                  <a:lnTo>
                    <a:pt x="104" y="540"/>
                  </a:lnTo>
                  <a:lnTo>
                    <a:pt x="0" y="4"/>
                  </a:lnTo>
                  <a:lnTo>
                    <a:pt x="25" y="0"/>
                  </a:lnTo>
                  <a:lnTo>
                    <a:pt x="129" y="535"/>
                  </a:lnTo>
                  <a:close/>
                </a:path>
              </a:pathLst>
            </a:custGeom>
            <a:solidFill>
              <a:srgbClr val="558B2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7" name="î$ľíḓe"/>
            <p:cNvSpPr/>
            <p:nvPr/>
          </p:nvSpPr>
          <p:spPr bwMode="auto">
            <a:xfrm>
              <a:off x="6747294" y="3309906"/>
              <a:ext cx="256796" cy="1012297"/>
            </a:xfrm>
            <a:custGeom>
              <a:avLst/>
              <a:gdLst>
                <a:gd name="T0" fmla="*/ 138 w 138"/>
                <a:gd name="T1" fmla="*/ 538 h 544"/>
                <a:gd name="T2" fmla="*/ 104 w 138"/>
                <a:gd name="T3" fmla="*/ 544 h 544"/>
                <a:gd name="T4" fmla="*/ 0 w 138"/>
                <a:gd name="T5" fmla="*/ 8 h 544"/>
                <a:gd name="T6" fmla="*/ 34 w 138"/>
                <a:gd name="T7" fmla="*/ 0 h 544"/>
                <a:gd name="T8" fmla="*/ 138 w 138"/>
                <a:gd name="T9" fmla="*/ 538 h 544"/>
              </a:gdLst>
              <a:ahLst/>
              <a:cxnLst>
                <a:cxn ang="0">
                  <a:pos x="T0" y="T1"/>
                </a:cxn>
                <a:cxn ang="0">
                  <a:pos x="T2" y="T3"/>
                </a:cxn>
                <a:cxn ang="0">
                  <a:pos x="T4" y="T5"/>
                </a:cxn>
                <a:cxn ang="0">
                  <a:pos x="T6" y="T7"/>
                </a:cxn>
                <a:cxn ang="0">
                  <a:pos x="T8" y="T9"/>
                </a:cxn>
              </a:cxnLst>
              <a:rect l="0" t="0" r="r" b="b"/>
              <a:pathLst>
                <a:path w="138" h="544">
                  <a:moveTo>
                    <a:pt x="138" y="538"/>
                  </a:moveTo>
                  <a:lnTo>
                    <a:pt x="104" y="544"/>
                  </a:lnTo>
                  <a:lnTo>
                    <a:pt x="0" y="8"/>
                  </a:lnTo>
                  <a:lnTo>
                    <a:pt x="34" y="0"/>
                  </a:lnTo>
                  <a:lnTo>
                    <a:pt x="138" y="538"/>
                  </a:lnTo>
                  <a:close/>
                </a:path>
              </a:pathLst>
            </a:custGeom>
            <a:solidFill>
              <a:srgbClr val="689F3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8" name="iŝ1íḑé"/>
            <p:cNvSpPr/>
            <p:nvPr/>
          </p:nvSpPr>
          <p:spPr bwMode="auto">
            <a:xfrm>
              <a:off x="6710077" y="3188951"/>
              <a:ext cx="126537" cy="107929"/>
            </a:xfrm>
            <a:custGeom>
              <a:avLst/>
              <a:gdLst>
                <a:gd name="T0" fmla="*/ 41 w 68"/>
                <a:gd name="T1" fmla="*/ 0 h 58"/>
                <a:gd name="T2" fmla="*/ 8 w 68"/>
                <a:gd name="T3" fmla="*/ 9 h 58"/>
                <a:gd name="T4" fmla="*/ 0 w 68"/>
                <a:gd name="T5" fmla="*/ 58 h 58"/>
                <a:gd name="T6" fmla="*/ 68 w 68"/>
                <a:gd name="T7" fmla="*/ 44 h 58"/>
                <a:gd name="T8" fmla="*/ 41 w 68"/>
                <a:gd name="T9" fmla="*/ 0 h 58"/>
              </a:gdLst>
              <a:ahLst/>
              <a:cxnLst>
                <a:cxn ang="0">
                  <a:pos x="T0" y="T1"/>
                </a:cxn>
                <a:cxn ang="0">
                  <a:pos x="T2" y="T3"/>
                </a:cxn>
                <a:cxn ang="0">
                  <a:pos x="T4" y="T5"/>
                </a:cxn>
                <a:cxn ang="0">
                  <a:pos x="T6" y="T7"/>
                </a:cxn>
                <a:cxn ang="0">
                  <a:pos x="T8" y="T9"/>
                </a:cxn>
              </a:cxnLst>
              <a:rect l="0" t="0" r="r" b="b"/>
              <a:pathLst>
                <a:path w="68" h="58">
                  <a:moveTo>
                    <a:pt x="41" y="0"/>
                  </a:moveTo>
                  <a:lnTo>
                    <a:pt x="8" y="9"/>
                  </a:lnTo>
                  <a:lnTo>
                    <a:pt x="0" y="58"/>
                  </a:lnTo>
                  <a:lnTo>
                    <a:pt x="68" y="44"/>
                  </a:lnTo>
                  <a:lnTo>
                    <a:pt x="41" y="0"/>
                  </a:lnTo>
                  <a:close/>
                </a:path>
              </a:pathLst>
            </a:custGeom>
            <a:solidFill>
              <a:srgbClr val="FFCC8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29" name="í$liďe"/>
            <p:cNvSpPr/>
            <p:nvPr/>
          </p:nvSpPr>
          <p:spPr bwMode="auto">
            <a:xfrm>
              <a:off x="6756599" y="3188951"/>
              <a:ext cx="80017" cy="93042"/>
            </a:xfrm>
            <a:custGeom>
              <a:avLst/>
              <a:gdLst>
                <a:gd name="T0" fmla="*/ 8 w 43"/>
                <a:gd name="T1" fmla="*/ 50 h 50"/>
                <a:gd name="T2" fmla="*/ 43 w 43"/>
                <a:gd name="T3" fmla="*/ 44 h 50"/>
                <a:gd name="T4" fmla="*/ 16 w 43"/>
                <a:gd name="T5" fmla="*/ 0 h 50"/>
                <a:gd name="T6" fmla="*/ 0 w 43"/>
                <a:gd name="T7" fmla="*/ 4 h 50"/>
                <a:gd name="T8" fmla="*/ 8 w 43"/>
                <a:gd name="T9" fmla="*/ 50 h 50"/>
              </a:gdLst>
              <a:ahLst/>
              <a:cxnLst>
                <a:cxn ang="0">
                  <a:pos x="T0" y="T1"/>
                </a:cxn>
                <a:cxn ang="0">
                  <a:pos x="T2" y="T3"/>
                </a:cxn>
                <a:cxn ang="0">
                  <a:pos x="T4" y="T5"/>
                </a:cxn>
                <a:cxn ang="0">
                  <a:pos x="T6" y="T7"/>
                </a:cxn>
                <a:cxn ang="0">
                  <a:pos x="T8" y="T9"/>
                </a:cxn>
              </a:cxnLst>
              <a:rect l="0" t="0" r="r" b="b"/>
              <a:pathLst>
                <a:path w="43" h="50">
                  <a:moveTo>
                    <a:pt x="8" y="50"/>
                  </a:moveTo>
                  <a:lnTo>
                    <a:pt x="43" y="44"/>
                  </a:lnTo>
                  <a:lnTo>
                    <a:pt x="16" y="0"/>
                  </a:lnTo>
                  <a:lnTo>
                    <a:pt x="0" y="4"/>
                  </a:lnTo>
                  <a:lnTo>
                    <a:pt x="8" y="50"/>
                  </a:lnTo>
                  <a:close/>
                </a:path>
              </a:pathLst>
            </a:custGeom>
            <a:solidFill>
              <a:srgbClr val="FFA00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0" name="îṣ1íďé"/>
            <p:cNvSpPr/>
            <p:nvPr/>
          </p:nvSpPr>
          <p:spPr bwMode="auto">
            <a:xfrm>
              <a:off x="6739850" y="3192673"/>
              <a:ext cx="66990" cy="96764"/>
            </a:xfrm>
            <a:custGeom>
              <a:avLst/>
              <a:gdLst>
                <a:gd name="T0" fmla="*/ 17 w 36"/>
                <a:gd name="T1" fmla="*/ 0 h 52"/>
                <a:gd name="T2" fmla="*/ 0 w 36"/>
                <a:gd name="T3" fmla="*/ 5 h 52"/>
                <a:gd name="T4" fmla="*/ 0 w 36"/>
                <a:gd name="T5" fmla="*/ 52 h 52"/>
                <a:gd name="T6" fmla="*/ 36 w 36"/>
                <a:gd name="T7" fmla="*/ 46 h 52"/>
                <a:gd name="T8" fmla="*/ 17 w 36"/>
                <a:gd name="T9" fmla="*/ 0 h 52"/>
              </a:gdLst>
              <a:ahLst/>
              <a:cxnLst>
                <a:cxn ang="0">
                  <a:pos x="T0" y="T1"/>
                </a:cxn>
                <a:cxn ang="0">
                  <a:pos x="T2" y="T3"/>
                </a:cxn>
                <a:cxn ang="0">
                  <a:pos x="T4" y="T5"/>
                </a:cxn>
                <a:cxn ang="0">
                  <a:pos x="T6" y="T7"/>
                </a:cxn>
                <a:cxn ang="0">
                  <a:pos x="T8" y="T9"/>
                </a:cxn>
              </a:cxnLst>
              <a:rect l="0" t="0" r="r" b="b"/>
              <a:pathLst>
                <a:path w="36" h="52">
                  <a:moveTo>
                    <a:pt x="17" y="0"/>
                  </a:moveTo>
                  <a:lnTo>
                    <a:pt x="0" y="5"/>
                  </a:lnTo>
                  <a:lnTo>
                    <a:pt x="0" y="52"/>
                  </a:lnTo>
                  <a:lnTo>
                    <a:pt x="36" y="46"/>
                  </a:lnTo>
                  <a:lnTo>
                    <a:pt x="17" y="0"/>
                  </a:lnTo>
                  <a:close/>
                </a:path>
              </a:pathLst>
            </a:custGeom>
            <a:solidFill>
              <a:srgbClr val="FFB30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1" name="íṣľiḍe"/>
            <p:cNvSpPr/>
            <p:nvPr/>
          </p:nvSpPr>
          <p:spPr bwMode="auto">
            <a:xfrm>
              <a:off x="4136536" y="2439033"/>
              <a:ext cx="124677" cy="124677"/>
            </a:xfrm>
            <a:prstGeom prst="ellipse">
              <a:avLst/>
            </a:prstGeom>
            <a:solidFill>
              <a:srgbClr val="B84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2" name="íṧḻîḍè"/>
            <p:cNvSpPr/>
            <p:nvPr/>
          </p:nvSpPr>
          <p:spPr bwMode="auto">
            <a:xfrm>
              <a:off x="8604412" y="4160309"/>
              <a:ext cx="104207" cy="104207"/>
            </a:xfrm>
            <a:prstGeom prst="ellipse">
              <a:avLst/>
            </a:prstGeom>
            <a:solidFill>
              <a:srgbClr val="B84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3" name="iṩḻïḍe"/>
            <p:cNvSpPr/>
            <p:nvPr/>
          </p:nvSpPr>
          <p:spPr bwMode="auto">
            <a:xfrm>
              <a:off x="6550045" y="1828678"/>
              <a:ext cx="63269" cy="61408"/>
            </a:xfrm>
            <a:prstGeom prst="ellipse">
              <a:avLst/>
            </a:prstGeom>
            <a:solidFill>
              <a:srgbClr val="B84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4" name="ïsľïdê"/>
            <p:cNvSpPr/>
            <p:nvPr/>
          </p:nvSpPr>
          <p:spPr bwMode="auto">
            <a:xfrm>
              <a:off x="3637831" y="2768401"/>
              <a:ext cx="61408" cy="61408"/>
            </a:xfrm>
            <a:prstGeom prst="ellipse">
              <a:avLst/>
            </a:prstGeom>
            <a:solidFill>
              <a:srgbClr val="B84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5" name="îşliḓê"/>
            <p:cNvSpPr/>
            <p:nvPr/>
          </p:nvSpPr>
          <p:spPr bwMode="auto">
            <a:xfrm>
              <a:off x="8665820" y="3213143"/>
              <a:ext cx="124677" cy="122815"/>
            </a:xfrm>
            <a:prstGeom prst="ellipse">
              <a:avLst/>
            </a:prstGeom>
            <a:solidFill>
              <a:srgbClr val="7FCCF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6" name="ï$lïďe"/>
            <p:cNvSpPr/>
            <p:nvPr/>
          </p:nvSpPr>
          <p:spPr bwMode="auto">
            <a:xfrm>
              <a:off x="7091550" y="2176654"/>
              <a:ext cx="74434" cy="70712"/>
            </a:xfrm>
            <a:prstGeom prst="ellipse">
              <a:avLst/>
            </a:prstGeom>
            <a:solidFill>
              <a:srgbClr val="7FCCF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7" name="ïṧlïďê"/>
            <p:cNvSpPr/>
            <p:nvPr/>
          </p:nvSpPr>
          <p:spPr bwMode="auto">
            <a:xfrm>
              <a:off x="3286132" y="4164031"/>
              <a:ext cx="74434" cy="72573"/>
            </a:xfrm>
            <a:prstGeom prst="ellipse">
              <a:avLst/>
            </a:prstGeom>
            <a:solidFill>
              <a:srgbClr val="7FCCF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8" name="îṣḻïdé"/>
            <p:cNvSpPr/>
            <p:nvPr/>
          </p:nvSpPr>
          <p:spPr bwMode="auto">
            <a:xfrm>
              <a:off x="8105707" y="4541782"/>
              <a:ext cx="68852" cy="70712"/>
            </a:xfrm>
            <a:prstGeom prst="ellipse">
              <a:avLst/>
            </a:prstGeom>
            <a:solidFill>
              <a:srgbClr val="7FCCF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39" name="iŝliḍê"/>
            <p:cNvSpPr/>
            <p:nvPr/>
          </p:nvSpPr>
          <p:spPr bwMode="auto">
            <a:xfrm>
              <a:off x="4516148" y="3436443"/>
              <a:ext cx="70712" cy="74434"/>
            </a:xfrm>
            <a:prstGeom prst="ellipse">
              <a:avLst/>
            </a:prstGeom>
            <a:solidFill>
              <a:srgbClr val="7FCCF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grpSp>
    </p:spTree>
  </p:cSld>
  <p:clrMapOvr>
    <a:masterClrMapping/>
  </p:clrMapOvr>
  <p:transition advTm="380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522317" y="1412776"/>
            <a:ext cx="1362952" cy="1196063"/>
          </a:xfrm>
          <a:prstGeom prst="rect">
            <a:avLst/>
          </a:prstGeom>
        </p:spPr>
      </p:pic>
      <p:pic>
        <p:nvPicPr>
          <p:cNvPr id="7" name="图片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410749" y="621492"/>
            <a:ext cx="2146047" cy="995765"/>
          </a:xfrm>
          <a:prstGeom prst="rect">
            <a:avLst/>
          </a:prstGeom>
        </p:spPr>
      </p:pic>
      <p:sp>
        <p:nvSpPr>
          <p:cNvPr id="31" name="文本框 30"/>
          <p:cNvSpPr txBox="1"/>
          <p:nvPr/>
        </p:nvSpPr>
        <p:spPr>
          <a:xfrm>
            <a:off x="3363959" y="2146113"/>
            <a:ext cx="6167073" cy="1862048"/>
          </a:xfrm>
          <a:prstGeom prst="rect">
            <a:avLst/>
          </a:prstGeom>
          <a:noFill/>
        </p:spPr>
        <p:txBody>
          <a:bodyPr wrap="none" rtlCol="0">
            <a:spAutoFit/>
          </a:bodyPr>
          <a:lstStyle/>
          <a:p>
            <a:r>
              <a:rPr lang="en-US" altLang="zh-CN" sz="11500" dirty="0">
                <a:solidFill>
                  <a:schemeClr val="bg1">
                    <a:alpha val="10000"/>
                  </a:schemeClr>
                </a:solidFill>
              </a:rPr>
              <a:t>THANKS</a:t>
            </a:r>
            <a:endParaRPr lang="zh-CN" altLang="en-US" sz="11500" dirty="0">
              <a:solidFill>
                <a:schemeClr val="bg1">
                  <a:alpha val="10000"/>
                </a:schemeClr>
              </a:solidFill>
            </a:endParaRPr>
          </a:p>
        </p:txBody>
      </p:sp>
      <p:sp>
        <p:nvSpPr>
          <p:cNvPr id="78" name="文本框 77"/>
          <p:cNvSpPr txBox="1"/>
          <p:nvPr/>
        </p:nvSpPr>
        <p:spPr>
          <a:xfrm>
            <a:off x="4137686" y="2788178"/>
            <a:ext cx="4703120" cy="110799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lvl="0">
              <a:defRPr/>
            </a:pPr>
            <a:r>
              <a:rPr lang="zh-CN" altLang="en-US" sz="6600" b="1" dirty="0">
                <a:solidFill>
                  <a:srgbClr val="C00000"/>
                </a:solidFill>
                <a:latin typeface="微软雅黑" panose="020B0503020204020204" pitchFamily="34" charset="-122"/>
                <a:ea typeface="微软雅黑" panose="020B0503020204020204" pitchFamily="34" charset="-122"/>
                <a:cs typeface="阿里巴巴普惠体 H" panose="00020600040101010101" pitchFamily="18" charset="-122"/>
              </a:rPr>
              <a:t>感 谢 聆 听</a:t>
            </a:r>
          </a:p>
        </p:txBody>
      </p:sp>
      <p:grpSp>
        <p:nvGrpSpPr>
          <p:cNvPr id="12" name="组合 11"/>
          <p:cNvGrpSpPr/>
          <p:nvPr/>
        </p:nvGrpSpPr>
        <p:grpSpPr>
          <a:xfrm>
            <a:off x="3553190" y="4261445"/>
            <a:ext cx="5301205" cy="480053"/>
            <a:chOff x="3553431" y="4389107"/>
            <a:chExt cx="5301205" cy="480053"/>
          </a:xfrm>
          <a:solidFill>
            <a:srgbClr val="E60000"/>
          </a:solidFill>
        </p:grpSpPr>
        <p:cxnSp>
          <p:nvCxnSpPr>
            <p:cNvPr id="13" name="淘宝网chenying0907出品 54"/>
            <p:cNvCxnSpPr/>
            <p:nvPr/>
          </p:nvCxnSpPr>
          <p:spPr>
            <a:xfrm>
              <a:off x="3553431" y="4617548"/>
              <a:ext cx="5301205" cy="0"/>
            </a:xfrm>
            <a:prstGeom prst="line">
              <a:avLst/>
            </a:prstGeom>
            <a:grpFill/>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14" name="圆角淘宝网chenying0907出品 55"/>
            <p:cNvSpPr/>
            <p:nvPr/>
          </p:nvSpPr>
          <p:spPr>
            <a:xfrm>
              <a:off x="4472668" y="4389107"/>
              <a:ext cx="3456384" cy="48005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河海大学机关党委</a:t>
              </a:r>
              <a:endParaRPr lang="zh-CN" altLang="en-US" sz="186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pic>
        <p:nvPicPr>
          <p:cNvPr id="17" name="图片 1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0"/>
            <a:ext cx="4827100" cy="1374882"/>
          </a:xfrm>
          <a:prstGeom prst="rect">
            <a:avLst/>
          </a:prstGeom>
        </p:spPr>
      </p:pic>
      <p:pic>
        <p:nvPicPr>
          <p:cNvPr id="15" name="图片 1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1135" y="4221088"/>
            <a:ext cx="12185628" cy="2636912"/>
          </a:xfrm>
          <a:prstGeom prst="rect">
            <a:avLst/>
          </a:prstGeom>
        </p:spPr>
      </p:pic>
    </p:spTree>
  </p:cSld>
  <p:clrMapOvr>
    <a:masterClrMapping/>
  </p:clrMapOvr>
  <p:transition advTm="38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smtClean="0">
                <a:solidFill>
                  <a:schemeClr val="bg1"/>
                </a:solidFill>
                <a:latin typeface="微软雅黑" panose="020B0503020204020204" pitchFamily="34" charset="-122"/>
                <a:ea typeface="微软雅黑" panose="020B0503020204020204" pitchFamily="34" charset="-122"/>
              </a:rPr>
              <a:t>不忘初心，牢记使命</a:t>
            </a:r>
            <a:endPar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sp>
        <p:nvSpPr>
          <p:cNvPr id="3" name="矩形 2"/>
          <p:cNvSpPr/>
          <p:nvPr/>
        </p:nvSpPr>
        <p:spPr>
          <a:xfrm>
            <a:off x="5514201" y="2035429"/>
            <a:ext cx="4904660" cy="1102994"/>
          </a:xfrm>
          <a:prstGeom prst="rect">
            <a:avLst/>
          </a:prstGeom>
        </p:spPr>
        <p:txBody>
          <a:bodyPr wrap="square">
            <a:spAutoFit/>
          </a:bodyPr>
          <a:lstStyle/>
          <a:p>
            <a:pPr>
              <a:lnSpc>
                <a:spcPts val="2000"/>
              </a:lnSpc>
            </a:pPr>
            <a:r>
              <a:rPr lang="zh-CN" altLang="en-US" sz="1600" b="1" dirty="0">
                <a:latin typeface="微软雅黑" panose="020B0503020204020204" pitchFamily="34" charset="-122"/>
                <a:ea typeface="微软雅黑" panose="020B0503020204020204" pitchFamily="34" charset="-122"/>
              </a:rPr>
              <a:t>就是要对照新时代中国特色社会主义思想和党中央决策部署，对照党章党规，对照人民群众新期待，对照先进典型、身边榜样，坚持高标准、严要求，有的放矢进行整改。</a:t>
            </a:r>
          </a:p>
        </p:txBody>
      </p:sp>
      <p:sp>
        <p:nvSpPr>
          <p:cNvPr id="4" name="矩形 3"/>
          <p:cNvSpPr/>
          <p:nvPr/>
        </p:nvSpPr>
        <p:spPr>
          <a:xfrm>
            <a:off x="1986636" y="1959446"/>
            <a:ext cx="1037177" cy="1201336"/>
          </a:xfrm>
          <a:prstGeom prst="rect">
            <a:avLst/>
          </a:prstGeom>
          <a:solidFill>
            <a:srgbClr val="D51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矩形 4"/>
          <p:cNvSpPr/>
          <p:nvPr/>
        </p:nvSpPr>
        <p:spPr>
          <a:xfrm>
            <a:off x="3088552" y="1959446"/>
            <a:ext cx="1037177" cy="1201336"/>
          </a:xfrm>
          <a:prstGeom prst="rect">
            <a:avLst/>
          </a:prstGeom>
          <a:solidFill>
            <a:srgbClr val="D51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2165278" y="2164165"/>
            <a:ext cx="694041" cy="784702"/>
          </a:xfrm>
          <a:prstGeom prst="rect">
            <a:avLst/>
          </a:prstGeom>
        </p:spPr>
        <p:txBody>
          <a:bodyPr wrap="square">
            <a:spAutoFit/>
          </a:bodyPr>
          <a:lstStyle/>
          <a:p>
            <a:pPr algn="ctr" defTabSz="1217930">
              <a:defRPr/>
            </a:pPr>
            <a:r>
              <a:rPr lang="zh-CN" altLang="en-US" sz="4500" b="1" dirty="0" smtClean="0">
                <a:solidFill>
                  <a:prstClr val="white"/>
                </a:solidFill>
                <a:latin typeface="微软雅黑" panose="020B0503020204020204" pitchFamily="34" charset="-122"/>
                <a:ea typeface="微软雅黑" panose="020B0503020204020204" pitchFamily="34" charset="-122"/>
              </a:rPr>
              <a:t>找</a:t>
            </a:r>
            <a:endParaRPr lang="zh-CN" altLang="en-US" sz="4500" b="1" dirty="0">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3267194" y="2147238"/>
            <a:ext cx="694041" cy="784702"/>
          </a:xfrm>
          <a:prstGeom prst="rect">
            <a:avLst/>
          </a:prstGeom>
        </p:spPr>
        <p:txBody>
          <a:bodyPr wrap="square">
            <a:spAutoFit/>
          </a:bodyPr>
          <a:lstStyle/>
          <a:p>
            <a:pPr algn="ctr" defTabSz="1217930">
              <a:defRPr/>
            </a:pPr>
            <a:r>
              <a:rPr lang="zh-CN" altLang="en-US" sz="4500" b="1" dirty="0" smtClean="0">
                <a:solidFill>
                  <a:prstClr val="white"/>
                </a:solidFill>
                <a:latin typeface="微软雅黑" panose="020B0503020204020204" pitchFamily="34" charset="-122"/>
                <a:ea typeface="微软雅黑" panose="020B0503020204020204" pitchFamily="34" charset="-122"/>
              </a:rPr>
              <a:t>差</a:t>
            </a:r>
            <a:endParaRPr lang="zh-CN" altLang="en-US" sz="4500" b="1" dirty="0">
              <a:solidFill>
                <a:prstClr val="white"/>
              </a:solidFill>
              <a:latin typeface="微软雅黑" panose="020B0503020204020204" pitchFamily="34" charset="-122"/>
              <a:ea typeface="微软雅黑" panose="020B0503020204020204" pitchFamily="34" charset="-122"/>
            </a:endParaRPr>
          </a:p>
        </p:txBody>
      </p:sp>
      <p:sp>
        <p:nvSpPr>
          <p:cNvPr id="8" name="矩形 7"/>
          <p:cNvSpPr/>
          <p:nvPr/>
        </p:nvSpPr>
        <p:spPr>
          <a:xfrm>
            <a:off x="5417175" y="1952358"/>
            <a:ext cx="5001686" cy="1209545"/>
          </a:xfrm>
          <a:prstGeom prst="rect">
            <a:avLst/>
          </a:prstGeom>
          <a:noFill/>
          <a:ln>
            <a:solidFill>
              <a:srgbClr val="D518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n-ea"/>
            </a:endParaRPr>
          </a:p>
        </p:txBody>
      </p:sp>
      <p:sp>
        <p:nvSpPr>
          <p:cNvPr id="9" name="矩形 8"/>
          <p:cNvSpPr/>
          <p:nvPr/>
        </p:nvSpPr>
        <p:spPr>
          <a:xfrm>
            <a:off x="6649015" y="1052736"/>
            <a:ext cx="2986716" cy="438592"/>
          </a:xfrm>
          <a:prstGeom prst="rect">
            <a:avLst/>
          </a:prstGeom>
          <a:noFill/>
        </p:spPr>
        <p:txBody>
          <a:bodyPr wrap="square" lIns="68589" tIns="34295" rIns="68589" bIns="34295" rtlCol="0">
            <a:spAutoFit/>
          </a:bodyPr>
          <a:lstStyle/>
          <a:p>
            <a:pPr algn="ctr" defTabSz="914400">
              <a:spcBef>
                <a:spcPts val="750"/>
              </a:spcBef>
            </a:pPr>
            <a:r>
              <a:rPr lang="zh-CN" altLang="en-US" sz="2400" b="1" kern="0" dirty="0">
                <a:solidFill>
                  <a:schemeClr val="accent1"/>
                </a:solidFill>
                <a:latin typeface="思源黑体 CN Normal" panose="020B0400000000000000" pitchFamily="34" charset="-122"/>
                <a:ea typeface="思源黑体 CN Normal" panose="020B0400000000000000" pitchFamily="34" charset="-122"/>
                <a:cs typeface="宋体" panose="02010600030101010101" pitchFamily="2" charset="-122"/>
              </a:rPr>
              <a:t>把握</a:t>
            </a:r>
            <a:r>
              <a:rPr lang="en-US" altLang="zh-CN" sz="2400" b="1" kern="0" dirty="0">
                <a:solidFill>
                  <a:schemeClr val="accent1"/>
                </a:solidFill>
                <a:latin typeface="思源黑体 CN Normal" panose="020B0400000000000000" pitchFamily="34" charset="-122"/>
                <a:ea typeface="思源黑体 CN Normal" panose="020B0400000000000000" pitchFamily="34" charset="-122"/>
                <a:cs typeface="宋体" panose="02010600030101010101" pitchFamily="2" charset="-122"/>
              </a:rPr>
              <a:t>12</a:t>
            </a:r>
            <a:r>
              <a:rPr lang="zh-CN" altLang="en-US" sz="2400" b="1" kern="0" dirty="0">
                <a:solidFill>
                  <a:schemeClr val="accent1"/>
                </a:solidFill>
                <a:latin typeface="思源黑体 CN Normal" panose="020B0400000000000000" pitchFamily="34" charset="-122"/>
                <a:ea typeface="思源黑体 CN Normal" panose="020B0400000000000000" pitchFamily="34" charset="-122"/>
                <a:cs typeface="宋体" panose="02010600030101010101" pitchFamily="2" charset="-122"/>
              </a:rPr>
              <a:t>字“总要求”</a:t>
            </a:r>
          </a:p>
        </p:txBody>
      </p:sp>
      <p:sp>
        <p:nvSpPr>
          <p:cNvPr id="10" name="矩形 9"/>
          <p:cNvSpPr/>
          <p:nvPr/>
        </p:nvSpPr>
        <p:spPr>
          <a:xfrm>
            <a:off x="4210881" y="1952359"/>
            <a:ext cx="1037177" cy="1201336"/>
          </a:xfrm>
          <a:prstGeom prst="rect">
            <a:avLst/>
          </a:prstGeom>
          <a:solidFill>
            <a:srgbClr val="D51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矩形 10"/>
          <p:cNvSpPr/>
          <p:nvPr/>
        </p:nvSpPr>
        <p:spPr>
          <a:xfrm>
            <a:off x="4389523" y="2140151"/>
            <a:ext cx="694041" cy="784702"/>
          </a:xfrm>
          <a:prstGeom prst="rect">
            <a:avLst/>
          </a:prstGeom>
        </p:spPr>
        <p:txBody>
          <a:bodyPr wrap="square">
            <a:spAutoFit/>
          </a:bodyPr>
          <a:lstStyle/>
          <a:p>
            <a:pPr algn="ctr" defTabSz="1217930">
              <a:defRPr/>
            </a:pPr>
            <a:r>
              <a:rPr lang="zh-CN" altLang="en-US" sz="4500" b="1" dirty="0" smtClean="0">
                <a:solidFill>
                  <a:prstClr val="white"/>
                </a:solidFill>
                <a:latin typeface="微软雅黑" panose="020B0503020204020204" pitchFamily="34" charset="-122"/>
                <a:ea typeface="微软雅黑" panose="020B0503020204020204" pitchFamily="34" charset="-122"/>
              </a:rPr>
              <a:t>距</a:t>
            </a:r>
            <a:endParaRPr lang="zh-CN" altLang="en-US" sz="4500" b="1" dirty="0">
              <a:solidFill>
                <a:prstClr val="white"/>
              </a:solidFill>
              <a:latin typeface="微软雅黑" panose="020B0503020204020204" pitchFamily="34" charset="-122"/>
              <a:ea typeface="微软雅黑" panose="020B0503020204020204" pitchFamily="34" charset="-122"/>
            </a:endParaRPr>
          </a:p>
        </p:txBody>
      </p:sp>
      <p:sp>
        <p:nvSpPr>
          <p:cNvPr id="12" name="矩形 11"/>
          <p:cNvSpPr/>
          <p:nvPr/>
        </p:nvSpPr>
        <p:spPr>
          <a:xfrm>
            <a:off x="5491145" y="3628181"/>
            <a:ext cx="4927715" cy="1384995"/>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rPr>
              <a:t>就是要把新时代中国特色社会主义思想转化为推进改革发展稳定和党的建设各项工作的实际行动，把初心使命变成党员干部锐意进取、开拓创新的精气神和埋头苦干、真抓实干的自觉行动，力戒形式主义、官僚主义，推动党的路线方针政策落地生根，推动解决人民群众反映强烈的突出问题，不断增强人民群众获得感、幸福感、安全感。</a:t>
            </a:r>
          </a:p>
        </p:txBody>
      </p:sp>
      <p:sp>
        <p:nvSpPr>
          <p:cNvPr id="13" name="矩形 12"/>
          <p:cNvSpPr/>
          <p:nvPr/>
        </p:nvSpPr>
        <p:spPr>
          <a:xfrm>
            <a:off x="1986636" y="3653833"/>
            <a:ext cx="1037177" cy="1238265"/>
          </a:xfrm>
          <a:prstGeom prst="rect">
            <a:avLst/>
          </a:prstGeom>
          <a:solidFill>
            <a:srgbClr val="D51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3088552" y="3653833"/>
            <a:ext cx="1037177" cy="1238265"/>
          </a:xfrm>
          <a:prstGeom prst="rect">
            <a:avLst/>
          </a:prstGeom>
          <a:solidFill>
            <a:srgbClr val="D51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2184328" y="3850090"/>
            <a:ext cx="694041" cy="784702"/>
          </a:xfrm>
          <a:prstGeom prst="rect">
            <a:avLst/>
          </a:prstGeom>
        </p:spPr>
        <p:txBody>
          <a:bodyPr wrap="square">
            <a:spAutoFit/>
          </a:bodyPr>
          <a:lstStyle/>
          <a:p>
            <a:pPr algn="ctr" defTabSz="1217930">
              <a:defRPr/>
            </a:pPr>
            <a:r>
              <a:rPr lang="zh-CN" altLang="en-US" sz="4500" b="1" dirty="0" smtClean="0">
                <a:solidFill>
                  <a:prstClr val="white"/>
                </a:solidFill>
                <a:latin typeface="微软雅黑" panose="020B0503020204020204" pitchFamily="34" charset="-122"/>
                <a:ea typeface="微软雅黑" panose="020B0503020204020204" pitchFamily="34" charset="-122"/>
              </a:rPr>
              <a:t>抓</a:t>
            </a:r>
            <a:endParaRPr lang="zh-CN" altLang="en-US" sz="4500" b="1" dirty="0">
              <a:solidFill>
                <a:prstClr val="white"/>
              </a:solidFill>
              <a:latin typeface="微软雅黑" panose="020B0503020204020204" pitchFamily="34" charset="-122"/>
              <a:ea typeface="微软雅黑" panose="020B0503020204020204" pitchFamily="34" charset="-122"/>
            </a:endParaRPr>
          </a:p>
        </p:txBody>
      </p:sp>
      <p:sp>
        <p:nvSpPr>
          <p:cNvPr id="16" name="矩形 15"/>
          <p:cNvSpPr/>
          <p:nvPr/>
        </p:nvSpPr>
        <p:spPr>
          <a:xfrm>
            <a:off x="3286244" y="3833163"/>
            <a:ext cx="694041" cy="784702"/>
          </a:xfrm>
          <a:prstGeom prst="rect">
            <a:avLst/>
          </a:prstGeom>
        </p:spPr>
        <p:txBody>
          <a:bodyPr wrap="square">
            <a:spAutoFit/>
          </a:bodyPr>
          <a:lstStyle/>
          <a:p>
            <a:pPr algn="ctr" defTabSz="1217930">
              <a:defRPr/>
            </a:pPr>
            <a:r>
              <a:rPr lang="zh-CN" altLang="en-US" sz="4500" b="1" dirty="0" smtClean="0">
                <a:solidFill>
                  <a:prstClr val="white"/>
                </a:solidFill>
                <a:latin typeface="微软雅黑" panose="020B0503020204020204" pitchFamily="34" charset="-122"/>
                <a:ea typeface="微软雅黑" panose="020B0503020204020204" pitchFamily="34" charset="-122"/>
              </a:rPr>
              <a:t>落</a:t>
            </a:r>
            <a:endParaRPr lang="zh-CN" altLang="en-US" sz="4500" b="1" dirty="0">
              <a:solidFill>
                <a:prstClr val="white"/>
              </a:solidFill>
              <a:latin typeface="微软雅黑" panose="020B0503020204020204" pitchFamily="34" charset="-122"/>
              <a:ea typeface="微软雅黑" panose="020B0503020204020204" pitchFamily="34" charset="-122"/>
            </a:endParaRPr>
          </a:p>
        </p:txBody>
      </p:sp>
      <p:sp>
        <p:nvSpPr>
          <p:cNvPr id="17" name="矩形 16"/>
          <p:cNvSpPr/>
          <p:nvPr/>
        </p:nvSpPr>
        <p:spPr>
          <a:xfrm>
            <a:off x="5417175" y="3645372"/>
            <a:ext cx="5001686" cy="1310648"/>
          </a:xfrm>
          <a:prstGeom prst="rect">
            <a:avLst/>
          </a:prstGeom>
          <a:noFill/>
          <a:ln>
            <a:solidFill>
              <a:srgbClr val="D518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n-ea"/>
            </a:endParaRPr>
          </a:p>
        </p:txBody>
      </p:sp>
      <p:sp>
        <p:nvSpPr>
          <p:cNvPr id="18" name="矩形 17"/>
          <p:cNvSpPr/>
          <p:nvPr/>
        </p:nvSpPr>
        <p:spPr>
          <a:xfrm>
            <a:off x="4210881" y="3646746"/>
            <a:ext cx="1037177" cy="1238265"/>
          </a:xfrm>
          <a:prstGeom prst="rect">
            <a:avLst/>
          </a:prstGeom>
          <a:solidFill>
            <a:srgbClr val="D51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矩形 18"/>
          <p:cNvSpPr/>
          <p:nvPr/>
        </p:nvSpPr>
        <p:spPr>
          <a:xfrm>
            <a:off x="4408573" y="3826076"/>
            <a:ext cx="694041" cy="784702"/>
          </a:xfrm>
          <a:prstGeom prst="rect">
            <a:avLst/>
          </a:prstGeom>
        </p:spPr>
        <p:txBody>
          <a:bodyPr wrap="square">
            <a:spAutoFit/>
          </a:bodyPr>
          <a:lstStyle/>
          <a:p>
            <a:pPr algn="ctr" defTabSz="1217930">
              <a:defRPr/>
            </a:pPr>
            <a:r>
              <a:rPr lang="zh-CN" altLang="en-US" sz="4500" b="1" dirty="0" smtClean="0">
                <a:solidFill>
                  <a:prstClr val="white"/>
                </a:solidFill>
                <a:latin typeface="微软雅黑" panose="020B0503020204020204" pitchFamily="34" charset="-122"/>
                <a:ea typeface="微软雅黑" panose="020B0503020204020204" pitchFamily="34" charset="-122"/>
              </a:rPr>
              <a:t>实</a:t>
            </a:r>
            <a:endParaRPr lang="zh-CN" altLang="en-US" sz="4500" b="1"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transition advTm="38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标题 6"/>
          <p:cNvSpPr/>
          <p:nvPr/>
        </p:nvSpPr>
        <p:spPr bwMode="auto">
          <a:xfrm>
            <a:off x="1167337" y="0"/>
            <a:ext cx="8243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Verdana" panose="020B0604030504040204" pitchFamily="34" charset="0"/>
                <a:ea typeface="宋体" panose="02010600030101010101" pitchFamily="2" charset="-122"/>
              </a:defRPr>
            </a:lvl1pPr>
            <a:lvl2pPr marL="742950" indent="-285750">
              <a:defRPr sz="1400">
                <a:solidFill>
                  <a:schemeClr val="tx1"/>
                </a:solidFill>
                <a:latin typeface="Verdana" panose="020B0604030504040204" pitchFamily="34" charset="0"/>
                <a:ea typeface="宋体" panose="02010600030101010101" pitchFamily="2" charset="-122"/>
              </a:defRPr>
            </a:lvl2pPr>
            <a:lvl3pPr marL="1143000" indent="-228600">
              <a:defRPr sz="1400">
                <a:solidFill>
                  <a:schemeClr val="tx1"/>
                </a:solidFill>
                <a:latin typeface="Verdana" panose="020B0604030504040204" pitchFamily="34" charset="0"/>
                <a:ea typeface="宋体" panose="02010600030101010101" pitchFamily="2" charset="-122"/>
              </a:defRPr>
            </a:lvl3pPr>
            <a:lvl4pPr marL="1600200" indent="-228600">
              <a:defRPr sz="1400">
                <a:solidFill>
                  <a:schemeClr val="tx1"/>
                </a:solidFill>
                <a:latin typeface="Verdana" panose="020B0604030504040204" pitchFamily="34" charset="0"/>
                <a:ea typeface="宋体" panose="02010600030101010101" pitchFamily="2" charset="-122"/>
              </a:defRPr>
            </a:lvl4pPr>
            <a:lvl5pPr marL="2057400" indent="-228600">
              <a:defRPr sz="14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宋体" panose="02010600030101010101" pitchFamily="2" charset="-122"/>
              </a:defRPr>
            </a:lvl9pPr>
          </a:lstStyle>
          <a:p>
            <a:pPr eaLnBrk="1" hangingPunct="1">
              <a:defRPr/>
            </a:pPr>
            <a:r>
              <a:rPr lang="zh-CN" altLang="en-US" sz="2400" b="1" dirty="0" smtClean="0">
                <a:solidFill>
                  <a:schemeClr val="bg1"/>
                </a:solidFill>
                <a:latin typeface="微软雅黑" panose="020B0503020204020204" pitchFamily="34" charset="-122"/>
                <a:ea typeface="微软雅黑" panose="020B0503020204020204" pitchFamily="34" charset="-122"/>
              </a:rPr>
              <a:t>不忘初心，牢记使命</a:t>
            </a:r>
            <a:endParaRPr lang="zh-CN" altLang="en-US" sz="2400" b="1" dirty="0">
              <a:solidFill>
                <a:schemeClr val="bg1"/>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sp>
        <p:nvSpPr>
          <p:cNvPr id="3" name="矩形 2"/>
          <p:cNvSpPr/>
          <p:nvPr/>
        </p:nvSpPr>
        <p:spPr bwMode="auto">
          <a:xfrm>
            <a:off x="3907285" y="1421765"/>
            <a:ext cx="3919288" cy="3663419"/>
          </a:xfrm>
          <a:prstGeom prst="rect">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lstStyle/>
          <a:p>
            <a:pPr>
              <a:lnSpc>
                <a:spcPct val="150000"/>
              </a:lnSpc>
            </a:pPr>
            <a:endParaRPr lang="en-US" altLang="zh-CN" b="1" dirty="0" smtClean="0">
              <a:latin typeface="黑体" panose="02010609060101010101" pitchFamily="49" charset="-122"/>
              <a:ea typeface="黑体" panose="02010609060101010101" pitchFamily="49" charset="-122"/>
            </a:endParaRPr>
          </a:p>
          <a:p>
            <a:pPr marL="342900" indent="-342900" algn="ctr">
              <a:lnSpc>
                <a:spcPct val="180000"/>
              </a:lnSpc>
              <a:buFont typeface="Wingdings" panose="05000000000000000000" charset="0"/>
              <a:buChar char="p"/>
            </a:pPr>
            <a:r>
              <a:rPr lang="zh-CN" altLang="en-US" sz="2000" b="1" dirty="0" smtClean="0">
                <a:latin typeface="微软雅黑" panose="020B0503020204020204" pitchFamily="34" charset="-122"/>
                <a:ea typeface="微软雅黑" panose="020B0503020204020204" pitchFamily="34" charset="-122"/>
              </a:rPr>
              <a:t>理论学习有收获</a:t>
            </a:r>
          </a:p>
          <a:p>
            <a:pPr marL="342900" indent="-342900" algn="ctr">
              <a:lnSpc>
                <a:spcPct val="180000"/>
              </a:lnSpc>
              <a:buFont typeface="Wingdings" panose="05000000000000000000" charset="0"/>
              <a:buChar char="p"/>
            </a:pPr>
            <a:r>
              <a:rPr lang="zh-CN" altLang="en-US" sz="2000" b="1" dirty="0" smtClean="0">
                <a:latin typeface="微软雅黑" panose="020B0503020204020204" pitchFamily="34" charset="-122"/>
                <a:ea typeface="微软雅黑" panose="020B0503020204020204" pitchFamily="34" charset="-122"/>
              </a:rPr>
              <a:t>思想政治受洗礼</a:t>
            </a:r>
          </a:p>
          <a:p>
            <a:pPr marL="342900" indent="-342900" algn="ctr">
              <a:lnSpc>
                <a:spcPct val="180000"/>
              </a:lnSpc>
              <a:buFont typeface="Wingdings" panose="05000000000000000000" charset="0"/>
              <a:buChar char="p"/>
            </a:pPr>
            <a:r>
              <a:rPr lang="zh-CN" altLang="en-US" sz="2000" b="1" dirty="0" smtClean="0">
                <a:latin typeface="微软雅黑" panose="020B0503020204020204" pitchFamily="34" charset="-122"/>
                <a:ea typeface="微软雅黑" panose="020B0503020204020204" pitchFamily="34" charset="-122"/>
              </a:rPr>
              <a:t>干事创业敢担当</a:t>
            </a:r>
          </a:p>
          <a:p>
            <a:pPr marL="342900" indent="-342900" algn="ctr">
              <a:lnSpc>
                <a:spcPct val="180000"/>
              </a:lnSpc>
              <a:buFont typeface="Wingdings" panose="05000000000000000000" charset="0"/>
              <a:buChar char="p"/>
            </a:pPr>
            <a:r>
              <a:rPr lang="zh-CN" altLang="en-US" sz="2000" b="1" dirty="0" smtClean="0">
                <a:latin typeface="微软雅黑" panose="020B0503020204020204" pitchFamily="34" charset="-122"/>
                <a:ea typeface="微软雅黑" panose="020B0503020204020204" pitchFamily="34" charset="-122"/>
              </a:rPr>
              <a:t>为民服务解难题</a:t>
            </a:r>
          </a:p>
          <a:p>
            <a:pPr marL="342900" indent="-342900" algn="ctr">
              <a:lnSpc>
                <a:spcPct val="180000"/>
              </a:lnSpc>
              <a:buFont typeface="Wingdings" panose="05000000000000000000" charset="0"/>
              <a:buChar char="p"/>
            </a:pPr>
            <a:r>
              <a:rPr lang="zh-CN" altLang="en-US" sz="2000" b="1" dirty="0" smtClean="0">
                <a:latin typeface="微软雅黑" panose="020B0503020204020204" pitchFamily="34" charset="-122"/>
                <a:ea typeface="微软雅黑" panose="020B0503020204020204" pitchFamily="34" charset="-122"/>
              </a:rPr>
              <a:t>清正廉洁作表率</a:t>
            </a:r>
            <a:endParaRPr lang="zh-CN" altLang="en-US" sz="2000" b="1" dirty="0">
              <a:latin typeface="微软雅黑" panose="020B0503020204020204" pitchFamily="34" charset="-122"/>
              <a:ea typeface="微软雅黑" panose="020B0503020204020204" pitchFamily="34" charset="-122"/>
            </a:endParaRPr>
          </a:p>
        </p:txBody>
      </p:sp>
      <p:sp>
        <p:nvSpPr>
          <p:cNvPr id="4" name="矩形: 圆角 40"/>
          <p:cNvSpPr/>
          <p:nvPr/>
        </p:nvSpPr>
        <p:spPr bwMode="auto">
          <a:xfrm>
            <a:off x="3913665" y="1196752"/>
            <a:ext cx="3912908" cy="546004"/>
          </a:xfrm>
          <a:prstGeom prst="round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2000" b="1" dirty="0">
                <a:solidFill>
                  <a:schemeClr val="bg1"/>
                </a:solidFill>
                <a:latin typeface="微软雅黑" panose="020B0503020204020204" pitchFamily="34" charset="-122"/>
                <a:ea typeface="微软雅黑" panose="020B0503020204020204" pitchFamily="34" charset="-122"/>
              </a:rPr>
              <a:t>具体目标</a:t>
            </a:r>
          </a:p>
        </p:txBody>
      </p:sp>
    </p:spTree>
  </p:cSld>
  <p:clrMapOvr>
    <a:masterClrMapping/>
  </p:clrMapOvr>
  <p:transition advTm="380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C5CD29A-3ACC-4FB8-9CFB-5F9A5988C3F9"/>
  <p:tag name="ISPRING_SCORM_RATE_SLIDES" val="1"/>
  <p:tag name="ISPRINGONLINEFOLDERID" val="0"/>
  <p:tag name="ISPRINGONLINEFOLDERPATH" val="Content List"/>
  <p:tag name="ISPRINGCLOUDFOLDERID" val="0"/>
  <p:tag name="ISPRINGCLOUDFOLDERPATH" val="Repository"/>
  <p:tag name="ISPRING_PLAYERS_CUSTOMIZATION" val="UEsDBBQAAgAIADZb60g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A2W+tI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DZb60i+fNZIuQIAAFEKAAAhAAAAdW5pdmVyc2FsL2ZsYXNoX3NraW5fc2V0dGluZ3MueG1slVbbTuMwEH3nK6ruO2GvZSVTCUpXQmIXBIh3p5kmVh07sp2y/fv1ODax24ZmO0KqZ87xXDwzhegNE/OzyYSsJJfqGYxhotSoCboJK66meWuMFOcrKQwIcy6kqimfzj/9ch+SOeQpltyCGstZ0xX0bmbuM4bifXyfoQwRVrJuqNjdy1Ke53S1KZVsRXEytGrXgOJMbCzy4udssRx0wJk2dwbqJKblJco4SqNAa8CQfixRTrI4zYEHTxfuM5LTu/o4+z3almlmHO36M8oQraElpEW+vEYZxgt7e/oqM5SPCQb+Ggv9+gVlEMrpDlR6+e03lEGGbNrmf3qkUbLEgqacjx/xncMlLez4YVQXKCcJmBA6OvkKvjwu19sI5L/Gc09wXJXkj1jXvYWAj55zmBvVAsnCqbPpSr49tMbOB8zXlGsLiFU96NEG/UhbHa5JdT3uCd6YKCKQV/SIV8nbGhZdvBEw1ff4xeLGrYo4vnddFKCCrVdGEfbKHvnHlvUAGSl75DNnBTwIvjuA71s6TnjiG+ofM6q+jz4pvzWDoPYYChZOwYqu7nFydeTbKwKmlgXMNcbzwmrAZyOZ03UxZQdBEUG3rKSGSfEbcfnOZaNJtmfwrXa8sYhhhsOxfnMx2i0dP5g7n50sCOl+FfrkuvPE2CV+NaXG0FVV218lPZ14np0SW5hpdpyBa9LCQd2JtRzJqanagHqRko/1IqSBGOsyGwLLbrSG4CSLSkCy40Um/pJj1RdtnYNa2kdjELom1XW4ipUVt3/mlcEbFClhwNgxTWWvE5S9N2Wk8B0AVK2q0LLdobPULTeMwxbC5EcKl/BQZkTbFh3qtmtzD2sT95vXjGpIvyj6RolxqeEI4dXGJdOVExtG9LyhuXaZJWMfVnB/c7KUwy7D1ovXmDv7TkoutvbDClol/iv5D1BLAwQUAAIACAA2W+tIKpYPZ/4CAACXCwAAJgAAAHVuaXZlcnNhbC9odG1sX3B1Ymxpc2hpbmdfc2V0dGluZ3MueG1szZZvTxoxGMDf8ymaLr6UU+emI3cYIxiJToiwTV+Zci1cY6+9tT3wfLVPsw+2T7KnV0CIjp1GloUQ6NM+v+df+7Th0X0q0IRpw5WM8G59ByMmY0W5HEf4y+B0+xAjY4mkRCjJIiwVRkfNWpjlQ8FN0mfWwlKDACNNI7MRTqzNGkEwnU7r3GTazSqRW+CbeqzSINPMMGmZDjJBCvixRcYMnhEqAOCbKjlTa9ZqCIWe9FnRXDDEKXguuQuKiDObChz4VUMS3421yiU9UUJppMfDCL87PHaf+RpPavGUSZcS0wShE9sGoZQ7J4jo8weGEsbHCXh7sI/RlFObRHhv31FgdfCUUrJ95MRRThSkQNoZPmWWUGKJH3p7lt1bMxd4ES0kSXk8gBnkwo9wa3B7dtNrX110Ls9vB93uxaDT806UOsEqJwxWDYXgkMp1zBZ2QmItiRPwG3RGRBgWBsui+bKRkivOuTEaKgGpL7UwGoGnoojwseZEYMQtETxezFqix8yecgExON3d+kha/Aj08cYJ0YYtG5rPGJfFuPlN5YKiQuVI8DuGrEIQUZ7Cv4Sh5XSjkVZpKRXEWGQEpwxNOJsyelRmaQb8k6EbMJHmoAmbLxPMegvfc/6AhmykNHAZmcBWBTk3nl9/ETgjxjxCydzHrf5Fp9W+7Vy22tdbLkBCJ0TGL4RDCVma2Y3wSYGksnM9SEdMcsPKolBOy7kqsdVfXwbD01z4Mr91MZbQGyzJZqy8pDB/9aCy2YRMyoPoDleJhiPIoSSeCRMxHHcuc1YVGBOJlBQFIjE0KuOO9YSr3IDEH2CPNq/30OsjLsvRGG4OsKgp05WQO7t77/c/fDw4/NSoB79+/NxeqzRr4T1BnDnfw0/WNvFFI3/aDcPA9c7n27DV+b/qwr2r9tcqmbpsXw8qFandr4TrVlnVPa+y6spfG72lK6OSC9Bmxv7YQKMRPOWW0bfcNK8o/Pr712+LNyr8BqNYu33/3yD8aPHcWnlfhcGzD8AayFcf083ab1BLAwQUAAIACAA2W+tItIcUDKABAAAuBgAAHwAAAHVuaXZlcnNhbC9odG1sX3NraW5fc2V0dGluZ3MuanONlE1vwjAMhu/8CpRdJ8Q+YbuhwSQkDpPGbdohFFMq0jhKAoMh/vvq8NWk6SC+NK+evo4dOdtGs1gsYc3X5tZ9u/2Hv3cakGb1Em59XdToOenMiGwK4ywHkUlgAbIiZMaFgZO+OyMxZyad62TzSb6mZMjwZFYSVcRCRzQT0VYR7SeirWOJf49go1TVvqJSnydLa1G2EpQWpG1J1Dl3DLt5d6tcYADjCvQFdMYT8Ew7btWRZ8enDkWZSzBXXG5GmGJrwpNFqnEpp3X55xsFurjxxR5ov3TeBp6dyIwdWsjDxIMuRT2pNBgDh7zPA4ooLPgERMm37dY/qGdcLSigV5nJ7JHu3VGUacVTqHSp26PwMVl4VbrZoahyFtZ2TzzcU3iE4BvQFav+I4UHolqqKy5QaUypIxW02vMTKpBPM5keUrcpohwdlmzruncu1B2/z7wRwmCE5pGJzOsejium3kYH1wRZR7GZFzExlhcjmor9HDyQx9PY8Bmh/VeTcWt5Ms+L16F4GanjYIpv0EM5QxJyrhegx4iiqOf70snD5I3dH1BLAwQUAAIACAA2W+tI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A2W+tIlBOzImkAAABuAAAAHAAAAHVuaXZlcnNhbC9sb2NhbF9zZXR0aW5ncy54bWwNzDEOgzAMQNGdU1jeKe3WgcDGVpbSA1jERZEcG5GA4PZk+8PTb/szChy8pWDq8PV4IrDO5oMuDn/TUL8RUib1JKbsUA2h76pWbCb5cs4FJliFLt4mjiUyjxSLHHYRqOFTXv/AHpuuugF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NlvrSD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A3W+tIzZF56aEOAADyXgAAFwAAAHVuaXZlcnNhbC91bml2ZXJzYWwucG5n7dx5VNLbvgBwy6HJTnUalDJJTbunCdRKKZRs0DzZeE3rlIJD0mm4ZJSCMaTlTdPkqCl4NGny1r1mZB0PDihiKVEG1dXMVMggKRIRUQEZfpfee2sd1Hfe/2+tH2vxc/32z9+ePpu9v/ufnbl3d8jsmYtn2tjYzA7dsW2/jY1dmI2NbeJ0B0uKecvqEMufKfj9IVtsHghdvlhu7LBBu4JsbCpps4wx9pb7Gad3HMLb2Hz35Nt3Ch93L97GJvpy6LagcEK0sodLK2m/2ZIIdFy79ipXeGtL+I6f3ctu3tgRFHRxW5zg1o5jedW+S1F5N+q1y3YPvDiPHeWI+oU+LzSVl6pjOr6qEcwqFcnUOtbc09eVLCEna7VcwDSAoxq6RAAnZeQ5SnhhioMzZtyFQndIAJzXxK/LVbKdNFSjhgkYo8yy7dDXWZP+N8fZ+VQ8xYBgcMiGiNX7ZkEwE/K7IW48tlzalQWlGivN8JxwL9XtYJ9GG1tH+B+XVzGY3/KcpOc2ruVIm3oen0+YkAfm1LfnaKqpChN7pnn8u98uxthvz5+/qV2N8MA+nfB8M30Kz9KXcyfVDIPdDFeH9uanTWqUXf6DGbkChmFiPZb5YWJuuf8rY2L5cExMXqSnp7DIe2LDjjY2bdsePm9S2Y1Nd8ozfrgxUDyh7NTuC+mZV+65T+yhxgvpodEF1/yxLZNbN2v+wn3b4ycxzsp/4P6PC7W4iY07Y7vIa+WtK88mdeMiL+KB/R9LIBPToxxWh4VvW5g7qZtWh9VeYUxVNExs3bPZBxn3Mla6T3I6yJAdCM3EJ0xMPwt5CN8378C2iQU4P4R/WRk78x4IAUKAECAECAFCgBAgBAgBQoAQIAQIAUKAECAECAFCgBAgBAgBQoAQIAQIAUKAECAECAFCgBAgBAgBQoAQIAQIAUKAECAECAFCgBAgBAgBQoAQIAQIAUKAECAECAFCgBAgBAgBQoAQIAQIAUKAECAECAFCgBAgBAgBQoAQIAQIAUKAECDE/0+IRkrMkEkrkej5kImFWy4A9kP6k8EZvP/llL33FzCxMXExTyc92mSblrlnJnPBpMYsYzAOFR3ynlQD05+D/FmyT9m1ScnuttF5tmF2wanhNyd0y2LH6V5pmZimSVWlqdeHNZhGu+r2oEzDA59e0JNV9VpxzyYVB48HsvnrXSWEEql6QxsMFVJAH1dgtaRxVN+/JpAeMMZo0fSoRUzz8N3PCJVOT1P5coHXUNUiieq9SC9NFxT74QbEZG1P8azl2igxgSNNNKQ/wbmOH/asVFyDvi8BeAW4BcUi5UtR7AKlOlCk1Btz8ZCLmR4ooF3fL3Gdlr8nUC871JxHrJYmQhEl/GjRkdqzav8U6jzUxzbDoBXU5gSM0W2somHLxx0LDtaLQqDk30jCTWLsSGLp1y5+T+DoXvfvvERVwVf59WP2n95/Lbq904nmYUjHnWOJB5BWPfh5A9y8eezinEBdT0saBBEhZJ5wRIxV85ei+uiyjIuC19NSslTsJs2Cr0UelixuG5w0BX/FyS9aDb7WRt37QrbOZaQS+u/nzXEAga1Tt0SxhL2fu+zzX0byyFdGWnPLsvi5po/JC+q0+AdWnTMMcUZ3fVzEfIeWeleQ0FI+p4pGHP5ac194nBMF77TLv1v7ub2Z4ELmZrDCCJvmW70qc2h54UsRodnxQHfiUdk/S0+Y36KEhJ+FitU5lnfnhQm3bEw3DrSyUWY1zSmyy2Nv/R5z8UVf61+00sGSgWy4TVPVTgbeukl/oBrVkStYwriRJN5yRy+o5banPJI1YB7r4IqjFs+IoA+FZ6wlutxNEZTJTw/Pml/hepdtoNqNO2sS9yEL1lCtm3OOqUB0xgH+5aKLfLP6byYpeaQ9cs4VL+4heCdKLXYdJuPOP0tH2omg5sHLdVSjFMpNOcYkj3ZuZ16YQ3SRU8xy1xeERnmDyJMWR/Wjl/JGvStcL7MNL2nWo/V72w5zcQh0iDP8qyT5XHCHsRKnjoOaio+LrhdjzmBifL7TK7vYwCl7KRBYBdd/O+FTY7ja3ExGV494z6NBschCfIzsPU9Wp2qoW+L9xY3pUq4ZTOIirGeTzbEf3Kjpg7qtvSaUtMBBgxAZVFygnE2Tp0Ipul7gfPRZhTQb2FAKE9ISj1egAt8SuGrVMPGtIvsNzU9MRRaq8d0Uid6ZL4ozatUaf61mKQ4q9xM3BPDVEj5/KUBGsgK0JlhAlp4AHRoJs8u35cU7ZM6DDhwOz6YrTnLJ+k/0FXFNcW6uO0IeMiSjq66ruayFYS2iU5QltF436mORAsnpweVY//JOt1mG5kL6pVQ9WUjuaYHMbtE8xEta8E3tfIgIxje0ys8Y5Ps1BbN9g5ej6O0QT+gJQPPOoUTNIZCKgVOGEn3bquAW6CMarkue41GajdMgha6Kj0RdLvPfZWjRNvghu/x9z/vY82YM1GXjnTi01XOCSNBbd2d6PU77myiBtB+9eFeEvFdJwVuveKkeDtFciunGQR/gFTEwk7kqQznfAAn7XaQJ7mawfmTcjDOQdwfQSqjT66Nw2apNDVflkSFbGs3kCOxZAb9EFMQX4SgAnidroKG4Ih2RJs/xdVY+eYWUKJceGarWSrDvDl4XmZVpAndGa/uzxkT0XMa5k3W1zst2H+C1e0Z9f7QvT9bN3UNu3enKp/hs+LH3gvkXet/9/xpaueNPfCVkcxfKwz8zymlqjiIcDgFMGpFltlLELgzrU8QuCQlGQiRrTVnrLVULJbwz3zRlb6Pb5avjRPiSrGt/ZX2ojoBDNkTIPRgnpwrM8N29Rf4OZsPpU+hbj1amle+s/YQ5o6i8umf4MmlpfjuRUCdxsZ7cP2Sk7kxrNFuY8NJMgw7791/Ul592YXxKh0WsukoqsyYcMTIz9dRyRvk1Pem4Q/qJCi0MwYRQWuKWYOFc83Odqpwu64909/3+qqou6v5JaEdVmkDnneP8voGWLoiN8UllmTcw9PYnE34u3knj/5TUj0YlKebjKPtLx7RxqJz2FT8NpdQtqNBqiz2tF5cSn4cppWdkSnmDY5MxrUwzwzQKc4C4xXA2xhiQx0glaknIunfmx1G01lc+5gB0zuOx/XO1JpcIplMIxXx36huCUSMPoJTKF3kZmF8phIfkH4Q19O7pXlyS95s1T5Vl/anRZ/5JWzg9Z21YH82P5zctXz2DovDcKI/4S/me4zhtsZt1bVy8B8XnVVHDVahRUQj/19i1YaPUwy/Nnghf135po8ITIeV3U7zb9GdKTJLl+Uho9PV9Q5W/U4+hpC2ko82k0JeUmEdjui4Y0VuIBdiqfidkOY3OIVvGEI0uuwQTFM0VvkwfdVq3IlxLzi1t9+xJ/iI/Lg981c8tFMTZ31n4TBmZLQ7O11fttkyM5ZqhJC7ReuZohA/SucZP+9IEZPTp4bYOeJHIVkvdKcyFHamN+pcLWUwcIHYqNJgR0kBbF7sXWzcXMZJXYgg0G3dubSk6ufW1ec5bVtX/jKJLvHiDH+9+dOFjUxPr7o+dTx/X3rmdwYYBNQUYH1fDaGvwOghwnmIfz3uKi18FiIXT/6jHVkcOST8U9Dq+yhGhZctaUd2l5Vl4mKAz5FrNaoiKO/a+qFx+pRx/mAwcgENwkkBVDyxs1NL+xHhO9zHzUTfN0Z0aeT10yREPhuP88seIkST0k3hLjOGQcUq9yWmXw68Q+9+p7GHP1GVBSHiPk8eDkTc32uO6g/PxsPqNi39Zm6o06HYVWs0Du20lFIOynvrki6KmlZBHRVc7Z2WoAw1cQYLdBX06hk9LXOnaCvxOdvRY1gqUktY8O4HqKIECbcRsel+rs48YV9JRw1T5s9TIFA4ZtZoBxRp87hAb5lwN0ahpB1rhiQLWtDRBKsYHvduHqaNN3cBdPKTTkpa+JRkU67HlWT+Rp6okgTYlxSmmCF48ssU0ta877tD1y+xkc7DcEin90Xll/z1lFYSOlfRHiKnnotlD/syhRJJlRXNqzksstKxpxOe2G2vjq1XeV9/4oelJA18zssv45llTAw6M1MmQLL3gN1qYpnUtgtYuHU7i5o4bI+LGu0zKT067IpjT6EgcSSiRW0KhGv/C6V51LOyjNHihS9yW38iZwulTpFQR1+H4iHdLF85eXeXKrzkYG/PRr7IAgcNe+mPi8J5NGuRNO/A6/lxSSCnLHC3GGiv86Q0LsKW30wWpdBlyA+NwkPGIK1+RmFInCR836VxL9cOJkZ+/FiFH8bwTVE67nFdFNR4e00lImpdn7j/cCOPFzw9rSZO9d0JSstvLCC6USjREnRRsFQT4J2BIs7NOoER1BTSuT+IqmuY9TWqJCg4GqqKvtxPqMI9meElHdnU0VHuwbg7555iaku2qtYmF1ovX4AJR5QPTkaFnfPQh1JB3qcHgQhTWb7yrH/VnIJvHehc7nY3vTFTWvCU4SvkHo3L4vU7DBfOsu+FbaPaCDmOZp8k6CGvPD8flsDorfbzF8s/88zkqvwHCOQdBlxQzdORF9+vn66LlZ6/uuaP2zu/YS3TphFFmpKi+nrSOFH1PK1EMc4Xtk1w5RzRiiV0fB2zcuyNQa8nBJTdK+iFv62gDmetch08WWtEqIc5UuOkIen0iep3/WIkWEchELd6Zl9r0WvTSn5E9h1Qx8iT34g7JiqgklwB/VfJ5rq5mfvK4aH6VreiLvj9Xzv2CF48ygef8UaWTfb5s2mADhRc7cSuZKk/YDO80rkGIlEPIaO6HifuU00stOxjM0D309ncrFOcC910vxx8dl0fp2wsYd8Z0r0k7nIe+gx8vQymn/xLoPXHrZykW7ZgdMfQRDYzRbdWhvD87uNyyE8n/v54nA4aXz2U/c09nw9qknIkbwOpdtrdzs3Eoy4KglABmdt4dr0lbvs0Vqa+D+9iAQ74aarYEe90mnZRWNe32QE9CDx42kD6+3h9+dQieBdkVb1BSbd5hbP0kkeQMG8sndPvubQ+2YNL+A1BLAwQUAAIACAA3W+tIle6RfksAAABrAAAAGwAAAHVuaXZlcnNhbC91bml2ZXJzYWwucG5nLnhtbLOxr8jNUShLLSrOzM+zVTLUM1Cyt+PlsikoSi3LTC1XqACKAQUhQEmhEsg1QnDLM1NKMoBCBuZmCMGM1Mz0jBJbJQsDc7igPtBMAFBLAQIAABQAAgAIADZb60gVDq0oZAQAAAcRAAAdAAAAAAAAAAEAAAAAAAAAAAB1bml2ZXJzYWwvY29tbW9uX21lc3NhZ2VzLmxuZ1BLAQIAABQAAgAIADZb60gIfgsjKQMAAIYMAAAnAAAAAAAAAAEAAAAAAJ8EAAB1bml2ZXJzYWwvZmxhc2hfcHVibGlzaGluZ19zZXR0aW5ncy54bWxQSwECAAAUAAIACAA2W+tIvnzWSLkCAABRCgAAIQAAAAAAAAABAAAAAAANCAAAdW5pdmVyc2FsL2ZsYXNoX3NraW5fc2V0dGluZ3MueG1sUEsBAgAAFAACAAgANlvrSCqWD2f+AgAAlwsAACYAAAAAAAAAAQAAAAAABQsAAHVuaXZlcnNhbC9odG1sX3B1Ymxpc2hpbmdfc2V0dGluZ3MueG1sUEsBAgAAFAACAAgANlvrSLSHFAygAQAALgYAAB8AAAAAAAAAAQAAAAAARw4AAHVuaXZlcnNhbC9odG1sX3NraW5fc2V0dGluZ3MuanNQSwECAAAUAAIACAA2W+tIPTwv0cEAAADlAQAAGgAAAAAAAAABAAAAAAAkEAAAdW5pdmVyc2FsL2kxOG5fcHJlc2V0cy54bWxQSwECAAAUAAIACAA2W+tIlBOzImkAAABuAAAAHAAAAAAAAAABAAAAAAAdEQAAdW5pdmVyc2FsL2xvY2FsX3NldHRpbmdzLnhtbFBLAQIAABQAAgAIAESUV0cjtE77+wIAALAIAAAUAAAAAAAAAAEAAAAAAMARAAB1bml2ZXJzYWwvcGxheWVyLnhtbFBLAQIAABQAAgAIADZb60g129mtaAEAAPMCAAApAAAAAAAAAAEAAAAAAO0UAAB1bml2ZXJzYWwvc2tpbl9jdXN0b21pemF0aW9uX3NldHRpbmdzLnhtbFBLAQIAABQAAgAIADdb60jNkXnpoQ4AAPJeAAAXAAAAAAAAAAAAAAAAAJwWAAB1bml2ZXJzYWwvdW5pdmVyc2FsLnBuZ1BLAQIAABQAAgAIADdb60iV7pF+SwAAAGsAAAAbAAAAAAAAAAEAAAAAAHIlAAB1bml2ZXJzYWwvdW5pdmVyc2FsLnBuZy54bWxQSwUGAAAAAAsACwBJAwAA9iUAAAAA"/>
  <p:tag name="ISPRING_PRESENTATION_TITLE" val="导出"/>
  <p:tag name="ISLIDE.GUIDESSETTING" val="{&quot;Id&quot;:&quot;GuidesStyle_None&quot;,&quot;Name&quot;:&quot;无&quot;,&quot;HeaderHeight&quot;:0.0,&quot;FooterHeight&quot;:0.0,&quot;SideMargin&quot;:0.0,&quot;TopMargin&quot;:0.0,&quot;BottomMargin&quot;:0.0,&quot;IntervalMargin&quot;:0.0}"/>
  <p:tag name="ISPRING_SCORM_PASSING_SCORE" val="100.000000"/>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_OUTPUT_FOLDER" val="D:\云盘\FangCloudV2\个人文件\待传\党员教育管理工作条例"/>
</p:tagLst>
</file>

<file path=ppt/tags/tag10.xml><?xml version="1.0" encoding="utf-8"?>
<p:tagLst xmlns:a="http://schemas.openxmlformats.org/drawingml/2006/main" xmlns:r="http://schemas.openxmlformats.org/officeDocument/2006/relationships" xmlns:p="http://schemas.openxmlformats.org/presentationml/2006/main">
  <p:tag name="TIMING" val="|2.2"/>
</p:tagLst>
</file>

<file path=ppt/tags/tag11.xml><?xml version="1.0" encoding="utf-8"?>
<p:tagLst xmlns:a="http://schemas.openxmlformats.org/drawingml/2006/main" xmlns:r="http://schemas.openxmlformats.org/officeDocument/2006/relationships" xmlns:p="http://schemas.openxmlformats.org/presentationml/2006/main">
  <p:tag name="ISLIDE.VECTOR" val="0123469b-43ae-483f-b56c-5d3f4997073f"/>
</p:tagLst>
</file>

<file path=ppt/tags/tag12.xml><?xml version="1.0" encoding="utf-8"?>
<p:tagLst xmlns:a="http://schemas.openxmlformats.org/drawingml/2006/main" xmlns:r="http://schemas.openxmlformats.org/officeDocument/2006/relationships" xmlns:p="http://schemas.openxmlformats.org/presentationml/2006/main">
  <p:tag name="ISLIDE.VECTOR" val="8906a068-295f-4440-af34-1ff08d930575"/>
</p:tagLst>
</file>

<file path=ppt/tags/tag13.xml><?xml version="1.0" encoding="utf-8"?>
<p:tagLst xmlns:a="http://schemas.openxmlformats.org/drawingml/2006/main" xmlns:r="http://schemas.openxmlformats.org/officeDocument/2006/relationships" xmlns:p="http://schemas.openxmlformats.org/presentationml/2006/main">
  <p:tag name="ISLIDE.VECTOR" val="f001cfad-d407-4207-83c7-3a6c99e96acf"/>
</p:tagLst>
</file>

<file path=ppt/tags/tag14.xml><?xml version="1.0" encoding="utf-8"?>
<p:tagLst xmlns:a="http://schemas.openxmlformats.org/drawingml/2006/main" xmlns:r="http://schemas.openxmlformats.org/officeDocument/2006/relationships" xmlns:p="http://schemas.openxmlformats.org/presentationml/2006/main">
  <p:tag name="ISLIDE.VECTOR" val="7a3c83a8-a29b-4184-95f9-8768af87c0dc"/>
</p:tagLst>
</file>

<file path=ppt/tags/tag15.xml><?xml version="1.0" encoding="utf-8"?>
<p:tagLst xmlns:a="http://schemas.openxmlformats.org/drawingml/2006/main" xmlns:r="http://schemas.openxmlformats.org/officeDocument/2006/relationships" xmlns:p="http://schemas.openxmlformats.org/presentationml/2006/main">
  <p:tag name="ISLIDE.VECTOR" val="0123469b-43ae-483f-b56c-5d3f4997073f"/>
</p:tagLst>
</file>

<file path=ppt/tags/tag16.xml><?xml version="1.0" encoding="utf-8"?>
<p:tagLst xmlns:a="http://schemas.openxmlformats.org/drawingml/2006/main" xmlns:r="http://schemas.openxmlformats.org/officeDocument/2006/relationships" xmlns:p="http://schemas.openxmlformats.org/presentationml/2006/main">
  <p:tag name="MH" val="20170109233147"/>
  <p:tag name="MH_LIBRARY" val="GRAPHIC"/>
  <p:tag name="MH_ORDER" val="文本框 19"/>
</p:tagLst>
</file>

<file path=ppt/tags/tag17.xml><?xml version="1.0" encoding="utf-8"?>
<p:tagLst xmlns:a="http://schemas.openxmlformats.org/drawingml/2006/main" xmlns:r="http://schemas.openxmlformats.org/officeDocument/2006/relationships" xmlns:p="http://schemas.openxmlformats.org/presentationml/2006/main">
  <p:tag name="ISLIDE.VECTOR" val="91ddf1c8-edc1-4c71-9bce-1190495ad2dc"/>
</p:tagLst>
</file>

<file path=ppt/tags/tag18.xml><?xml version="1.0" encoding="utf-8"?>
<p:tagLst xmlns:a="http://schemas.openxmlformats.org/drawingml/2006/main" xmlns:r="http://schemas.openxmlformats.org/officeDocument/2006/relationships" xmlns:p="http://schemas.openxmlformats.org/presentationml/2006/main">
  <p:tag name="ISLIDE.VECTOR" val="9ef0b422-c397-45c5-84b7-d86bb8d79344"/>
</p:tagLst>
</file>

<file path=ppt/tags/tag19.xml><?xml version="1.0" encoding="utf-8"?>
<p:tagLst xmlns:a="http://schemas.openxmlformats.org/drawingml/2006/main" xmlns:r="http://schemas.openxmlformats.org/officeDocument/2006/relationships" xmlns:p="http://schemas.openxmlformats.org/presentationml/2006/main">
  <p:tag name="ISLIDE.VECTOR" val="45c93778-4992-4037-bc54-55cba7df10d9"/>
</p:tagLst>
</file>

<file path=ppt/tags/tag2.xml><?xml version="1.0" encoding="utf-8"?>
<p:tagLst xmlns:a="http://schemas.openxmlformats.org/drawingml/2006/main" xmlns:r="http://schemas.openxmlformats.org/officeDocument/2006/relationships" xmlns:p="http://schemas.openxmlformats.org/presentationml/2006/main">
  <p:tag name="MH" val="20170109233147"/>
  <p:tag name="MH_LIBRARY" val="GRAPHIC"/>
  <p:tag name="MH_ORDER" val="文本框 19"/>
</p:tagLst>
</file>

<file path=ppt/tags/tag3.xml><?xml version="1.0" encoding="utf-8"?>
<p:tagLst xmlns:a="http://schemas.openxmlformats.org/drawingml/2006/main" xmlns:r="http://schemas.openxmlformats.org/officeDocument/2006/relationships" xmlns:p="http://schemas.openxmlformats.org/presentationml/2006/main">
  <p:tag name="PA" val="v4.3.3"/>
</p:tagLst>
</file>

<file path=ppt/tags/tag4.xml><?xml version="1.0" encoding="utf-8"?>
<p:tagLst xmlns:a="http://schemas.openxmlformats.org/drawingml/2006/main" xmlns:r="http://schemas.openxmlformats.org/officeDocument/2006/relationships" xmlns:p="http://schemas.openxmlformats.org/presentationml/2006/main">
  <p:tag name="MH" val="20170109233147"/>
  <p:tag name="MH_LIBRARY" val="GRAPHIC"/>
  <p:tag name="MH_ORDER" val="文本框 19"/>
</p:tagLst>
</file>

<file path=ppt/tags/tag5.xml><?xml version="1.0" encoding="utf-8"?>
<p:tagLst xmlns:a="http://schemas.openxmlformats.org/drawingml/2006/main" xmlns:r="http://schemas.openxmlformats.org/officeDocument/2006/relationships" xmlns:p="http://schemas.openxmlformats.org/presentationml/2006/main">
  <p:tag name="MH" val="20170109233147"/>
  <p:tag name="MH_LIBRARY" val="GRAPHIC"/>
  <p:tag name="MH_ORDER" val="文本框 19"/>
</p:tagLst>
</file>

<file path=ppt/tags/tag6.xml><?xml version="1.0" encoding="utf-8"?>
<p:tagLst xmlns:a="http://schemas.openxmlformats.org/drawingml/2006/main" xmlns:r="http://schemas.openxmlformats.org/officeDocument/2006/relationships" xmlns:p="http://schemas.openxmlformats.org/presentationml/2006/main">
  <p:tag name="MH" val="20170109233147"/>
  <p:tag name="MH_LIBRARY" val="GRAPHIC"/>
  <p:tag name="MH_ORDER" val="文本框 19"/>
</p:tagLst>
</file>

<file path=ppt/tags/tag7.xml><?xml version="1.0" encoding="utf-8"?>
<p:tagLst xmlns:a="http://schemas.openxmlformats.org/drawingml/2006/main" xmlns:r="http://schemas.openxmlformats.org/officeDocument/2006/relationships" xmlns:p="http://schemas.openxmlformats.org/presentationml/2006/main">
  <p:tag name="MH" val="20170109233147"/>
  <p:tag name="MH_LIBRARY" val="GRAPHIC"/>
  <p:tag name="MH_ORDER" val="文本框 19"/>
</p:tagLst>
</file>

<file path=ppt/tags/tag8.xml><?xml version="1.0" encoding="utf-8"?>
<p:tagLst xmlns:a="http://schemas.openxmlformats.org/drawingml/2006/main" xmlns:r="http://schemas.openxmlformats.org/officeDocument/2006/relationships" xmlns:p="http://schemas.openxmlformats.org/presentationml/2006/main">
  <p:tag name="MH" val="20170109233147"/>
  <p:tag name="MH_LIBRARY" val="GRAPHIC"/>
  <p:tag name="MH_ORDER" val="文本框 19"/>
</p:tagLst>
</file>

<file path=ppt/tags/tag9.xml><?xml version="1.0" encoding="utf-8"?>
<p:tagLst xmlns:a="http://schemas.openxmlformats.org/drawingml/2006/main" xmlns:r="http://schemas.openxmlformats.org/officeDocument/2006/relationships" xmlns:p="http://schemas.openxmlformats.org/presentationml/2006/main">
  <p:tag name="MH" val="20170109233147"/>
  <p:tag name="MH_LIBRARY" val="GRAPHIC"/>
  <p:tag name="MH_ORDER" val="文本框 19"/>
</p:tagLst>
</file>

<file path=ppt/theme/theme1.xml><?xml version="1.0" encoding="utf-8"?>
<a:theme xmlns:a="http://schemas.openxmlformats.org/drawingml/2006/main" name="1_默认设计模板">
  <a:themeElements>
    <a:clrScheme name="红色系">
      <a:dk1>
        <a:srgbClr val="3D3D3D"/>
      </a:dk1>
      <a:lt1>
        <a:srgbClr val="FFFFFF"/>
      </a:lt1>
      <a:dk2>
        <a:srgbClr val="7F7F7F"/>
      </a:dk2>
      <a:lt2>
        <a:srgbClr val="F6F6F6"/>
      </a:lt2>
      <a:accent1>
        <a:srgbClr val="BD2531"/>
      </a:accent1>
      <a:accent2>
        <a:srgbClr val="DD3B44"/>
      </a:accent2>
      <a:accent3>
        <a:srgbClr val="F9B335"/>
      </a:accent3>
      <a:accent4>
        <a:srgbClr val="E8E2DB"/>
      </a:accent4>
      <a:accent5>
        <a:srgbClr val="7F7F7F"/>
      </a:accent5>
      <a:accent6>
        <a:srgbClr val="3D3D3D"/>
      </a:accent6>
      <a:hlink>
        <a:srgbClr val="DD3B44"/>
      </a:hlink>
      <a:folHlink>
        <a:srgbClr val="3D3D3D"/>
      </a:folHlink>
    </a:clrScheme>
    <a:fontScheme name="Temp">
      <a:majorFont>
        <a:latin typeface="微软雅黑 Light"/>
        <a:ea typeface="微软雅黑 Light"/>
        <a:cs typeface=""/>
      </a:majorFont>
      <a:minorFont>
        <a:latin typeface="微软雅黑 Light"/>
        <a:ea typeface="微软雅黑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红黑简约商务(两红一橙黄暖色)</Template>
  <TotalTime>35</TotalTime>
  <Words>7259</Words>
  <Application>Microsoft Office PowerPoint</Application>
  <PresentationFormat>自定义</PresentationFormat>
  <Paragraphs>682</Paragraphs>
  <Slides>75</Slides>
  <Notes>75</Notes>
  <HiddenSlides>0</HiddenSlides>
  <MMClips>0</MMClips>
  <ScaleCrop>false</ScaleCrop>
  <HeadingPairs>
    <vt:vector size="4" baseType="variant">
      <vt:variant>
        <vt:lpstr>主题</vt:lpstr>
      </vt:variant>
      <vt:variant>
        <vt:i4>1</vt:i4>
      </vt:variant>
      <vt:variant>
        <vt:lpstr>幻灯片标题</vt:lpstr>
      </vt:variant>
      <vt:variant>
        <vt:i4>75</vt:i4>
      </vt:variant>
    </vt:vector>
  </HeadingPairs>
  <TitlesOfParts>
    <vt:vector size="76" baseType="lpstr">
      <vt:lpstr>1_默认设计模板</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导出</dc:title>
  <dc:creator>111</dc:creator>
  <cp:lastModifiedBy>DLL</cp:lastModifiedBy>
  <cp:revision>260</cp:revision>
  <dcterms:created xsi:type="dcterms:W3CDTF">2019-04-28T10:25:00Z</dcterms:created>
  <dcterms:modified xsi:type="dcterms:W3CDTF">2019-09-26T13:41:50Z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2052-11.1.0.8661</vt:lpwstr>
  </property>
</Properties>
</file>